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  <p:sldMasterId id="2147483668" r:id="rId2"/>
  </p:sldMasterIdLst>
  <p:notesMasterIdLst>
    <p:notesMasterId r:id="rId32"/>
  </p:notesMasterIdLst>
  <p:sldIdLst>
    <p:sldId id="342" r:id="rId3"/>
    <p:sldId id="292" r:id="rId4"/>
    <p:sldId id="294" r:id="rId5"/>
    <p:sldId id="379" r:id="rId6"/>
    <p:sldId id="380" r:id="rId7"/>
    <p:sldId id="355" r:id="rId8"/>
    <p:sldId id="356" r:id="rId9"/>
    <p:sldId id="357" r:id="rId10"/>
    <p:sldId id="353" r:id="rId11"/>
    <p:sldId id="351" r:id="rId12"/>
    <p:sldId id="352" r:id="rId13"/>
    <p:sldId id="354" r:id="rId14"/>
    <p:sldId id="358" r:id="rId15"/>
    <p:sldId id="359" r:id="rId16"/>
    <p:sldId id="360" r:id="rId17"/>
    <p:sldId id="361" r:id="rId18"/>
    <p:sldId id="366" r:id="rId19"/>
    <p:sldId id="362" r:id="rId20"/>
    <p:sldId id="363" r:id="rId21"/>
    <p:sldId id="365" r:id="rId22"/>
    <p:sldId id="367" r:id="rId23"/>
    <p:sldId id="368" r:id="rId24"/>
    <p:sldId id="370" r:id="rId25"/>
    <p:sldId id="371" r:id="rId26"/>
    <p:sldId id="377" r:id="rId27"/>
    <p:sldId id="372" r:id="rId28"/>
    <p:sldId id="373" r:id="rId29"/>
    <p:sldId id="375" r:id="rId30"/>
    <p:sldId id="376" r:id="rId31"/>
  </p:sldIdLst>
  <p:sldSz cx="9144000" cy="5143500" type="screen16x9"/>
  <p:notesSz cx="6858000" cy="9144000"/>
  <p:embeddedFontLst>
    <p:embeddedFont>
      <p:font typeface="Abel" panose="020B0604020202020204" charset="0"/>
      <p:regular r:id="rId33"/>
    </p:embeddedFont>
    <p:embeddedFont>
      <p:font typeface="Bauhaus 93" panose="04030905020B02020C02" pitchFamily="82" charset="0"/>
      <p:regular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Dosis ExtraLight" panose="020B0604020202020204" charset="0"/>
      <p:regular r:id="rId39"/>
      <p:bold r:id="rId40"/>
    </p:embeddedFont>
    <p:embeddedFont>
      <p:font typeface="Fira Sans Condensed ExtraLight" panose="020B0604020202020204" charset="0"/>
      <p:regular r:id="rId41"/>
      <p:bold r:id="rId42"/>
      <p:italic r:id="rId43"/>
      <p:boldItalic r:id="rId44"/>
    </p:embeddedFont>
    <p:embeddedFont>
      <p:font typeface="Josefin Sans" panose="020B0604020202020204" charset="0"/>
      <p:regular r:id="rId45"/>
      <p:bold r:id="rId46"/>
      <p:italic r:id="rId47"/>
      <p:boldItalic r:id="rId48"/>
    </p:embeddedFont>
    <p:embeddedFont>
      <p:font typeface="Proxima Nova" panose="020B0604020202020204" charset="0"/>
      <p:regular r:id="rId49"/>
      <p:bold r:id="rId50"/>
      <p:italic r:id="rId51"/>
      <p:boldItalic r:id="rId52"/>
    </p:embeddedFont>
    <p:embeddedFont>
      <p:font typeface="Proxima Nova Semibold" panose="020B0604020202020204" charset="0"/>
      <p:regular r:id="rId53"/>
      <p:bold r:id="rId54"/>
      <p:boldItalic r:id="rId55"/>
    </p:embeddedFont>
    <p:embeddedFont>
      <p:font typeface="Staatliches" panose="020B0604020202020204" charset="0"/>
      <p:regular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C5DFD2A-C36E-45A8-8531-E2D1BFFC1854}">
          <p14:sldIdLst>
            <p14:sldId id="342"/>
            <p14:sldId id="292"/>
            <p14:sldId id="294"/>
            <p14:sldId id="379"/>
            <p14:sldId id="380"/>
            <p14:sldId id="355"/>
            <p14:sldId id="356"/>
            <p14:sldId id="357"/>
            <p14:sldId id="353"/>
            <p14:sldId id="351"/>
            <p14:sldId id="352"/>
            <p14:sldId id="354"/>
            <p14:sldId id="358"/>
            <p14:sldId id="359"/>
            <p14:sldId id="360"/>
            <p14:sldId id="361"/>
            <p14:sldId id="366"/>
            <p14:sldId id="362"/>
            <p14:sldId id="363"/>
            <p14:sldId id="365"/>
            <p14:sldId id="367"/>
            <p14:sldId id="368"/>
            <p14:sldId id="370"/>
            <p14:sldId id="371"/>
            <p14:sldId id="377"/>
            <p14:sldId id="372"/>
            <p14:sldId id="373"/>
            <p14:sldId id="375"/>
            <p14:sldId id="376"/>
          </p14:sldIdLst>
        </p14:section>
      </p14:sectionLst>
    </p:ex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792B"/>
    <a:srgbClr val="3D3650"/>
    <a:srgbClr val="0062AC"/>
    <a:srgbClr val="EB5E07"/>
    <a:srgbClr val="005696"/>
    <a:srgbClr val="F5DF59"/>
    <a:srgbClr val="F1D10F"/>
    <a:srgbClr val="FFED81"/>
    <a:srgbClr val="FFFF53"/>
    <a:srgbClr val="FFFE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23" y="82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7.fntdata"/><Relationship Id="rId21" Type="http://schemas.openxmlformats.org/officeDocument/2006/relationships/slide" Target="slides/slide19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font" Target="fonts/font18.fntdata"/><Relationship Id="rId55" Type="http://schemas.openxmlformats.org/officeDocument/2006/relationships/font" Target="fonts/font23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font" Target="fonts/font21.fntdata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56" Type="http://schemas.openxmlformats.org/officeDocument/2006/relationships/font" Target="fonts/font24.fntdata"/><Relationship Id="rId8" Type="http://schemas.openxmlformats.org/officeDocument/2006/relationships/slide" Target="slides/slide6.xml"/><Relationship Id="rId51" Type="http://schemas.openxmlformats.org/officeDocument/2006/relationships/font" Target="fonts/font19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9.fntdata"/><Relationship Id="rId54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4.fntdata"/><Relationship Id="rId49" Type="http://schemas.openxmlformats.org/officeDocument/2006/relationships/font" Target="fonts/font17.fntdata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12.fntdata"/><Relationship Id="rId52" Type="http://schemas.openxmlformats.org/officeDocument/2006/relationships/font" Target="fonts/font20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1507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717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606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99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3250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99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285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097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3316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Abel"/>
              <a:buChar char="●"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4_1">
    <p:bg>
      <p:bgPr>
        <a:solidFill>
          <a:schemeClr val="accent2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1"/>
          </p:nvPr>
        </p:nvSpPr>
        <p:spPr>
          <a:xfrm>
            <a:off x="5207350" y="3796621"/>
            <a:ext cx="23850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ubTitle" idx="2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3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ubTitle" idx="4"/>
          </p:nvPr>
        </p:nvSpPr>
        <p:spPr>
          <a:xfrm>
            <a:off x="5207350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3687000"/>
            <a:ext cx="16374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Josefin Sans"/>
              <a:buNone/>
              <a:defRPr sz="2400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Josefin Sans"/>
              <a:buNone/>
              <a:defRPr sz="2400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Josefin Sans"/>
              <a:buNone/>
              <a:defRPr sz="2400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Josefin Sans"/>
              <a:buNone/>
              <a:defRPr sz="2400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Josefin Sans"/>
              <a:buNone/>
              <a:defRPr sz="2400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Josefin Sans"/>
              <a:buNone/>
              <a:defRPr sz="2400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Josefin Sans"/>
              <a:buNone/>
              <a:defRPr sz="2400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Josefin Sans"/>
              <a:buNone/>
              <a:defRPr sz="2400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5"/>
          </p:nvPr>
        </p:nvSpPr>
        <p:spPr>
          <a:xfrm>
            <a:off x="1455675" y="3796625"/>
            <a:ext cx="26616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ubTitle" idx="6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ubTitle" idx="7"/>
          </p:nvPr>
        </p:nvSpPr>
        <p:spPr>
          <a:xfrm>
            <a:off x="1455675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ubTitle" idx="8"/>
          </p:nvPr>
        </p:nvSpPr>
        <p:spPr>
          <a:xfrm>
            <a:off x="1455675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●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○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■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●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○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■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●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○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Dosis ExtraLight"/>
              <a:buChar char="■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A76ED1-126E-4904-9844-B7B3706C3CF7}"/>
              </a:ext>
            </a:extLst>
          </p:cNvPr>
          <p:cNvSpPr txBox="1"/>
          <p:nvPr/>
        </p:nvSpPr>
        <p:spPr>
          <a:xfrm>
            <a:off x="2285997" y="978328"/>
            <a:ext cx="4572000" cy="1219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0" i="0" dirty="0">
                <a:solidFill>
                  <a:schemeClr val="bg1"/>
                </a:solidFill>
                <a:effectLst/>
                <a:latin typeface="Dosis ExtraLight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Supervised by</a:t>
            </a:r>
            <a:br>
              <a:rPr lang="en-US" sz="2400" dirty="0">
                <a:solidFill>
                  <a:schemeClr val="bg1"/>
                </a:solidFill>
                <a:effectLst/>
                <a:latin typeface="Dosis ExtraLight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b="0" i="1" dirty="0">
                <a:solidFill>
                  <a:schemeClr val="bg1"/>
                </a:solidFill>
                <a:effectLst/>
                <a:latin typeface="Dosis ExtraLight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Dr. Amin Allam</a:t>
            </a:r>
            <a:endParaRPr lang="en-US" sz="2400" dirty="0">
              <a:solidFill>
                <a:schemeClr val="bg1"/>
              </a:solidFill>
              <a:effectLst/>
              <a:latin typeface="Dosis ExtraLight" panose="020B060402020202020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0" i="1" dirty="0">
                <a:solidFill>
                  <a:schemeClr val="bg1"/>
                </a:solidFill>
                <a:effectLst/>
                <a:latin typeface="Dosis ExtraLight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TA. </a:t>
            </a:r>
            <a:r>
              <a:rPr lang="en-US" sz="2400" b="0" i="1" dirty="0" err="1">
                <a:solidFill>
                  <a:schemeClr val="bg1"/>
                </a:solidFill>
                <a:effectLst/>
                <a:latin typeface="Dosis ExtraLight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Khloud</a:t>
            </a:r>
            <a:r>
              <a:rPr lang="en-US" sz="2400" b="0" i="1" dirty="0">
                <a:solidFill>
                  <a:schemeClr val="bg1"/>
                </a:solidFill>
                <a:effectLst/>
                <a:latin typeface="Dosis ExtraLight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 Khaled</a:t>
            </a:r>
            <a:endParaRPr lang="en-US" sz="1200" dirty="0">
              <a:solidFill>
                <a:schemeClr val="bg1"/>
              </a:solidFill>
              <a:effectLst/>
              <a:latin typeface="Dosis ExtraLight" panose="020B060402020202020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CE5A280-E362-40D5-BE74-A602CDF9B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493950"/>
              </p:ext>
            </p:extLst>
          </p:nvPr>
        </p:nvGraphicFramePr>
        <p:xfrm>
          <a:off x="1603374" y="2571750"/>
          <a:ext cx="5937250" cy="139351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2968625">
                  <a:extLst>
                    <a:ext uri="{9D8B030D-6E8A-4147-A177-3AD203B41FA5}">
                      <a16:colId xmlns:a16="http://schemas.microsoft.com/office/drawing/2014/main" val="2424980423"/>
                    </a:ext>
                  </a:extLst>
                </a:gridCol>
                <a:gridCol w="2968625">
                  <a:extLst>
                    <a:ext uri="{9D8B030D-6E8A-4147-A177-3AD203B41FA5}">
                      <a16:colId xmlns:a16="http://schemas.microsoft.com/office/drawing/2014/main" val="19371469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20170369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Nada Nasser Al-Saeed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685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20170351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Farah Mohamed Osama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4274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20170352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Hussien</a:t>
                      </a:r>
                      <a:r>
                        <a:rPr lang="en-US" sz="1800" dirty="0">
                          <a:effectLst/>
                        </a:rPr>
                        <a:t> Hossam Idris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5032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20170345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Yousef Adel El-Sayed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5610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20170363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Omar Ashraf Labib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2529490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3B643C44-A9BE-4334-81BC-787FEB9D6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2284" y="2199188"/>
            <a:ext cx="16594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osis ExtraLight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Implemented by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Dosis ExtraLight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8C84CD-0387-45C5-8855-385F422A9F29}"/>
              </a:ext>
            </a:extLst>
          </p:cNvPr>
          <p:cNvSpPr txBox="1"/>
          <p:nvPr/>
        </p:nvSpPr>
        <p:spPr>
          <a:xfrm>
            <a:off x="2928938" y="3968490"/>
            <a:ext cx="35504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Dosis ExtraLight" panose="020B0604020202020204" charset="0"/>
              </a:rPr>
              <a:t>Graduation Project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Dosis ExtraLight" panose="020B0604020202020204" charset="0"/>
              </a:rPr>
              <a:t>Academic Year 2020-2021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Dosis ExtraLight" panose="020B0604020202020204" charset="0"/>
              </a:rPr>
              <a:t>Final Presentation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A8EAE0B-40F1-4F0A-BD04-6E13A56C5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7269" y="-224467"/>
            <a:ext cx="1789457" cy="125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97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A8E084-DA1E-49A2-8B8C-78AA4901CDB2}"/>
              </a:ext>
            </a:extLst>
          </p:cNvPr>
          <p:cNvSpPr txBox="1"/>
          <p:nvPr/>
        </p:nvSpPr>
        <p:spPr>
          <a:xfrm>
            <a:off x="1479693" y="400600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taatliches" panose="020B0604020202020204" charset="0"/>
                <a:cs typeface="Arial"/>
                <a:sym typeface="Arial"/>
              </a:rPr>
              <a:t>Monthly </a:t>
            </a:r>
            <a:r>
              <a:rPr lang="en-US" sz="3200" dirty="0">
                <a:solidFill>
                  <a:schemeClr val="bg1"/>
                </a:solidFill>
                <a:latin typeface="Staatliches" panose="020B0604020202020204" charset="0"/>
              </a:rPr>
              <a:t>carts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taatliches" panose="020B0604020202020204" charset="0"/>
              <a:cs typeface="Arial"/>
              <a:sym typeface="Arial"/>
            </a:endParaRP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1C2DB79C-DD48-4BEE-8CBA-6D68B78F4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528762" y="1143273"/>
            <a:ext cx="5488334" cy="701747"/>
          </a:xfrm>
        </p:spPr>
        <p:txBody>
          <a:bodyPr/>
          <a:lstStyle/>
          <a:p>
            <a:pPr marL="158750" indent="0" algn="just">
              <a:buNone/>
            </a:pPr>
            <a:r>
              <a:rPr lang="en-US" sz="2000" dirty="0">
                <a:solidFill>
                  <a:schemeClr val="bg1"/>
                </a:solidFill>
                <a:latin typeface="Staatliches" panose="020B0604020202020204" charset="0"/>
              </a:rPr>
              <a:t>       Alleviate the repetitive buying process</a:t>
            </a:r>
          </a:p>
        </p:txBody>
      </p:sp>
      <p:grpSp>
        <p:nvGrpSpPr>
          <p:cNvPr id="9" name="Google Shape;5694;p41">
            <a:extLst>
              <a:ext uri="{FF2B5EF4-FFF2-40B4-BE49-F238E27FC236}">
                <a16:creationId xmlns:a16="http://schemas.microsoft.com/office/drawing/2014/main" id="{27D18446-18E1-4B35-9BB2-FB2A93982BEC}"/>
              </a:ext>
            </a:extLst>
          </p:cNvPr>
          <p:cNvGrpSpPr/>
          <p:nvPr/>
        </p:nvGrpSpPr>
        <p:grpSpPr>
          <a:xfrm>
            <a:off x="1419518" y="1141553"/>
            <a:ext cx="621512" cy="477912"/>
            <a:chOff x="4998800" y="1632275"/>
            <a:chExt cx="371150" cy="327800"/>
          </a:xfrm>
        </p:grpSpPr>
        <p:sp>
          <p:nvSpPr>
            <p:cNvPr id="10" name="Google Shape;5695;p41">
              <a:extLst>
                <a:ext uri="{FF2B5EF4-FFF2-40B4-BE49-F238E27FC236}">
                  <a16:creationId xmlns:a16="http://schemas.microsoft.com/office/drawing/2014/main" id="{2382DE64-23DA-4FD5-8457-8F3A523A003C}"/>
                </a:ext>
              </a:extLst>
            </p:cNvPr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" name="Google Shape;5696;p41">
              <a:extLst>
                <a:ext uri="{FF2B5EF4-FFF2-40B4-BE49-F238E27FC236}">
                  <a16:creationId xmlns:a16="http://schemas.microsoft.com/office/drawing/2014/main" id="{DF4ED637-24EA-4181-BB59-56F765F9A706}"/>
                </a:ext>
              </a:extLst>
            </p:cNvPr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" name="Google Shape;5697;p41">
              <a:extLst>
                <a:ext uri="{FF2B5EF4-FFF2-40B4-BE49-F238E27FC236}">
                  <a16:creationId xmlns:a16="http://schemas.microsoft.com/office/drawing/2014/main" id="{7851771C-8A1D-4A42-9988-E37ACF79FAB2}"/>
                </a:ext>
              </a:extLst>
            </p:cNvPr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" name="Google Shape;5698;p41">
              <a:extLst>
                <a:ext uri="{FF2B5EF4-FFF2-40B4-BE49-F238E27FC236}">
                  <a16:creationId xmlns:a16="http://schemas.microsoft.com/office/drawing/2014/main" id="{24CF0B52-FAED-4A60-8373-9402E2C6E891}"/>
                </a:ext>
              </a:extLst>
            </p:cNvPr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4" name="Google Shape;5699;p41">
              <a:extLst>
                <a:ext uri="{FF2B5EF4-FFF2-40B4-BE49-F238E27FC236}">
                  <a16:creationId xmlns:a16="http://schemas.microsoft.com/office/drawing/2014/main" id="{712EB38D-8387-4F8B-8AFB-26701DB815B2}"/>
                </a:ext>
              </a:extLst>
            </p:cNvPr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5" name="Google Shape;5700;p41">
              <a:extLst>
                <a:ext uri="{FF2B5EF4-FFF2-40B4-BE49-F238E27FC236}">
                  <a16:creationId xmlns:a16="http://schemas.microsoft.com/office/drawing/2014/main" id="{BFD4FD97-653F-4124-A55B-CF1E0C1F6DBE}"/>
                </a:ext>
              </a:extLst>
            </p:cNvPr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" name="Google Shape;5701;p41">
              <a:extLst>
                <a:ext uri="{FF2B5EF4-FFF2-40B4-BE49-F238E27FC236}">
                  <a16:creationId xmlns:a16="http://schemas.microsoft.com/office/drawing/2014/main" id="{7A59BCCB-AEDE-4BD3-B8F1-E083FF65C9A5}"/>
                </a:ext>
              </a:extLst>
            </p:cNvPr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7" name="Subtitle 1">
            <a:extLst>
              <a:ext uri="{FF2B5EF4-FFF2-40B4-BE49-F238E27FC236}">
                <a16:creationId xmlns:a16="http://schemas.microsoft.com/office/drawing/2014/main" id="{5113914A-E282-46A7-9C22-A82E8F905869}"/>
              </a:ext>
            </a:extLst>
          </p:cNvPr>
          <p:cNvSpPr txBox="1">
            <a:spLocks/>
          </p:cNvSpPr>
          <p:nvPr/>
        </p:nvSpPr>
        <p:spPr>
          <a:xfrm flipH="1">
            <a:off x="1508688" y="2550625"/>
            <a:ext cx="5488334" cy="70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just"/>
            <a:r>
              <a:rPr lang="en-US" sz="2000" dirty="0">
                <a:solidFill>
                  <a:schemeClr val="bg1"/>
                </a:solidFill>
              </a:rPr>
              <a:t>	 can apply crud operations on them </a:t>
            </a:r>
          </a:p>
        </p:txBody>
      </p:sp>
      <p:grpSp>
        <p:nvGrpSpPr>
          <p:cNvPr id="18" name="Google Shape;5694;p41">
            <a:extLst>
              <a:ext uri="{FF2B5EF4-FFF2-40B4-BE49-F238E27FC236}">
                <a16:creationId xmlns:a16="http://schemas.microsoft.com/office/drawing/2014/main" id="{DD4E5337-E82B-47E6-B716-59626383D813}"/>
              </a:ext>
            </a:extLst>
          </p:cNvPr>
          <p:cNvGrpSpPr/>
          <p:nvPr/>
        </p:nvGrpSpPr>
        <p:grpSpPr>
          <a:xfrm>
            <a:off x="1417069" y="2571263"/>
            <a:ext cx="621512" cy="477912"/>
            <a:chOff x="4998800" y="1632275"/>
            <a:chExt cx="371150" cy="327800"/>
          </a:xfrm>
        </p:grpSpPr>
        <p:sp>
          <p:nvSpPr>
            <p:cNvPr id="19" name="Google Shape;5695;p41">
              <a:extLst>
                <a:ext uri="{FF2B5EF4-FFF2-40B4-BE49-F238E27FC236}">
                  <a16:creationId xmlns:a16="http://schemas.microsoft.com/office/drawing/2014/main" id="{E87E7467-F70A-4859-A604-43C2B9099BD7}"/>
                </a:ext>
              </a:extLst>
            </p:cNvPr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" name="Google Shape;5696;p41">
              <a:extLst>
                <a:ext uri="{FF2B5EF4-FFF2-40B4-BE49-F238E27FC236}">
                  <a16:creationId xmlns:a16="http://schemas.microsoft.com/office/drawing/2014/main" id="{26FB1F52-4099-44E0-8C29-AE28884EDEB1}"/>
                </a:ext>
              </a:extLst>
            </p:cNvPr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1" name="Google Shape;5697;p41">
              <a:extLst>
                <a:ext uri="{FF2B5EF4-FFF2-40B4-BE49-F238E27FC236}">
                  <a16:creationId xmlns:a16="http://schemas.microsoft.com/office/drawing/2014/main" id="{3A740039-1FFE-4612-A8D2-54919DAB4800}"/>
                </a:ext>
              </a:extLst>
            </p:cNvPr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2" name="Google Shape;5698;p41">
              <a:extLst>
                <a:ext uri="{FF2B5EF4-FFF2-40B4-BE49-F238E27FC236}">
                  <a16:creationId xmlns:a16="http://schemas.microsoft.com/office/drawing/2014/main" id="{34827EFA-4632-4C96-A7E2-EC0DA2188648}"/>
                </a:ext>
              </a:extLst>
            </p:cNvPr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3" name="Google Shape;5699;p41">
              <a:extLst>
                <a:ext uri="{FF2B5EF4-FFF2-40B4-BE49-F238E27FC236}">
                  <a16:creationId xmlns:a16="http://schemas.microsoft.com/office/drawing/2014/main" id="{52906442-24D7-4C33-B803-5DB51BF0364D}"/>
                </a:ext>
              </a:extLst>
            </p:cNvPr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4" name="Google Shape;5700;p41">
              <a:extLst>
                <a:ext uri="{FF2B5EF4-FFF2-40B4-BE49-F238E27FC236}">
                  <a16:creationId xmlns:a16="http://schemas.microsoft.com/office/drawing/2014/main" id="{35DF4844-48C7-4830-8DCA-38CF0C955F43}"/>
                </a:ext>
              </a:extLst>
            </p:cNvPr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5" name="Google Shape;5701;p41">
              <a:extLst>
                <a:ext uri="{FF2B5EF4-FFF2-40B4-BE49-F238E27FC236}">
                  <a16:creationId xmlns:a16="http://schemas.microsoft.com/office/drawing/2014/main" id="{E984E712-7E2E-4A97-B596-4DB7780B3AAA}"/>
                </a:ext>
              </a:extLst>
            </p:cNvPr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6" name="Subtitle 1">
            <a:extLst>
              <a:ext uri="{FF2B5EF4-FFF2-40B4-BE49-F238E27FC236}">
                <a16:creationId xmlns:a16="http://schemas.microsoft.com/office/drawing/2014/main" id="{0B286A89-E099-42C8-9A88-9B006E7E5E10}"/>
              </a:ext>
            </a:extLst>
          </p:cNvPr>
          <p:cNvSpPr txBox="1">
            <a:spLocks/>
          </p:cNvSpPr>
          <p:nvPr/>
        </p:nvSpPr>
        <p:spPr>
          <a:xfrm flipH="1">
            <a:off x="1528761" y="1846949"/>
            <a:ext cx="5070457" cy="51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just"/>
            <a:r>
              <a:rPr lang="en-US" sz="2000" dirty="0">
                <a:solidFill>
                  <a:schemeClr val="bg1"/>
                </a:solidFill>
              </a:rPr>
              <a:t>	items are delivered every month</a:t>
            </a:r>
          </a:p>
        </p:txBody>
      </p:sp>
      <p:grpSp>
        <p:nvGrpSpPr>
          <p:cNvPr id="27" name="Google Shape;5694;p41">
            <a:extLst>
              <a:ext uri="{FF2B5EF4-FFF2-40B4-BE49-F238E27FC236}">
                <a16:creationId xmlns:a16="http://schemas.microsoft.com/office/drawing/2014/main" id="{FFA5B937-48EC-4651-9496-F238E51B7970}"/>
              </a:ext>
            </a:extLst>
          </p:cNvPr>
          <p:cNvGrpSpPr/>
          <p:nvPr/>
        </p:nvGrpSpPr>
        <p:grpSpPr>
          <a:xfrm>
            <a:off x="1413008" y="1856408"/>
            <a:ext cx="621512" cy="477912"/>
            <a:chOff x="4998800" y="1632275"/>
            <a:chExt cx="371150" cy="327800"/>
          </a:xfrm>
        </p:grpSpPr>
        <p:sp>
          <p:nvSpPr>
            <p:cNvPr id="28" name="Google Shape;5695;p41">
              <a:extLst>
                <a:ext uri="{FF2B5EF4-FFF2-40B4-BE49-F238E27FC236}">
                  <a16:creationId xmlns:a16="http://schemas.microsoft.com/office/drawing/2014/main" id="{DDE9D50A-7F5A-425D-A3A3-846C249DF18D}"/>
                </a:ext>
              </a:extLst>
            </p:cNvPr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9" name="Google Shape;5696;p41">
              <a:extLst>
                <a:ext uri="{FF2B5EF4-FFF2-40B4-BE49-F238E27FC236}">
                  <a16:creationId xmlns:a16="http://schemas.microsoft.com/office/drawing/2014/main" id="{0E5FE36E-33B3-4973-A193-8E25AC3A23C3}"/>
                </a:ext>
              </a:extLst>
            </p:cNvPr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" name="Google Shape;5697;p41">
              <a:extLst>
                <a:ext uri="{FF2B5EF4-FFF2-40B4-BE49-F238E27FC236}">
                  <a16:creationId xmlns:a16="http://schemas.microsoft.com/office/drawing/2014/main" id="{DBDA1D2B-5D25-4FAC-8991-B0C05CEFA2BB}"/>
                </a:ext>
              </a:extLst>
            </p:cNvPr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1" name="Google Shape;5698;p41">
              <a:extLst>
                <a:ext uri="{FF2B5EF4-FFF2-40B4-BE49-F238E27FC236}">
                  <a16:creationId xmlns:a16="http://schemas.microsoft.com/office/drawing/2014/main" id="{0F8CBCD2-9685-4D1F-B12C-B7B133D20DBB}"/>
                </a:ext>
              </a:extLst>
            </p:cNvPr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" name="Google Shape;5699;p41">
              <a:extLst>
                <a:ext uri="{FF2B5EF4-FFF2-40B4-BE49-F238E27FC236}">
                  <a16:creationId xmlns:a16="http://schemas.microsoft.com/office/drawing/2014/main" id="{77E973A0-5B20-48A8-BFAA-7B3A743AE7D2}"/>
                </a:ext>
              </a:extLst>
            </p:cNvPr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3" name="Google Shape;5700;p41">
              <a:extLst>
                <a:ext uri="{FF2B5EF4-FFF2-40B4-BE49-F238E27FC236}">
                  <a16:creationId xmlns:a16="http://schemas.microsoft.com/office/drawing/2014/main" id="{4D58B125-254B-4C14-9308-0075B1E8A882}"/>
                </a:ext>
              </a:extLst>
            </p:cNvPr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4" name="Google Shape;5701;p41">
              <a:extLst>
                <a:ext uri="{FF2B5EF4-FFF2-40B4-BE49-F238E27FC236}">
                  <a16:creationId xmlns:a16="http://schemas.microsoft.com/office/drawing/2014/main" id="{B945D7D4-B96B-4495-9EDD-969CBE1A561F}"/>
                </a:ext>
              </a:extLst>
            </p:cNvPr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5" name="Subtitle 1">
            <a:extLst>
              <a:ext uri="{FF2B5EF4-FFF2-40B4-BE49-F238E27FC236}">
                <a16:creationId xmlns:a16="http://schemas.microsoft.com/office/drawing/2014/main" id="{C864E791-E247-4A37-981B-66D171477CA3}"/>
              </a:ext>
            </a:extLst>
          </p:cNvPr>
          <p:cNvSpPr txBox="1">
            <a:spLocks/>
          </p:cNvSpPr>
          <p:nvPr/>
        </p:nvSpPr>
        <p:spPr>
          <a:xfrm flipH="1">
            <a:off x="1561939" y="3254301"/>
            <a:ext cx="5125210" cy="70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just"/>
            <a:r>
              <a:rPr lang="en-US" sz="2000" dirty="0">
                <a:solidFill>
                  <a:schemeClr val="bg1"/>
                </a:solidFill>
              </a:rPr>
              <a:t>	can be re-scheduled or canceled anytime</a:t>
            </a:r>
          </a:p>
        </p:txBody>
      </p:sp>
      <p:grpSp>
        <p:nvGrpSpPr>
          <p:cNvPr id="36" name="Google Shape;5694;p41">
            <a:extLst>
              <a:ext uri="{FF2B5EF4-FFF2-40B4-BE49-F238E27FC236}">
                <a16:creationId xmlns:a16="http://schemas.microsoft.com/office/drawing/2014/main" id="{AB2A6143-5679-4F3E-8800-30021DAEEFFC}"/>
              </a:ext>
            </a:extLst>
          </p:cNvPr>
          <p:cNvGrpSpPr/>
          <p:nvPr/>
        </p:nvGrpSpPr>
        <p:grpSpPr>
          <a:xfrm>
            <a:off x="1416734" y="3286117"/>
            <a:ext cx="621512" cy="477912"/>
            <a:chOff x="4998800" y="1632275"/>
            <a:chExt cx="371150" cy="327800"/>
          </a:xfrm>
        </p:grpSpPr>
        <p:sp>
          <p:nvSpPr>
            <p:cNvPr id="37" name="Google Shape;5695;p41">
              <a:extLst>
                <a:ext uri="{FF2B5EF4-FFF2-40B4-BE49-F238E27FC236}">
                  <a16:creationId xmlns:a16="http://schemas.microsoft.com/office/drawing/2014/main" id="{0404F384-B836-4AFC-90C6-EC65E408323B}"/>
                </a:ext>
              </a:extLst>
            </p:cNvPr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8" name="Google Shape;5696;p41">
              <a:extLst>
                <a:ext uri="{FF2B5EF4-FFF2-40B4-BE49-F238E27FC236}">
                  <a16:creationId xmlns:a16="http://schemas.microsoft.com/office/drawing/2014/main" id="{B3428229-9F89-47BE-B535-CD91A9272614}"/>
                </a:ext>
              </a:extLst>
            </p:cNvPr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9" name="Google Shape;5697;p41">
              <a:extLst>
                <a:ext uri="{FF2B5EF4-FFF2-40B4-BE49-F238E27FC236}">
                  <a16:creationId xmlns:a16="http://schemas.microsoft.com/office/drawing/2014/main" id="{55321467-96F4-493B-A4A9-65FB845FF8DF}"/>
                </a:ext>
              </a:extLst>
            </p:cNvPr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0" name="Google Shape;5698;p41">
              <a:extLst>
                <a:ext uri="{FF2B5EF4-FFF2-40B4-BE49-F238E27FC236}">
                  <a16:creationId xmlns:a16="http://schemas.microsoft.com/office/drawing/2014/main" id="{14C2BA40-2BA9-405B-8D1D-A67F378FDFDB}"/>
                </a:ext>
              </a:extLst>
            </p:cNvPr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1" name="Google Shape;5699;p41">
              <a:extLst>
                <a:ext uri="{FF2B5EF4-FFF2-40B4-BE49-F238E27FC236}">
                  <a16:creationId xmlns:a16="http://schemas.microsoft.com/office/drawing/2014/main" id="{70987B71-47A1-4314-8EB7-84E83B9AB0B7}"/>
                </a:ext>
              </a:extLst>
            </p:cNvPr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2" name="Google Shape;5700;p41">
              <a:extLst>
                <a:ext uri="{FF2B5EF4-FFF2-40B4-BE49-F238E27FC236}">
                  <a16:creationId xmlns:a16="http://schemas.microsoft.com/office/drawing/2014/main" id="{BD86109F-7E7A-4848-BBEA-8709060702D8}"/>
                </a:ext>
              </a:extLst>
            </p:cNvPr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3" name="Google Shape;5701;p41">
              <a:extLst>
                <a:ext uri="{FF2B5EF4-FFF2-40B4-BE49-F238E27FC236}">
                  <a16:creationId xmlns:a16="http://schemas.microsoft.com/office/drawing/2014/main" id="{E619C85D-5287-47AD-AC9B-E80EAB3A02D6}"/>
                </a:ext>
              </a:extLst>
            </p:cNvPr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44" name="Subtitle 1">
            <a:extLst>
              <a:ext uri="{FF2B5EF4-FFF2-40B4-BE49-F238E27FC236}">
                <a16:creationId xmlns:a16="http://schemas.microsoft.com/office/drawing/2014/main" id="{4161A740-273B-4A94-B96C-247506A1FF31}"/>
              </a:ext>
            </a:extLst>
          </p:cNvPr>
          <p:cNvSpPr txBox="1">
            <a:spLocks/>
          </p:cNvSpPr>
          <p:nvPr/>
        </p:nvSpPr>
        <p:spPr>
          <a:xfrm flipH="1">
            <a:off x="1561939" y="3957977"/>
            <a:ext cx="5488334" cy="70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just"/>
            <a:r>
              <a:rPr lang="en-US" sz="2000" dirty="0">
                <a:solidFill>
                  <a:schemeClr val="bg1"/>
                </a:solidFill>
              </a:rPr>
              <a:t>	can have  up to three carts</a:t>
            </a:r>
          </a:p>
        </p:txBody>
      </p:sp>
      <p:grpSp>
        <p:nvGrpSpPr>
          <p:cNvPr id="45" name="Google Shape;5694;p41">
            <a:extLst>
              <a:ext uri="{FF2B5EF4-FFF2-40B4-BE49-F238E27FC236}">
                <a16:creationId xmlns:a16="http://schemas.microsoft.com/office/drawing/2014/main" id="{D5619CE6-9EBC-4737-ACE1-84168CD42484}"/>
              </a:ext>
            </a:extLst>
          </p:cNvPr>
          <p:cNvGrpSpPr/>
          <p:nvPr/>
        </p:nvGrpSpPr>
        <p:grpSpPr>
          <a:xfrm>
            <a:off x="1416399" y="4000971"/>
            <a:ext cx="621512" cy="477912"/>
            <a:chOff x="4998800" y="1632275"/>
            <a:chExt cx="371150" cy="327800"/>
          </a:xfrm>
        </p:grpSpPr>
        <p:sp>
          <p:nvSpPr>
            <p:cNvPr id="46" name="Google Shape;5695;p41">
              <a:extLst>
                <a:ext uri="{FF2B5EF4-FFF2-40B4-BE49-F238E27FC236}">
                  <a16:creationId xmlns:a16="http://schemas.microsoft.com/office/drawing/2014/main" id="{9D2351E5-937F-42D2-8D6E-89FC4B7708C3}"/>
                </a:ext>
              </a:extLst>
            </p:cNvPr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7" name="Google Shape;5696;p41">
              <a:extLst>
                <a:ext uri="{FF2B5EF4-FFF2-40B4-BE49-F238E27FC236}">
                  <a16:creationId xmlns:a16="http://schemas.microsoft.com/office/drawing/2014/main" id="{CFB4811E-8953-42C8-AC06-CE820873C5D7}"/>
                </a:ext>
              </a:extLst>
            </p:cNvPr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8" name="Google Shape;5697;p41">
              <a:extLst>
                <a:ext uri="{FF2B5EF4-FFF2-40B4-BE49-F238E27FC236}">
                  <a16:creationId xmlns:a16="http://schemas.microsoft.com/office/drawing/2014/main" id="{13467221-921D-43B2-B127-8CE4A01A775F}"/>
                </a:ext>
              </a:extLst>
            </p:cNvPr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9" name="Google Shape;5698;p41">
              <a:extLst>
                <a:ext uri="{FF2B5EF4-FFF2-40B4-BE49-F238E27FC236}">
                  <a16:creationId xmlns:a16="http://schemas.microsoft.com/office/drawing/2014/main" id="{DD9BC930-7B8F-424A-98A2-BC404EC418CE}"/>
                </a:ext>
              </a:extLst>
            </p:cNvPr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0" name="Google Shape;5699;p41">
              <a:extLst>
                <a:ext uri="{FF2B5EF4-FFF2-40B4-BE49-F238E27FC236}">
                  <a16:creationId xmlns:a16="http://schemas.microsoft.com/office/drawing/2014/main" id="{1FC84D56-87A2-4B68-8038-652CABD209EC}"/>
                </a:ext>
              </a:extLst>
            </p:cNvPr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1" name="Google Shape;5700;p41">
              <a:extLst>
                <a:ext uri="{FF2B5EF4-FFF2-40B4-BE49-F238E27FC236}">
                  <a16:creationId xmlns:a16="http://schemas.microsoft.com/office/drawing/2014/main" id="{3950EA51-7605-418A-A884-6D9CBA2A088E}"/>
                </a:ext>
              </a:extLst>
            </p:cNvPr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2" name="Google Shape;5701;p41">
              <a:extLst>
                <a:ext uri="{FF2B5EF4-FFF2-40B4-BE49-F238E27FC236}">
                  <a16:creationId xmlns:a16="http://schemas.microsoft.com/office/drawing/2014/main" id="{29D1D542-262D-4DED-B914-0B6B6FB2950B}"/>
                </a:ext>
              </a:extLst>
            </p:cNvPr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A7993621-2A0B-4239-AAF4-0BA16F56D7C3}"/>
              </a:ext>
            </a:extLst>
          </p:cNvPr>
          <p:cNvSpPr/>
          <p:nvPr/>
        </p:nvSpPr>
        <p:spPr>
          <a:xfrm>
            <a:off x="0" y="554892"/>
            <a:ext cx="1453662" cy="2422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327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17" grpId="0"/>
      <p:bldP spid="26" grpId="0"/>
      <p:bldP spid="35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EB8903-1910-42A1-A39C-F63E907388E4}"/>
              </a:ext>
            </a:extLst>
          </p:cNvPr>
          <p:cNvSpPr txBox="1"/>
          <p:nvPr/>
        </p:nvSpPr>
        <p:spPr>
          <a:xfrm>
            <a:off x="1450181" y="39944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taatliches" panose="020B0604020202020204" charset="0"/>
                <a:cs typeface="Arial"/>
                <a:sym typeface="Arial"/>
              </a:rPr>
              <a:t>Expense tracker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B73CA935-48FF-464C-9AD9-808B6FE58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540394" y="1247855"/>
            <a:ext cx="4635800" cy="565175"/>
          </a:xfrm>
        </p:spPr>
        <p:txBody>
          <a:bodyPr/>
          <a:lstStyle/>
          <a:p>
            <a:pPr marL="158750" indent="0" algn="just">
              <a:buNone/>
            </a:pPr>
            <a:r>
              <a:rPr lang="en-US" sz="2400" dirty="0">
                <a:solidFill>
                  <a:schemeClr val="bg1"/>
                </a:solidFill>
                <a:latin typeface="Staatliches" panose="020B0604020202020204" charset="0"/>
              </a:rPr>
              <a:t>      visualizes  monthly expenses</a:t>
            </a:r>
          </a:p>
        </p:txBody>
      </p:sp>
      <p:grpSp>
        <p:nvGrpSpPr>
          <p:cNvPr id="7" name="Google Shape;5694;p41">
            <a:extLst>
              <a:ext uri="{FF2B5EF4-FFF2-40B4-BE49-F238E27FC236}">
                <a16:creationId xmlns:a16="http://schemas.microsoft.com/office/drawing/2014/main" id="{865743E3-8DC3-4BA4-A02E-012CCEE81454}"/>
              </a:ext>
            </a:extLst>
          </p:cNvPr>
          <p:cNvGrpSpPr/>
          <p:nvPr/>
        </p:nvGrpSpPr>
        <p:grpSpPr>
          <a:xfrm>
            <a:off x="1450181" y="1309405"/>
            <a:ext cx="621512" cy="477912"/>
            <a:chOff x="4998800" y="1632275"/>
            <a:chExt cx="371150" cy="327800"/>
          </a:xfrm>
        </p:grpSpPr>
        <p:sp>
          <p:nvSpPr>
            <p:cNvPr id="8" name="Google Shape;5695;p41">
              <a:extLst>
                <a:ext uri="{FF2B5EF4-FFF2-40B4-BE49-F238E27FC236}">
                  <a16:creationId xmlns:a16="http://schemas.microsoft.com/office/drawing/2014/main" id="{F0D6FDA3-6301-4691-9426-A182BE52C58C}"/>
                </a:ext>
              </a:extLst>
            </p:cNvPr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" name="Google Shape;5696;p41">
              <a:extLst>
                <a:ext uri="{FF2B5EF4-FFF2-40B4-BE49-F238E27FC236}">
                  <a16:creationId xmlns:a16="http://schemas.microsoft.com/office/drawing/2014/main" id="{ED8D8812-E304-4BDF-B5F3-A4E425FF1EF4}"/>
                </a:ext>
              </a:extLst>
            </p:cNvPr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" name="Google Shape;5697;p41">
              <a:extLst>
                <a:ext uri="{FF2B5EF4-FFF2-40B4-BE49-F238E27FC236}">
                  <a16:creationId xmlns:a16="http://schemas.microsoft.com/office/drawing/2014/main" id="{E9D4255E-ECC4-4350-AA5D-1A622A747AC0}"/>
                </a:ext>
              </a:extLst>
            </p:cNvPr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" name="Google Shape;5698;p41">
              <a:extLst>
                <a:ext uri="{FF2B5EF4-FFF2-40B4-BE49-F238E27FC236}">
                  <a16:creationId xmlns:a16="http://schemas.microsoft.com/office/drawing/2014/main" id="{351EF285-5156-4DF7-B353-CDC8FBDF3570}"/>
                </a:ext>
              </a:extLst>
            </p:cNvPr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" name="Google Shape;5699;p41">
              <a:extLst>
                <a:ext uri="{FF2B5EF4-FFF2-40B4-BE49-F238E27FC236}">
                  <a16:creationId xmlns:a16="http://schemas.microsoft.com/office/drawing/2014/main" id="{D39552E5-FE14-4E0B-9A43-F7D282290722}"/>
                </a:ext>
              </a:extLst>
            </p:cNvPr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" name="Google Shape;5700;p41">
              <a:extLst>
                <a:ext uri="{FF2B5EF4-FFF2-40B4-BE49-F238E27FC236}">
                  <a16:creationId xmlns:a16="http://schemas.microsoft.com/office/drawing/2014/main" id="{39A446C0-B3C7-4BBA-81B2-CBFC82FF6126}"/>
                </a:ext>
              </a:extLst>
            </p:cNvPr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4" name="Google Shape;5701;p41">
              <a:extLst>
                <a:ext uri="{FF2B5EF4-FFF2-40B4-BE49-F238E27FC236}">
                  <a16:creationId xmlns:a16="http://schemas.microsoft.com/office/drawing/2014/main" id="{E46B6740-B68D-4FBF-98DA-8663923E2039}"/>
                </a:ext>
              </a:extLst>
            </p:cNvPr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5" name="Subtitle 1">
            <a:extLst>
              <a:ext uri="{FF2B5EF4-FFF2-40B4-BE49-F238E27FC236}">
                <a16:creationId xmlns:a16="http://schemas.microsoft.com/office/drawing/2014/main" id="{ECBE1466-0FA0-4D42-9196-1174E7B5B7B6}"/>
              </a:ext>
            </a:extLst>
          </p:cNvPr>
          <p:cNvSpPr txBox="1">
            <a:spLocks/>
          </p:cNvSpPr>
          <p:nvPr/>
        </p:nvSpPr>
        <p:spPr>
          <a:xfrm flipH="1">
            <a:off x="1521725" y="3138876"/>
            <a:ext cx="5472005" cy="836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just"/>
            <a:r>
              <a:rPr lang="en-US" sz="2400" dirty="0">
                <a:solidFill>
                  <a:schemeClr val="bg1"/>
                </a:solidFill>
              </a:rPr>
              <a:t>	 based on product categories and dates</a:t>
            </a:r>
          </a:p>
        </p:txBody>
      </p:sp>
      <p:grpSp>
        <p:nvGrpSpPr>
          <p:cNvPr id="16" name="Google Shape;5694;p41">
            <a:extLst>
              <a:ext uri="{FF2B5EF4-FFF2-40B4-BE49-F238E27FC236}">
                <a16:creationId xmlns:a16="http://schemas.microsoft.com/office/drawing/2014/main" id="{CE36439D-ABF3-48EE-A047-E13619E9F4AE}"/>
              </a:ext>
            </a:extLst>
          </p:cNvPr>
          <p:cNvGrpSpPr/>
          <p:nvPr/>
        </p:nvGrpSpPr>
        <p:grpSpPr>
          <a:xfrm>
            <a:off x="1450181" y="3274452"/>
            <a:ext cx="621512" cy="477912"/>
            <a:chOff x="4998800" y="1632275"/>
            <a:chExt cx="371150" cy="327800"/>
          </a:xfrm>
        </p:grpSpPr>
        <p:sp>
          <p:nvSpPr>
            <p:cNvPr id="17" name="Google Shape;5695;p41">
              <a:extLst>
                <a:ext uri="{FF2B5EF4-FFF2-40B4-BE49-F238E27FC236}">
                  <a16:creationId xmlns:a16="http://schemas.microsoft.com/office/drawing/2014/main" id="{5CA386A7-34E7-43B6-9279-16D580CB637C}"/>
                </a:ext>
              </a:extLst>
            </p:cNvPr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" name="Google Shape;5696;p41">
              <a:extLst>
                <a:ext uri="{FF2B5EF4-FFF2-40B4-BE49-F238E27FC236}">
                  <a16:creationId xmlns:a16="http://schemas.microsoft.com/office/drawing/2014/main" id="{CCC73DC7-0D29-4F55-B4D2-3CCEF9AA079D}"/>
                </a:ext>
              </a:extLst>
            </p:cNvPr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" name="Google Shape;5697;p41">
              <a:extLst>
                <a:ext uri="{FF2B5EF4-FFF2-40B4-BE49-F238E27FC236}">
                  <a16:creationId xmlns:a16="http://schemas.microsoft.com/office/drawing/2014/main" id="{B89ECC02-0268-4D0E-9A21-C85F69C3E576}"/>
                </a:ext>
              </a:extLst>
            </p:cNvPr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" name="Google Shape;5698;p41">
              <a:extLst>
                <a:ext uri="{FF2B5EF4-FFF2-40B4-BE49-F238E27FC236}">
                  <a16:creationId xmlns:a16="http://schemas.microsoft.com/office/drawing/2014/main" id="{5B02EE60-8F07-4593-BCC0-E4A7D8778DC2}"/>
                </a:ext>
              </a:extLst>
            </p:cNvPr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1" name="Google Shape;5699;p41">
              <a:extLst>
                <a:ext uri="{FF2B5EF4-FFF2-40B4-BE49-F238E27FC236}">
                  <a16:creationId xmlns:a16="http://schemas.microsoft.com/office/drawing/2014/main" id="{408A3CB8-6DE6-40C5-B2D6-826C943B3C2D}"/>
                </a:ext>
              </a:extLst>
            </p:cNvPr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2" name="Google Shape;5700;p41">
              <a:extLst>
                <a:ext uri="{FF2B5EF4-FFF2-40B4-BE49-F238E27FC236}">
                  <a16:creationId xmlns:a16="http://schemas.microsoft.com/office/drawing/2014/main" id="{1EAC06AE-DC39-47E2-8680-55E3F1EB71A2}"/>
                </a:ext>
              </a:extLst>
            </p:cNvPr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3" name="Google Shape;5701;p41">
              <a:extLst>
                <a:ext uri="{FF2B5EF4-FFF2-40B4-BE49-F238E27FC236}">
                  <a16:creationId xmlns:a16="http://schemas.microsoft.com/office/drawing/2014/main" id="{E817C1FC-B052-4561-8F2C-92B7951E8CDF}"/>
                </a:ext>
              </a:extLst>
            </p:cNvPr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4" name="Subtitle 1">
            <a:extLst>
              <a:ext uri="{FF2B5EF4-FFF2-40B4-BE49-F238E27FC236}">
                <a16:creationId xmlns:a16="http://schemas.microsoft.com/office/drawing/2014/main" id="{E7C3C5E0-A4E3-45DB-ACC5-BBE633526977}"/>
              </a:ext>
            </a:extLst>
          </p:cNvPr>
          <p:cNvSpPr txBox="1">
            <a:spLocks/>
          </p:cNvSpPr>
          <p:nvPr/>
        </p:nvSpPr>
        <p:spPr>
          <a:xfrm flipH="1">
            <a:off x="1540059" y="2160437"/>
            <a:ext cx="7068848" cy="631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just"/>
            <a:r>
              <a:rPr lang="en-US" sz="2400" dirty="0">
                <a:solidFill>
                  <a:schemeClr val="bg1"/>
                </a:solidFill>
              </a:rPr>
              <a:t>	detailed records on the user’s transactions</a:t>
            </a:r>
          </a:p>
        </p:txBody>
      </p:sp>
      <p:grpSp>
        <p:nvGrpSpPr>
          <p:cNvPr id="25" name="Google Shape;5694;p41">
            <a:extLst>
              <a:ext uri="{FF2B5EF4-FFF2-40B4-BE49-F238E27FC236}">
                <a16:creationId xmlns:a16="http://schemas.microsoft.com/office/drawing/2014/main" id="{3B379B82-BB56-44BB-8B19-0BD190C26E4D}"/>
              </a:ext>
            </a:extLst>
          </p:cNvPr>
          <p:cNvGrpSpPr/>
          <p:nvPr/>
        </p:nvGrpSpPr>
        <p:grpSpPr>
          <a:xfrm>
            <a:off x="1450181" y="2291929"/>
            <a:ext cx="621512" cy="477912"/>
            <a:chOff x="4998800" y="1632275"/>
            <a:chExt cx="371150" cy="327800"/>
          </a:xfrm>
        </p:grpSpPr>
        <p:sp>
          <p:nvSpPr>
            <p:cNvPr id="26" name="Google Shape;5695;p41">
              <a:extLst>
                <a:ext uri="{FF2B5EF4-FFF2-40B4-BE49-F238E27FC236}">
                  <a16:creationId xmlns:a16="http://schemas.microsoft.com/office/drawing/2014/main" id="{F17E8FA9-2480-4E7E-BAD6-BFB5457922B3}"/>
                </a:ext>
              </a:extLst>
            </p:cNvPr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7" name="Google Shape;5696;p41">
              <a:extLst>
                <a:ext uri="{FF2B5EF4-FFF2-40B4-BE49-F238E27FC236}">
                  <a16:creationId xmlns:a16="http://schemas.microsoft.com/office/drawing/2014/main" id="{2CB492EC-9D35-461B-A249-2A374CF950DA}"/>
                </a:ext>
              </a:extLst>
            </p:cNvPr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8" name="Google Shape;5697;p41">
              <a:extLst>
                <a:ext uri="{FF2B5EF4-FFF2-40B4-BE49-F238E27FC236}">
                  <a16:creationId xmlns:a16="http://schemas.microsoft.com/office/drawing/2014/main" id="{CBF5595A-4CC2-4D96-A6A6-FD72606E14F2}"/>
                </a:ext>
              </a:extLst>
            </p:cNvPr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9" name="Google Shape;5698;p41">
              <a:extLst>
                <a:ext uri="{FF2B5EF4-FFF2-40B4-BE49-F238E27FC236}">
                  <a16:creationId xmlns:a16="http://schemas.microsoft.com/office/drawing/2014/main" id="{1B4179E0-C53A-48F6-9B89-2D3E9A4E521B}"/>
                </a:ext>
              </a:extLst>
            </p:cNvPr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" name="Google Shape;5699;p41">
              <a:extLst>
                <a:ext uri="{FF2B5EF4-FFF2-40B4-BE49-F238E27FC236}">
                  <a16:creationId xmlns:a16="http://schemas.microsoft.com/office/drawing/2014/main" id="{026993E9-BB50-4257-85EA-E1111C3D788D}"/>
                </a:ext>
              </a:extLst>
            </p:cNvPr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1" name="Google Shape;5700;p41">
              <a:extLst>
                <a:ext uri="{FF2B5EF4-FFF2-40B4-BE49-F238E27FC236}">
                  <a16:creationId xmlns:a16="http://schemas.microsoft.com/office/drawing/2014/main" id="{3461AE2A-4000-4AC6-A882-BBE3DEB63930}"/>
                </a:ext>
              </a:extLst>
            </p:cNvPr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" name="Google Shape;5701;p41">
              <a:extLst>
                <a:ext uri="{FF2B5EF4-FFF2-40B4-BE49-F238E27FC236}">
                  <a16:creationId xmlns:a16="http://schemas.microsoft.com/office/drawing/2014/main" id="{54EF1B2F-ED7A-4714-9157-A836B93D961C}"/>
                </a:ext>
              </a:extLst>
            </p:cNvPr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47B173F-22BB-4244-9EC9-F0F372871062}"/>
              </a:ext>
            </a:extLst>
          </p:cNvPr>
          <p:cNvSpPr/>
          <p:nvPr/>
        </p:nvSpPr>
        <p:spPr>
          <a:xfrm>
            <a:off x="0" y="554892"/>
            <a:ext cx="1453662" cy="2422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0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15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4240A6-7FBB-4AE5-96E1-FCBBE11CFE01}"/>
              </a:ext>
            </a:extLst>
          </p:cNvPr>
          <p:cNvSpPr txBox="1"/>
          <p:nvPr/>
        </p:nvSpPr>
        <p:spPr>
          <a:xfrm>
            <a:off x="1464469" y="393413"/>
            <a:ext cx="53734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200" dirty="0">
                <a:solidFill>
                  <a:schemeClr val="bg1"/>
                </a:solidFill>
                <a:latin typeface="Staatliches" panose="020B0604020202020204" charset="0"/>
              </a:rPr>
              <a:t>The friend and gifting system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taatliches" panose="020B0604020202020204" charset="0"/>
              <a:cs typeface="Arial"/>
              <a:sym typeface="Arial"/>
            </a:endParaRPr>
          </a:p>
        </p:txBody>
      </p:sp>
      <p:sp>
        <p:nvSpPr>
          <p:cNvPr id="15" name="Subtitle 1">
            <a:extLst>
              <a:ext uri="{FF2B5EF4-FFF2-40B4-BE49-F238E27FC236}">
                <a16:creationId xmlns:a16="http://schemas.microsoft.com/office/drawing/2014/main" id="{B04611F8-7237-4706-8E5D-455CFF07D155}"/>
              </a:ext>
            </a:extLst>
          </p:cNvPr>
          <p:cNvSpPr txBox="1">
            <a:spLocks/>
          </p:cNvSpPr>
          <p:nvPr/>
        </p:nvSpPr>
        <p:spPr>
          <a:xfrm flipH="1">
            <a:off x="1515653" y="3716366"/>
            <a:ext cx="4890967" cy="891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just"/>
            <a:r>
              <a:rPr lang="en-US" sz="2400" dirty="0">
                <a:solidFill>
                  <a:schemeClr val="bg1"/>
                </a:solidFill>
              </a:rPr>
              <a:t>	order items from their wish-lists.</a:t>
            </a:r>
          </a:p>
        </p:txBody>
      </p:sp>
      <p:grpSp>
        <p:nvGrpSpPr>
          <p:cNvPr id="16" name="Google Shape;5694;p41">
            <a:extLst>
              <a:ext uri="{FF2B5EF4-FFF2-40B4-BE49-F238E27FC236}">
                <a16:creationId xmlns:a16="http://schemas.microsoft.com/office/drawing/2014/main" id="{BF4B8335-54A9-4CB6-A7D7-A4ED93F8E109}"/>
              </a:ext>
            </a:extLst>
          </p:cNvPr>
          <p:cNvGrpSpPr/>
          <p:nvPr/>
        </p:nvGrpSpPr>
        <p:grpSpPr>
          <a:xfrm>
            <a:off x="1464310" y="3816030"/>
            <a:ext cx="621512" cy="477912"/>
            <a:chOff x="4998800" y="1632275"/>
            <a:chExt cx="371150" cy="327800"/>
          </a:xfrm>
        </p:grpSpPr>
        <p:sp>
          <p:nvSpPr>
            <p:cNvPr id="17" name="Google Shape;5695;p41">
              <a:extLst>
                <a:ext uri="{FF2B5EF4-FFF2-40B4-BE49-F238E27FC236}">
                  <a16:creationId xmlns:a16="http://schemas.microsoft.com/office/drawing/2014/main" id="{864ED39C-551E-4393-9C8D-8A99E424337E}"/>
                </a:ext>
              </a:extLst>
            </p:cNvPr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" name="Google Shape;5696;p41">
              <a:extLst>
                <a:ext uri="{FF2B5EF4-FFF2-40B4-BE49-F238E27FC236}">
                  <a16:creationId xmlns:a16="http://schemas.microsoft.com/office/drawing/2014/main" id="{E34BB7AD-D589-45CB-A393-463E77B3A4C1}"/>
                </a:ext>
              </a:extLst>
            </p:cNvPr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" name="Google Shape;5697;p41">
              <a:extLst>
                <a:ext uri="{FF2B5EF4-FFF2-40B4-BE49-F238E27FC236}">
                  <a16:creationId xmlns:a16="http://schemas.microsoft.com/office/drawing/2014/main" id="{F75D5E33-C62B-4586-A702-B67F926F7A88}"/>
                </a:ext>
              </a:extLst>
            </p:cNvPr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" name="Google Shape;5698;p41">
              <a:extLst>
                <a:ext uri="{FF2B5EF4-FFF2-40B4-BE49-F238E27FC236}">
                  <a16:creationId xmlns:a16="http://schemas.microsoft.com/office/drawing/2014/main" id="{D600C588-9983-46A5-88BF-B7EE1E46C9AD}"/>
                </a:ext>
              </a:extLst>
            </p:cNvPr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1" name="Google Shape;5699;p41">
              <a:extLst>
                <a:ext uri="{FF2B5EF4-FFF2-40B4-BE49-F238E27FC236}">
                  <a16:creationId xmlns:a16="http://schemas.microsoft.com/office/drawing/2014/main" id="{2C4A65F7-3DB3-483B-A97A-96252A36449D}"/>
                </a:ext>
              </a:extLst>
            </p:cNvPr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2" name="Google Shape;5700;p41">
              <a:extLst>
                <a:ext uri="{FF2B5EF4-FFF2-40B4-BE49-F238E27FC236}">
                  <a16:creationId xmlns:a16="http://schemas.microsoft.com/office/drawing/2014/main" id="{967A386D-3908-4219-9499-EB7E24DFF9EB}"/>
                </a:ext>
              </a:extLst>
            </p:cNvPr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3" name="Google Shape;5701;p41">
              <a:extLst>
                <a:ext uri="{FF2B5EF4-FFF2-40B4-BE49-F238E27FC236}">
                  <a16:creationId xmlns:a16="http://schemas.microsoft.com/office/drawing/2014/main" id="{9C9BF239-F118-40EB-940F-26C6CFD5CF4A}"/>
                </a:ext>
              </a:extLst>
            </p:cNvPr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4" name="Subtitle 1">
            <a:extLst>
              <a:ext uri="{FF2B5EF4-FFF2-40B4-BE49-F238E27FC236}">
                <a16:creationId xmlns:a16="http://schemas.microsoft.com/office/drawing/2014/main" id="{104B9ADD-2DA2-4AE0-A971-9F27DDDFD8EF}"/>
              </a:ext>
            </a:extLst>
          </p:cNvPr>
          <p:cNvSpPr txBox="1">
            <a:spLocks/>
          </p:cNvSpPr>
          <p:nvPr/>
        </p:nvSpPr>
        <p:spPr>
          <a:xfrm flipH="1">
            <a:off x="1515653" y="2784473"/>
            <a:ext cx="5301945" cy="661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just"/>
            <a:r>
              <a:rPr lang="en-US" sz="2400" dirty="0">
                <a:solidFill>
                  <a:schemeClr val="bg1"/>
                </a:solidFill>
              </a:rPr>
              <a:t>•	 friends can see each other’s wish-lists</a:t>
            </a:r>
          </a:p>
        </p:txBody>
      </p:sp>
      <p:grpSp>
        <p:nvGrpSpPr>
          <p:cNvPr id="25" name="Google Shape;5694;p41">
            <a:extLst>
              <a:ext uri="{FF2B5EF4-FFF2-40B4-BE49-F238E27FC236}">
                <a16:creationId xmlns:a16="http://schemas.microsoft.com/office/drawing/2014/main" id="{300AEB81-DEAA-4B54-9C59-B0AB4CCDBCAB}"/>
              </a:ext>
            </a:extLst>
          </p:cNvPr>
          <p:cNvGrpSpPr/>
          <p:nvPr/>
        </p:nvGrpSpPr>
        <p:grpSpPr>
          <a:xfrm>
            <a:off x="1444269" y="2943588"/>
            <a:ext cx="621512" cy="477912"/>
            <a:chOff x="4998800" y="1632275"/>
            <a:chExt cx="371150" cy="327800"/>
          </a:xfrm>
        </p:grpSpPr>
        <p:sp>
          <p:nvSpPr>
            <p:cNvPr id="26" name="Google Shape;5695;p41">
              <a:extLst>
                <a:ext uri="{FF2B5EF4-FFF2-40B4-BE49-F238E27FC236}">
                  <a16:creationId xmlns:a16="http://schemas.microsoft.com/office/drawing/2014/main" id="{D6724D58-2E95-4970-AFF7-0CAFA9A3D416}"/>
                </a:ext>
              </a:extLst>
            </p:cNvPr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7" name="Google Shape;5696;p41">
              <a:extLst>
                <a:ext uri="{FF2B5EF4-FFF2-40B4-BE49-F238E27FC236}">
                  <a16:creationId xmlns:a16="http://schemas.microsoft.com/office/drawing/2014/main" id="{A8FD8473-EF86-4B18-A53A-FE1BB4DC4196}"/>
                </a:ext>
              </a:extLst>
            </p:cNvPr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8" name="Google Shape;5697;p41">
              <a:extLst>
                <a:ext uri="{FF2B5EF4-FFF2-40B4-BE49-F238E27FC236}">
                  <a16:creationId xmlns:a16="http://schemas.microsoft.com/office/drawing/2014/main" id="{F0FF874D-CACE-4EC4-BF20-AD284DF62251}"/>
                </a:ext>
              </a:extLst>
            </p:cNvPr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9" name="Google Shape;5698;p41">
              <a:extLst>
                <a:ext uri="{FF2B5EF4-FFF2-40B4-BE49-F238E27FC236}">
                  <a16:creationId xmlns:a16="http://schemas.microsoft.com/office/drawing/2014/main" id="{8519114D-93CF-4092-9339-0A236DE870B0}"/>
                </a:ext>
              </a:extLst>
            </p:cNvPr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" name="Google Shape;5699;p41">
              <a:extLst>
                <a:ext uri="{FF2B5EF4-FFF2-40B4-BE49-F238E27FC236}">
                  <a16:creationId xmlns:a16="http://schemas.microsoft.com/office/drawing/2014/main" id="{345417D4-ACC5-464E-84C9-5FC984B9959A}"/>
                </a:ext>
              </a:extLst>
            </p:cNvPr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1" name="Google Shape;5700;p41">
              <a:extLst>
                <a:ext uri="{FF2B5EF4-FFF2-40B4-BE49-F238E27FC236}">
                  <a16:creationId xmlns:a16="http://schemas.microsoft.com/office/drawing/2014/main" id="{7C420D9F-8CB6-430D-8567-871A7B80F249}"/>
                </a:ext>
              </a:extLst>
            </p:cNvPr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" name="Google Shape;5701;p41">
              <a:extLst>
                <a:ext uri="{FF2B5EF4-FFF2-40B4-BE49-F238E27FC236}">
                  <a16:creationId xmlns:a16="http://schemas.microsoft.com/office/drawing/2014/main" id="{3450A233-E34C-4CF8-AAA9-75DA7F182E0D}"/>
                </a:ext>
              </a:extLst>
            </p:cNvPr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3" name="Subtitle 1">
            <a:extLst>
              <a:ext uri="{FF2B5EF4-FFF2-40B4-BE49-F238E27FC236}">
                <a16:creationId xmlns:a16="http://schemas.microsoft.com/office/drawing/2014/main" id="{79922A10-008E-4B0F-A263-3AD55E89D8C9}"/>
              </a:ext>
            </a:extLst>
          </p:cNvPr>
          <p:cNvSpPr txBox="1">
            <a:spLocks/>
          </p:cNvSpPr>
          <p:nvPr/>
        </p:nvSpPr>
        <p:spPr>
          <a:xfrm flipH="1">
            <a:off x="1535852" y="1083321"/>
            <a:ext cx="5691294" cy="661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just"/>
            <a:r>
              <a:rPr lang="en-US" sz="2400" dirty="0">
                <a:solidFill>
                  <a:schemeClr val="bg1"/>
                </a:solidFill>
              </a:rPr>
              <a:t>	makes the gifting process more convenient</a:t>
            </a:r>
          </a:p>
        </p:txBody>
      </p:sp>
      <p:grpSp>
        <p:nvGrpSpPr>
          <p:cNvPr id="34" name="Google Shape;5694;p41">
            <a:extLst>
              <a:ext uri="{FF2B5EF4-FFF2-40B4-BE49-F238E27FC236}">
                <a16:creationId xmlns:a16="http://schemas.microsoft.com/office/drawing/2014/main" id="{6BB92270-FEBF-4C24-B2E1-20E39D35CCBC}"/>
              </a:ext>
            </a:extLst>
          </p:cNvPr>
          <p:cNvGrpSpPr/>
          <p:nvPr/>
        </p:nvGrpSpPr>
        <p:grpSpPr>
          <a:xfrm>
            <a:off x="1464469" y="1242436"/>
            <a:ext cx="621512" cy="477912"/>
            <a:chOff x="4998800" y="1632275"/>
            <a:chExt cx="371150" cy="327800"/>
          </a:xfrm>
        </p:grpSpPr>
        <p:sp>
          <p:nvSpPr>
            <p:cNvPr id="35" name="Google Shape;5695;p41">
              <a:extLst>
                <a:ext uri="{FF2B5EF4-FFF2-40B4-BE49-F238E27FC236}">
                  <a16:creationId xmlns:a16="http://schemas.microsoft.com/office/drawing/2014/main" id="{A4C40EBF-E389-4500-8B6E-61B64B471A5F}"/>
                </a:ext>
              </a:extLst>
            </p:cNvPr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6" name="Google Shape;5696;p41">
              <a:extLst>
                <a:ext uri="{FF2B5EF4-FFF2-40B4-BE49-F238E27FC236}">
                  <a16:creationId xmlns:a16="http://schemas.microsoft.com/office/drawing/2014/main" id="{4149AD6E-9F98-49E9-9568-D17EC3E0F115}"/>
                </a:ext>
              </a:extLst>
            </p:cNvPr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7" name="Google Shape;5697;p41">
              <a:extLst>
                <a:ext uri="{FF2B5EF4-FFF2-40B4-BE49-F238E27FC236}">
                  <a16:creationId xmlns:a16="http://schemas.microsoft.com/office/drawing/2014/main" id="{2DDF176F-BFE6-4C00-A39E-182C08A2B8B3}"/>
                </a:ext>
              </a:extLst>
            </p:cNvPr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8" name="Google Shape;5698;p41">
              <a:extLst>
                <a:ext uri="{FF2B5EF4-FFF2-40B4-BE49-F238E27FC236}">
                  <a16:creationId xmlns:a16="http://schemas.microsoft.com/office/drawing/2014/main" id="{2439C5CC-EF77-4404-9C36-ADBD53C704BC}"/>
                </a:ext>
              </a:extLst>
            </p:cNvPr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9" name="Google Shape;5699;p41">
              <a:extLst>
                <a:ext uri="{FF2B5EF4-FFF2-40B4-BE49-F238E27FC236}">
                  <a16:creationId xmlns:a16="http://schemas.microsoft.com/office/drawing/2014/main" id="{F8ECDFFE-57DB-45C6-91F7-FD8F9F370D7E}"/>
                </a:ext>
              </a:extLst>
            </p:cNvPr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0" name="Google Shape;5700;p41">
              <a:extLst>
                <a:ext uri="{FF2B5EF4-FFF2-40B4-BE49-F238E27FC236}">
                  <a16:creationId xmlns:a16="http://schemas.microsoft.com/office/drawing/2014/main" id="{497C38BA-8358-4E04-86E4-CA585DC37D10}"/>
                </a:ext>
              </a:extLst>
            </p:cNvPr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1" name="Google Shape;5701;p41">
              <a:extLst>
                <a:ext uri="{FF2B5EF4-FFF2-40B4-BE49-F238E27FC236}">
                  <a16:creationId xmlns:a16="http://schemas.microsoft.com/office/drawing/2014/main" id="{983AC3F1-1B89-40E5-9B57-52516BC68178}"/>
                </a:ext>
              </a:extLst>
            </p:cNvPr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42" name="Subtitle 1">
            <a:extLst>
              <a:ext uri="{FF2B5EF4-FFF2-40B4-BE49-F238E27FC236}">
                <a16:creationId xmlns:a16="http://schemas.microsoft.com/office/drawing/2014/main" id="{D24CCEAB-60E6-4669-98D2-31BEDFE39152}"/>
              </a:ext>
            </a:extLst>
          </p:cNvPr>
          <p:cNvSpPr txBox="1">
            <a:spLocks/>
          </p:cNvSpPr>
          <p:nvPr/>
        </p:nvSpPr>
        <p:spPr>
          <a:xfrm flipH="1">
            <a:off x="1515652" y="1956976"/>
            <a:ext cx="6429467" cy="661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just"/>
            <a:r>
              <a:rPr lang="en-US" sz="2400" dirty="0">
                <a:solidFill>
                  <a:schemeClr val="bg1"/>
                </a:solidFill>
              </a:rPr>
              <a:t>•	 add friends using the friend code</a:t>
            </a:r>
          </a:p>
        </p:txBody>
      </p:sp>
      <p:grpSp>
        <p:nvGrpSpPr>
          <p:cNvPr id="43" name="Google Shape;5694;p41">
            <a:extLst>
              <a:ext uri="{FF2B5EF4-FFF2-40B4-BE49-F238E27FC236}">
                <a16:creationId xmlns:a16="http://schemas.microsoft.com/office/drawing/2014/main" id="{1B7DD400-BF8F-45E9-B069-C8A4E98B9514}"/>
              </a:ext>
            </a:extLst>
          </p:cNvPr>
          <p:cNvGrpSpPr/>
          <p:nvPr/>
        </p:nvGrpSpPr>
        <p:grpSpPr>
          <a:xfrm>
            <a:off x="1444269" y="2116091"/>
            <a:ext cx="621512" cy="477912"/>
            <a:chOff x="4998800" y="1632275"/>
            <a:chExt cx="371150" cy="327800"/>
          </a:xfrm>
        </p:grpSpPr>
        <p:sp>
          <p:nvSpPr>
            <p:cNvPr id="44" name="Google Shape;5695;p41">
              <a:extLst>
                <a:ext uri="{FF2B5EF4-FFF2-40B4-BE49-F238E27FC236}">
                  <a16:creationId xmlns:a16="http://schemas.microsoft.com/office/drawing/2014/main" id="{AB4BD43A-82E2-46E4-B45D-E2A986E1ECE5}"/>
                </a:ext>
              </a:extLst>
            </p:cNvPr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5" name="Google Shape;5696;p41">
              <a:extLst>
                <a:ext uri="{FF2B5EF4-FFF2-40B4-BE49-F238E27FC236}">
                  <a16:creationId xmlns:a16="http://schemas.microsoft.com/office/drawing/2014/main" id="{0A2DCA40-C2B3-48C4-BA00-EC8209F74522}"/>
                </a:ext>
              </a:extLst>
            </p:cNvPr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" name="Google Shape;5697;p41">
              <a:extLst>
                <a:ext uri="{FF2B5EF4-FFF2-40B4-BE49-F238E27FC236}">
                  <a16:creationId xmlns:a16="http://schemas.microsoft.com/office/drawing/2014/main" id="{FD50A28E-B809-4AC6-B885-6DFEB4822B9C}"/>
                </a:ext>
              </a:extLst>
            </p:cNvPr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7" name="Google Shape;5698;p41">
              <a:extLst>
                <a:ext uri="{FF2B5EF4-FFF2-40B4-BE49-F238E27FC236}">
                  <a16:creationId xmlns:a16="http://schemas.microsoft.com/office/drawing/2014/main" id="{3C9E48CA-83F9-4762-97B7-EE3FE2393532}"/>
                </a:ext>
              </a:extLst>
            </p:cNvPr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8" name="Google Shape;5699;p41">
              <a:extLst>
                <a:ext uri="{FF2B5EF4-FFF2-40B4-BE49-F238E27FC236}">
                  <a16:creationId xmlns:a16="http://schemas.microsoft.com/office/drawing/2014/main" id="{2E0D05B2-5727-4067-8642-8BFDFF55B506}"/>
                </a:ext>
              </a:extLst>
            </p:cNvPr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9" name="Google Shape;5700;p41">
              <a:extLst>
                <a:ext uri="{FF2B5EF4-FFF2-40B4-BE49-F238E27FC236}">
                  <a16:creationId xmlns:a16="http://schemas.microsoft.com/office/drawing/2014/main" id="{759F2635-D1B7-41F6-B390-2A354CD795A0}"/>
                </a:ext>
              </a:extLst>
            </p:cNvPr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0" name="Google Shape;5701;p41">
              <a:extLst>
                <a:ext uri="{FF2B5EF4-FFF2-40B4-BE49-F238E27FC236}">
                  <a16:creationId xmlns:a16="http://schemas.microsoft.com/office/drawing/2014/main" id="{31F9E5ED-EA95-4B30-A372-1790771E1725}"/>
                </a:ext>
              </a:extLst>
            </p:cNvPr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6567294-57BF-4A03-BB26-F9DFF73D3DBD}"/>
              </a:ext>
            </a:extLst>
          </p:cNvPr>
          <p:cNvSpPr/>
          <p:nvPr/>
        </p:nvSpPr>
        <p:spPr>
          <a:xfrm>
            <a:off x="0" y="554892"/>
            <a:ext cx="1453662" cy="2422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123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24" grpId="0"/>
      <p:bldP spid="33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ctrTitle"/>
          </p:nvPr>
        </p:nvSpPr>
        <p:spPr>
          <a:xfrm>
            <a:off x="2540000" y="3005710"/>
            <a:ext cx="6427014" cy="21377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non-functional requirments</a:t>
            </a:r>
            <a:endParaRPr dirty="0"/>
          </a:p>
        </p:txBody>
      </p:sp>
      <p:pic>
        <p:nvPicPr>
          <p:cNvPr id="6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406AB9F8-39E3-4AF5-8E5E-B042DF59B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85" y="-305950"/>
            <a:ext cx="3798465" cy="379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6AE680-95AC-4BBF-A45E-CF50E1646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925" y="337491"/>
            <a:ext cx="7264500" cy="5040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response 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AABAFC-7B10-4AEF-8FF6-52539C24D46A}"/>
              </a:ext>
            </a:extLst>
          </p:cNvPr>
          <p:cNvSpPr txBox="1"/>
          <p:nvPr/>
        </p:nvSpPr>
        <p:spPr>
          <a:xfrm>
            <a:off x="2109599" y="1365020"/>
            <a:ext cx="551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Dosis ExtraLight" panose="020B0604020202020204" charset="0"/>
              </a:rPr>
              <a:t>Overall system latency less than 10s.</a:t>
            </a:r>
          </a:p>
          <a:p>
            <a:endParaRPr lang="en-US" sz="1800" dirty="0">
              <a:latin typeface="Dosis ExtraLight" panose="020B060402020202020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06221D-D97E-4AC3-89B5-40B4BF704E65}"/>
              </a:ext>
            </a:extLst>
          </p:cNvPr>
          <p:cNvSpPr txBox="1"/>
          <p:nvPr/>
        </p:nvSpPr>
        <p:spPr>
          <a:xfrm>
            <a:off x="2109599" y="2175421"/>
            <a:ext cx="551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Dosis ExtraLight" panose="020B0604020202020204" charset="0"/>
              </a:rPr>
              <a:t>Searching should take less than 10s.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E7FA58-691F-4435-B4F1-4DF1FF44277A}"/>
              </a:ext>
            </a:extLst>
          </p:cNvPr>
          <p:cNvSpPr txBox="1"/>
          <p:nvPr/>
        </p:nvSpPr>
        <p:spPr>
          <a:xfrm>
            <a:off x="2109599" y="2985822"/>
            <a:ext cx="551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Dosis ExtraLight" panose="020B0604020202020204" charset="0"/>
              </a:rPr>
              <a:t>Takes less than 10s for user validation.</a:t>
            </a:r>
          </a:p>
        </p:txBody>
      </p:sp>
      <p:grpSp>
        <p:nvGrpSpPr>
          <p:cNvPr id="22" name="Google Shape;499;p27">
            <a:extLst>
              <a:ext uri="{FF2B5EF4-FFF2-40B4-BE49-F238E27FC236}">
                <a16:creationId xmlns:a16="http://schemas.microsoft.com/office/drawing/2014/main" id="{5651D7C4-570F-4BE8-8574-79804456ADB7}"/>
              </a:ext>
            </a:extLst>
          </p:cNvPr>
          <p:cNvGrpSpPr/>
          <p:nvPr/>
        </p:nvGrpSpPr>
        <p:grpSpPr>
          <a:xfrm flipH="1">
            <a:off x="-52554" y="3565861"/>
            <a:ext cx="1082306" cy="1559420"/>
            <a:chOff x="5746200" y="-125075"/>
            <a:chExt cx="337125" cy="485725"/>
          </a:xfrm>
        </p:grpSpPr>
        <p:sp>
          <p:nvSpPr>
            <p:cNvPr id="23" name="Google Shape;500;p27">
              <a:extLst>
                <a:ext uri="{FF2B5EF4-FFF2-40B4-BE49-F238E27FC236}">
                  <a16:creationId xmlns:a16="http://schemas.microsoft.com/office/drawing/2014/main" id="{8A9C7112-D11A-4CAC-AB30-BA9A7E9D1B5E}"/>
                </a:ext>
              </a:extLst>
            </p:cNvPr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01;p27">
              <a:extLst>
                <a:ext uri="{FF2B5EF4-FFF2-40B4-BE49-F238E27FC236}">
                  <a16:creationId xmlns:a16="http://schemas.microsoft.com/office/drawing/2014/main" id="{DE38BEA3-0207-4D38-BF85-F4E00746AB13}"/>
                </a:ext>
              </a:extLst>
            </p:cNvPr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02;p27">
              <a:extLst>
                <a:ext uri="{FF2B5EF4-FFF2-40B4-BE49-F238E27FC236}">
                  <a16:creationId xmlns:a16="http://schemas.microsoft.com/office/drawing/2014/main" id="{9C533712-7E1F-46CC-B5C3-2822A86BF418}"/>
                </a:ext>
              </a:extLst>
            </p:cNvPr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03;p27">
              <a:extLst>
                <a:ext uri="{FF2B5EF4-FFF2-40B4-BE49-F238E27FC236}">
                  <a16:creationId xmlns:a16="http://schemas.microsoft.com/office/drawing/2014/main" id="{685B2589-D2EE-4A1F-A0A4-65557329A04B}"/>
                </a:ext>
              </a:extLst>
            </p:cNvPr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04;p27">
              <a:extLst>
                <a:ext uri="{FF2B5EF4-FFF2-40B4-BE49-F238E27FC236}">
                  <a16:creationId xmlns:a16="http://schemas.microsoft.com/office/drawing/2014/main" id="{474F6B11-AF46-4F01-ACC7-7BB9A428B2AE}"/>
                </a:ext>
              </a:extLst>
            </p:cNvPr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05;p27">
              <a:extLst>
                <a:ext uri="{FF2B5EF4-FFF2-40B4-BE49-F238E27FC236}">
                  <a16:creationId xmlns:a16="http://schemas.microsoft.com/office/drawing/2014/main" id="{B85557CE-9664-408A-838E-50670994BF71}"/>
                </a:ext>
              </a:extLst>
            </p:cNvPr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06;p27">
              <a:extLst>
                <a:ext uri="{FF2B5EF4-FFF2-40B4-BE49-F238E27FC236}">
                  <a16:creationId xmlns:a16="http://schemas.microsoft.com/office/drawing/2014/main" id="{69A40C0A-2E4A-466A-B5BA-976F2610F813}"/>
                </a:ext>
              </a:extLst>
            </p:cNvPr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07;p27">
              <a:extLst>
                <a:ext uri="{FF2B5EF4-FFF2-40B4-BE49-F238E27FC236}">
                  <a16:creationId xmlns:a16="http://schemas.microsoft.com/office/drawing/2014/main" id="{C1C7B3F1-1548-4BEB-81E0-962B1EA34C84}"/>
                </a:ext>
              </a:extLst>
            </p:cNvPr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08;p27">
              <a:extLst>
                <a:ext uri="{FF2B5EF4-FFF2-40B4-BE49-F238E27FC236}">
                  <a16:creationId xmlns:a16="http://schemas.microsoft.com/office/drawing/2014/main" id="{DDBEAC4B-6819-4FC6-849F-37B87E02110C}"/>
                </a:ext>
              </a:extLst>
            </p:cNvPr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Chart, icon&#10;&#10;Description automatically generated">
            <a:extLst>
              <a:ext uri="{FF2B5EF4-FFF2-40B4-BE49-F238E27FC236}">
                <a16:creationId xmlns:a16="http://schemas.microsoft.com/office/drawing/2014/main" id="{0FE96A2A-2586-42D8-9583-C4DC33A2B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759" y="1334266"/>
            <a:ext cx="430839" cy="430839"/>
          </a:xfrm>
          <a:prstGeom prst="rect">
            <a:avLst/>
          </a:prstGeom>
        </p:spPr>
      </p:pic>
      <p:pic>
        <p:nvPicPr>
          <p:cNvPr id="21" name="Picture 20" descr="Chart, icon&#10;&#10;Description automatically generated">
            <a:extLst>
              <a:ext uri="{FF2B5EF4-FFF2-40B4-BE49-F238E27FC236}">
                <a16:creationId xmlns:a16="http://schemas.microsoft.com/office/drawing/2014/main" id="{60972810-719C-4D14-87AE-0AB683DF3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759" y="2140911"/>
            <a:ext cx="430839" cy="430839"/>
          </a:xfrm>
          <a:prstGeom prst="rect">
            <a:avLst/>
          </a:prstGeom>
        </p:spPr>
      </p:pic>
      <p:pic>
        <p:nvPicPr>
          <p:cNvPr id="32" name="Picture 31" descr="Chart, icon&#10;&#10;Description automatically generated">
            <a:extLst>
              <a:ext uri="{FF2B5EF4-FFF2-40B4-BE49-F238E27FC236}">
                <a16:creationId xmlns:a16="http://schemas.microsoft.com/office/drawing/2014/main" id="{39EB1C25-888E-445A-8026-457D01770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758" y="2947556"/>
            <a:ext cx="430839" cy="43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177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7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6AE680-95AC-4BBF-A45E-CF50E1646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925" y="337491"/>
            <a:ext cx="7264500" cy="504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throughput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AABAFC-7B10-4AEF-8FF6-52539C24D46A}"/>
              </a:ext>
            </a:extLst>
          </p:cNvPr>
          <p:cNvSpPr txBox="1"/>
          <p:nvPr/>
        </p:nvSpPr>
        <p:spPr>
          <a:xfrm>
            <a:off x="2109599" y="1365020"/>
            <a:ext cx="551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Dosis ExtraLight" panose="020B0604020202020204" charset="0"/>
              </a:rPr>
              <a:t>Database handles 100,000 read/write.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06221D-D97E-4AC3-89B5-40B4BF704E65}"/>
              </a:ext>
            </a:extLst>
          </p:cNvPr>
          <p:cNvSpPr txBox="1"/>
          <p:nvPr/>
        </p:nvSpPr>
        <p:spPr>
          <a:xfrm>
            <a:off x="2109599" y="2175421"/>
            <a:ext cx="551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Dosis ExtraLight" panose="020B0604020202020204" charset="0"/>
              </a:rPr>
              <a:t>Database queries take less than 5s. </a:t>
            </a:r>
          </a:p>
        </p:txBody>
      </p:sp>
      <p:grpSp>
        <p:nvGrpSpPr>
          <p:cNvPr id="22" name="Google Shape;499;p27">
            <a:extLst>
              <a:ext uri="{FF2B5EF4-FFF2-40B4-BE49-F238E27FC236}">
                <a16:creationId xmlns:a16="http://schemas.microsoft.com/office/drawing/2014/main" id="{5651D7C4-570F-4BE8-8574-79804456ADB7}"/>
              </a:ext>
            </a:extLst>
          </p:cNvPr>
          <p:cNvGrpSpPr/>
          <p:nvPr/>
        </p:nvGrpSpPr>
        <p:grpSpPr>
          <a:xfrm flipH="1">
            <a:off x="-52554" y="3565861"/>
            <a:ext cx="1082306" cy="1559420"/>
            <a:chOff x="5746200" y="-125075"/>
            <a:chExt cx="337125" cy="485725"/>
          </a:xfrm>
        </p:grpSpPr>
        <p:sp>
          <p:nvSpPr>
            <p:cNvPr id="23" name="Google Shape;500;p27">
              <a:extLst>
                <a:ext uri="{FF2B5EF4-FFF2-40B4-BE49-F238E27FC236}">
                  <a16:creationId xmlns:a16="http://schemas.microsoft.com/office/drawing/2014/main" id="{8A9C7112-D11A-4CAC-AB30-BA9A7E9D1B5E}"/>
                </a:ext>
              </a:extLst>
            </p:cNvPr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01;p27">
              <a:extLst>
                <a:ext uri="{FF2B5EF4-FFF2-40B4-BE49-F238E27FC236}">
                  <a16:creationId xmlns:a16="http://schemas.microsoft.com/office/drawing/2014/main" id="{DE38BEA3-0207-4D38-BF85-F4E00746AB13}"/>
                </a:ext>
              </a:extLst>
            </p:cNvPr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02;p27">
              <a:extLst>
                <a:ext uri="{FF2B5EF4-FFF2-40B4-BE49-F238E27FC236}">
                  <a16:creationId xmlns:a16="http://schemas.microsoft.com/office/drawing/2014/main" id="{9C533712-7E1F-46CC-B5C3-2822A86BF418}"/>
                </a:ext>
              </a:extLst>
            </p:cNvPr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03;p27">
              <a:extLst>
                <a:ext uri="{FF2B5EF4-FFF2-40B4-BE49-F238E27FC236}">
                  <a16:creationId xmlns:a16="http://schemas.microsoft.com/office/drawing/2014/main" id="{685B2589-D2EE-4A1F-A0A4-65557329A04B}"/>
                </a:ext>
              </a:extLst>
            </p:cNvPr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04;p27">
              <a:extLst>
                <a:ext uri="{FF2B5EF4-FFF2-40B4-BE49-F238E27FC236}">
                  <a16:creationId xmlns:a16="http://schemas.microsoft.com/office/drawing/2014/main" id="{474F6B11-AF46-4F01-ACC7-7BB9A428B2AE}"/>
                </a:ext>
              </a:extLst>
            </p:cNvPr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05;p27">
              <a:extLst>
                <a:ext uri="{FF2B5EF4-FFF2-40B4-BE49-F238E27FC236}">
                  <a16:creationId xmlns:a16="http://schemas.microsoft.com/office/drawing/2014/main" id="{B85557CE-9664-408A-838E-50670994BF71}"/>
                </a:ext>
              </a:extLst>
            </p:cNvPr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06;p27">
              <a:extLst>
                <a:ext uri="{FF2B5EF4-FFF2-40B4-BE49-F238E27FC236}">
                  <a16:creationId xmlns:a16="http://schemas.microsoft.com/office/drawing/2014/main" id="{69A40C0A-2E4A-466A-B5BA-976F2610F813}"/>
                </a:ext>
              </a:extLst>
            </p:cNvPr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07;p27">
              <a:extLst>
                <a:ext uri="{FF2B5EF4-FFF2-40B4-BE49-F238E27FC236}">
                  <a16:creationId xmlns:a16="http://schemas.microsoft.com/office/drawing/2014/main" id="{C1C7B3F1-1548-4BEB-81E0-962B1EA34C84}"/>
                </a:ext>
              </a:extLst>
            </p:cNvPr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08;p27">
              <a:extLst>
                <a:ext uri="{FF2B5EF4-FFF2-40B4-BE49-F238E27FC236}">
                  <a16:creationId xmlns:a16="http://schemas.microsoft.com/office/drawing/2014/main" id="{DDBEAC4B-6819-4FC6-849F-37B87E02110C}"/>
                </a:ext>
              </a:extLst>
            </p:cNvPr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27364270-3ADA-424C-8295-A70F456C7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262" y="1303517"/>
            <a:ext cx="492337" cy="492337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C9658AB4-0851-4F89-914D-44B5B4143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262" y="2113918"/>
            <a:ext cx="492337" cy="49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236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6AE680-95AC-4BBF-A45E-CF50E1646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925" y="337491"/>
            <a:ext cx="7264500" cy="5040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scalability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AABAFC-7B10-4AEF-8FF6-52539C24D46A}"/>
              </a:ext>
            </a:extLst>
          </p:cNvPr>
          <p:cNvSpPr txBox="1"/>
          <p:nvPr/>
        </p:nvSpPr>
        <p:spPr>
          <a:xfrm>
            <a:off x="2123887" y="1276118"/>
            <a:ext cx="551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Dosis ExtraLight" panose="020B0604020202020204" charset="0"/>
              </a:rPr>
              <a:t>Application can handle increasing workload.</a:t>
            </a:r>
          </a:p>
        </p:txBody>
      </p:sp>
      <p:grpSp>
        <p:nvGrpSpPr>
          <p:cNvPr id="22" name="Google Shape;499;p27">
            <a:extLst>
              <a:ext uri="{FF2B5EF4-FFF2-40B4-BE49-F238E27FC236}">
                <a16:creationId xmlns:a16="http://schemas.microsoft.com/office/drawing/2014/main" id="{5651D7C4-570F-4BE8-8574-79804456ADB7}"/>
              </a:ext>
            </a:extLst>
          </p:cNvPr>
          <p:cNvGrpSpPr/>
          <p:nvPr/>
        </p:nvGrpSpPr>
        <p:grpSpPr>
          <a:xfrm flipH="1">
            <a:off x="-52554" y="3565861"/>
            <a:ext cx="1082306" cy="1559420"/>
            <a:chOff x="5746200" y="-125075"/>
            <a:chExt cx="337125" cy="485725"/>
          </a:xfrm>
        </p:grpSpPr>
        <p:sp>
          <p:nvSpPr>
            <p:cNvPr id="23" name="Google Shape;500;p27">
              <a:extLst>
                <a:ext uri="{FF2B5EF4-FFF2-40B4-BE49-F238E27FC236}">
                  <a16:creationId xmlns:a16="http://schemas.microsoft.com/office/drawing/2014/main" id="{8A9C7112-D11A-4CAC-AB30-BA9A7E9D1B5E}"/>
                </a:ext>
              </a:extLst>
            </p:cNvPr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01;p27">
              <a:extLst>
                <a:ext uri="{FF2B5EF4-FFF2-40B4-BE49-F238E27FC236}">
                  <a16:creationId xmlns:a16="http://schemas.microsoft.com/office/drawing/2014/main" id="{DE38BEA3-0207-4D38-BF85-F4E00746AB13}"/>
                </a:ext>
              </a:extLst>
            </p:cNvPr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02;p27">
              <a:extLst>
                <a:ext uri="{FF2B5EF4-FFF2-40B4-BE49-F238E27FC236}">
                  <a16:creationId xmlns:a16="http://schemas.microsoft.com/office/drawing/2014/main" id="{9C533712-7E1F-46CC-B5C3-2822A86BF418}"/>
                </a:ext>
              </a:extLst>
            </p:cNvPr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03;p27">
              <a:extLst>
                <a:ext uri="{FF2B5EF4-FFF2-40B4-BE49-F238E27FC236}">
                  <a16:creationId xmlns:a16="http://schemas.microsoft.com/office/drawing/2014/main" id="{685B2589-D2EE-4A1F-A0A4-65557329A04B}"/>
                </a:ext>
              </a:extLst>
            </p:cNvPr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04;p27">
              <a:extLst>
                <a:ext uri="{FF2B5EF4-FFF2-40B4-BE49-F238E27FC236}">
                  <a16:creationId xmlns:a16="http://schemas.microsoft.com/office/drawing/2014/main" id="{474F6B11-AF46-4F01-ACC7-7BB9A428B2AE}"/>
                </a:ext>
              </a:extLst>
            </p:cNvPr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05;p27">
              <a:extLst>
                <a:ext uri="{FF2B5EF4-FFF2-40B4-BE49-F238E27FC236}">
                  <a16:creationId xmlns:a16="http://schemas.microsoft.com/office/drawing/2014/main" id="{B85557CE-9664-408A-838E-50670994BF71}"/>
                </a:ext>
              </a:extLst>
            </p:cNvPr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06;p27">
              <a:extLst>
                <a:ext uri="{FF2B5EF4-FFF2-40B4-BE49-F238E27FC236}">
                  <a16:creationId xmlns:a16="http://schemas.microsoft.com/office/drawing/2014/main" id="{69A40C0A-2E4A-466A-B5BA-976F2610F813}"/>
                </a:ext>
              </a:extLst>
            </p:cNvPr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07;p27">
              <a:extLst>
                <a:ext uri="{FF2B5EF4-FFF2-40B4-BE49-F238E27FC236}">
                  <a16:creationId xmlns:a16="http://schemas.microsoft.com/office/drawing/2014/main" id="{C1C7B3F1-1548-4BEB-81E0-962B1EA34C84}"/>
                </a:ext>
              </a:extLst>
            </p:cNvPr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08;p27">
              <a:extLst>
                <a:ext uri="{FF2B5EF4-FFF2-40B4-BE49-F238E27FC236}">
                  <a16:creationId xmlns:a16="http://schemas.microsoft.com/office/drawing/2014/main" id="{DDBEAC4B-6819-4FC6-849F-37B87E02110C}"/>
                </a:ext>
              </a:extLst>
            </p:cNvPr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FB1CA85-0500-4FDF-99AC-026DE6BD6D0A}"/>
              </a:ext>
            </a:extLst>
          </p:cNvPr>
          <p:cNvSpPr txBox="1"/>
          <p:nvPr/>
        </p:nvSpPr>
        <p:spPr>
          <a:xfrm>
            <a:off x="2123887" y="2101393"/>
            <a:ext cx="551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Dosis ExtraLight" panose="020B0604020202020204" charset="0"/>
              </a:rPr>
              <a:t>Database allows unlimited registered users.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779D931F-5729-4090-AF32-E8998513F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047" y="1245793"/>
            <a:ext cx="430839" cy="430839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60292B35-50B5-4165-894A-0F249569E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046" y="2073180"/>
            <a:ext cx="430839" cy="43083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F25C2A4-DC68-4BAB-9813-8855E8111F04}"/>
              </a:ext>
            </a:extLst>
          </p:cNvPr>
          <p:cNvSpPr txBox="1"/>
          <p:nvPr/>
        </p:nvSpPr>
        <p:spPr>
          <a:xfrm>
            <a:off x="2123885" y="2959962"/>
            <a:ext cx="551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Dosis ExtraLight" panose="020B0604020202020204" charset="0"/>
              </a:rPr>
              <a:t>Addition of new products.</a:t>
            </a:r>
          </a:p>
        </p:txBody>
      </p:sp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67E80A1E-D333-46BA-8B64-96BB4A848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044" y="2931749"/>
            <a:ext cx="430839" cy="43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672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21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6AE680-95AC-4BBF-A45E-CF50E1646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925" y="337491"/>
            <a:ext cx="7264500" cy="504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Security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AABAFC-7B10-4AEF-8FF6-52539C24D46A}"/>
              </a:ext>
            </a:extLst>
          </p:cNvPr>
          <p:cNvSpPr txBox="1"/>
          <p:nvPr/>
        </p:nvSpPr>
        <p:spPr>
          <a:xfrm>
            <a:off x="2109599" y="1365020"/>
            <a:ext cx="551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Dosis ExtraLight" panose="020B0604020202020204" charset="0"/>
              </a:rPr>
              <a:t>Email verification for user registration.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06221D-D97E-4AC3-89B5-40B4BF704E65}"/>
              </a:ext>
            </a:extLst>
          </p:cNvPr>
          <p:cNvSpPr txBox="1"/>
          <p:nvPr/>
        </p:nvSpPr>
        <p:spPr>
          <a:xfrm>
            <a:off x="2109599" y="2162665"/>
            <a:ext cx="551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Dosis ExtraLight" panose="020B0604020202020204" charset="0"/>
              </a:rPr>
              <a:t>Database rules.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E7FA58-691F-4435-B4F1-4DF1FF44277A}"/>
              </a:ext>
            </a:extLst>
          </p:cNvPr>
          <p:cNvSpPr txBox="1"/>
          <p:nvPr/>
        </p:nvSpPr>
        <p:spPr>
          <a:xfrm>
            <a:off x="2109599" y="2960310"/>
            <a:ext cx="551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Dosis ExtraLight" panose="020B0604020202020204" charset="0"/>
              </a:rPr>
              <a:t>Face recognition for admin interface.</a:t>
            </a:r>
          </a:p>
        </p:txBody>
      </p:sp>
      <p:grpSp>
        <p:nvGrpSpPr>
          <p:cNvPr id="22" name="Google Shape;499;p27">
            <a:extLst>
              <a:ext uri="{FF2B5EF4-FFF2-40B4-BE49-F238E27FC236}">
                <a16:creationId xmlns:a16="http://schemas.microsoft.com/office/drawing/2014/main" id="{5651D7C4-570F-4BE8-8574-79804456ADB7}"/>
              </a:ext>
            </a:extLst>
          </p:cNvPr>
          <p:cNvGrpSpPr/>
          <p:nvPr/>
        </p:nvGrpSpPr>
        <p:grpSpPr>
          <a:xfrm flipH="1">
            <a:off x="-52554" y="3565861"/>
            <a:ext cx="1082306" cy="1559420"/>
            <a:chOff x="5746200" y="-125075"/>
            <a:chExt cx="337125" cy="485725"/>
          </a:xfrm>
        </p:grpSpPr>
        <p:sp>
          <p:nvSpPr>
            <p:cNvPr id="23" name="Google Shape;500;p27">
              <a:extLst>
                <a:ext uri="{FF2B5EF4-FFF2-40B4-BE49-F238E27FC236}">
                  <a16:creationId xmlns:a16="http://schemas.microsoft.com/office/drawing/2014/main" id="{8A9C7112-D11A-4CAC-AB30-BA9A7E9D1B5E}"/>
                </a:ext>
              </a:extLst>
            </p:cNvPr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01;p27">
              <a:extLst>
                <a:ext uri="{FF2B5EF4-FFF2-40B4-BE49-F238E27FC236}">
                  <a16:creationId xmlns:a16="http://schemas.microsoft.com/office/drawing/2014/main" id="{DE38BEA3-0207-4D38-BF85-F4E00746AB13}"/>
                </a:ext>
              </a:extLst>
            </p:cNvPr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02;p27">
              <a:extLst>
                <a:ext uri="{FF2B5EF4-FFF2-40B4-BE49-F238E27FC236}">
                  <a16:creationId xmlns:a16="http://schemas.microsoft.com/office/drawing/2014/main" id="{9C533712-7E1F-46CC-B5C3-2822A86BF418}"/>
                </a:ext>
              </a:extLst>
            </p:cNvPr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03;p27">
              <a:extLst>
                <a:ext uri="{FF2B5EF4-FFF2-40B4-BE49-F238E27FC236}">
                  <a16:creationId xmlns:a16="http://schemas.microsoft.com/office/drawing/2014/main" id="{685B2589-D2EE-4A1F-A0A4-65557329A04B}"/>
                </a:ext>
              </a:extLst>
            </p:cNvPr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04;p27">
              <a:extLst>
                <a:ext uri="{FF2B5EF4-FFF2-40B4-BE49-F238E27FC236}">
                  <a16:creationId xmlns:a16="http://schemas.microsoft.com/office/drawing/2014/main" id="{474F6B11-AF46-4F01-ACC7-7BB9A428B2AE}"/>
                </a:ext>
              </a:extLst>
            </p:cNvPr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05;p27">
              <a:extLst>
                <a:ext uri="{FF2B5EF4-FFF2-40B4-BE49-F238E27FC236}">
                  <a16:creationId xmlns:a16="http://schemas.microsoft.com/office/drawing/2014/main" id="{B85557CE-9664-408A-838E-50670994BF71}"/>
                </a:ext>
              </a:extLst>
            </p:cNvPr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06;p27">
              <a:extLst>
                <a:ext uri="{FF2B5EF4-FFF2-40B4-BE49-F238E27FC236}">
                  <a16:creationId xmlns:a16="http://schemas.microsoft.com/office/drawing/2014/main" id="{69A40C0A-2E4A-466A-B5BA-976F2610F813}"/>
                </a:ext>
              </a:extLst>
            </p:cNvPr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07;p27">
              <a:extLst>
                <a:ext uri="{FF2B5EF4-FFF2-40B4-BE49-F238E27FC236}">
                  <a16:creationId xmlns:a16="http://schemas.microsoft.com/office/drawing/2014/main" id="{C1C7B3F1-1548-4BEB-81E0-962B1EA34C84}"/>
                </a:ext>
              </a:extLst>
            </p:cNvPr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08;p27">
              <a:extLst>
                <a:ext uri="{FF2B5EF4-FFF2-40B4-BE49-F238E27FC236}">
                  <a16:creationId xmlns:a16="http://schemas.microsoft.com/office/drawing/2014/main" id="{DDBEAC4B-6819-4FC6-849F-37B87E02110C}"/>
                </a:ext>
              </a:extLst>
            </p:cNvPr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CB4945A-F60B-4503-A4E4-686D756CD319}"/>
              </a:ext>
            </a:extLst>
          </p:cNvPr>
          <p:cNvSpPr txBox="1"/>
          <p:nvPr/>
        </p:nvSpPr>
        <p:spPr>
          <a:xfrm>
            <a:off x="2109599" y="3757955"/>
            <a:ext cx="551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Dosis ExtraLight" panose="020B0604020202020204" charset="0"/>
              </a:rPr>
              <a:t>API key for admin interface.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78284435-F32E-47C0-829F-FF2FAA50B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79" y="1310067"/>
            <a:ext cx="503999" cy="503999"/>
          </a:xfrm>
          <a:prstGeom prst="rect">
            <a:avLst/>
          </a:prstGeom>
        </p:spPr>
      </p:pic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4A974F79-1C31-470B-8E58-B4473D517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79" y="2102967"/>
            <a:ext cx="503999" cy="503999"/>
          </a:xfrm>
          <a:prstGeom prst="rect">
            <a:avLst/>
          </a:prstGeom>
        </p:spPr>
      </p:pic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B2B8541B-FD1A-4959-B228-0BB4C964E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79" y="2895867"/>
            <a:ext cx="503999" cy="503999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35B278CD-7CDB-4EE9-8733-A8A72FAB4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79" y="3688767"/>
            <a:ext cx="503999" cy="50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00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7" grpId="0"/>
      <p:bldP spid="19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6AE680-95AC-4BBF-A45E-CF50E1646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213" y="337491"/>
            <a:ext cx="7264500" cy="5040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usability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AABAFC-7B10-4AEF-8FF6-52539C24D46A}"/>
              </a:ext>
            </a:extLst>
          </p:cNvPr>
          <p:cNvSpPr txBox="1"/>
          <p:nvPr/>
        </p:nvSpPr>
        <p:spPr>
          <a:xfrm>
            <a:off x="2109599" y="1365020"/>
            <a:ext cx="551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Dosis ExtraLight" panose="020B0604020202020204" charset="0"/>
              </a:rPr>
              <a:t>Easy to use interface.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E7FA58-691F-4435-B4F1-4DF1FF44277A}"/>
              </a:ext>
            </a:extLst>
          </p:cNvPr>
          <p:cNvSpPr txBox="1"/>
          <p:nvPr/>
        </p:nvSpPr>
        <p:spPr>
          <a:xfrm>
            <a:off x="2078852" y="2139402"/>
            <a:ext cx="551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Dosis ExtraLight" panose="020B0604020202020204" charset="0"/>
              </a:rPr>
              <a:t>Voice commands make searching easier.</a:t>
            </a:r>
          </a:p>
        </p:txBody>
      </p:sp>
      <p:grpSp>
        <p:nvGrpSpPr>
          <p:cNvPr id="22" name="Google Shape;499;p27">
            <a:extLst>
              <a:ext uri="{FF2B5EF4-FFF2-40B4-BE49-F238E27FC236}">
                <a16:creationId xmlns:a16="http://schemas.microsoft.com/office/drawing/2014/main" id="{5651D7C4-570F-4BE8-8574-79804456ADB7}"/>
              </a:ext>
            </a:extLst>
          </p:cNvPr>
          <p:cNvGrpSpPr/>
          <p:nvPr/>
        </p:nvGrpSpPr>
        <p:grpSpPr>
          <a:xfrm flipH="1">
            <a:off x="-52554" y="3565861"/>
            <a:ext cx="1082306" cy="1559420"/>
            <a:chOff x="5746200" y="-125075"/>
            <a:chExt cx="337125" cy="485725"/>
          </a:xfrm>
        </p:grpSpPr>
        <p:sp>
          <p:nvSpPr>
            <p:cNvPr id="23" name="Google Shape;500;p27">
              <a:extLst>
                <a:ext uri="{FF2B5EF4-FFF2-40B4-BE49-F238E27FC236}">
                  <a16:creationId xmlns:a16="http://schemas.microsoft.com/office/drawing/2014/main" id="{8A9C7112-D11A-4CAC-AB30-BA9A7E9D1B5E}"/>
                </a:ext>
              </a:extLst>
            </p:cNvPr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01;p27">
              <a:extLst>
                <a:ext uri="{FF2B5EF4-FFF2-40B4-BE49-F238E27FC236}">
                  <a16:creationId xmlns:a16="http://schemas.microsoft.com/office/drawing/2014/main" id="{DE38BEA3-0207-4D38-BF85-F4E00746AB13}"/>
                </a:ext>
              </a:extLst>
            </p:cNvPr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02;p27">
              <a:extLst>
                <a:ext uri="{FF2B5EF4-FFF2-40B4-BE49-F238E27FC236}">
                  <a16:creationId xmlns:a16="http://schemas.microsoft.com/office/drawing/2014/main" id="{9C533712-7E1F-46CC-B5C3-2822A86BF418}"/>
                </a:ext>
              </a:extLst>
            </p:cNvPr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03;p27">
              <a:extLst>
                <a:ext uri="{FF2B5EF4-FFF2-40B4-BE49-F238E27FC236}">
                  <a16:creationId xmlns:a16="http://schemas.microsoft.com/office/drawing/2014/main" id="{685B2589-D2EE-4A1F-A0A4-65557329A04B}"/>
                </a:ext>
              </a:extLst>
            </p:cNvPr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04;p27">
              <a:extLst>
                <a:ext uri="{FF2B5EF4-FFF2-40B4-BE49-F238E27FC236}">
                  <a16:creationId xmlns:a16="http://schemas.microsoft.com/office/drawing/2014/main" id="{474F6B11-AF46-4F01-ACC7-7BB9A428B2AE}"/>
                </a:ext>
              </a:extLst>
            </p:cNvPr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05;p27">
              <a:extLst>
                <a:ext uri="{FF2B5EF4-FFF2-40B4-BE49-F238E27FC236}">
                  <a16:creationId xmlns:a16="http://schemas.microsoft.com/office/drawing/2014/main" id="{B85557CE-9664-408A-838E-50670994BF71}"/>
                </a:ext>
              </a:extLst>
            </p:cNvPr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06;p27">
              <a:extLst>
                <a:ext uri="{FF2B5EF4-FFF2-40B4-BE49-F238E27FC236}">
                  <a16:creationId xmlns:a16="http://schemas.microsoft.com/office/drawing/2014/main" id="{69A40C0A-2E4A-466A-B5BA-976F2610F813}"/>
                </a:ext>
              </a:extLst>
            </p:cNvPr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07;p27">
              <a:extLst>
                <a:ext uri="{FF2B5EF4-FFF2-40B4-BE49-F238E27FC236}">
                  <a16:creationId xmlns:a16="http://schemas.microsoft.com/office/drawing/2014/main" id="{C1C7B3F1-1548-4BEB-81E0-962B1EA34C84}"/>
                </a:ext>
              </a:extLst>
            </p:cNvPr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08;p27">
              <a:extLst>
                <a:ext uri="{FF2B5EF4-FFF2-40B4-BE49-F238E27FC236}">
                  <a16:creationId xmlns:a16="http://schemas.microsoft.com/office/drawing/2014/main" id="{DDBEAC4B-6819-4FC6-849F-37B87E02110C}"/>
                </a:ext>
              </a:extLst>
            </p:cNvPr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C9F84B24-8D38-40FD-BFB9-5CBF6260A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012" y="1334266"/>
            <a:ext cx="430840" cy="430840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92CE35B3-AF1F-4B33-82B4-95FD794B1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265" y="2074208"/>
            <a:ext cx="430840" cy="43084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C50251B-3AA1-4998-9850-FB64D2088718}"/>
              </a:ext>
            </a:extLst>
          </p:cNvPr>
          <p:cNvSpPr txBox="1"/>
          <p:nvPr/>
        </p:nvSpPr>
        <p:spPr>
          <a:xfrm>
            <a:off x="2078852" y="2913784"/>
            <a:ext cx="551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Dosis ExtraLight" panose="020B0604020202020204" charset="0"/>
              </a:rPr>
              <a:t>App helper takes commands in Arabic.</a:t>
            </a:r>
          </a:p>
        </p:txBody>
      </p:sp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9CA294CD-F462-4593-91DA-4C9BB43A0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265" y="2852276"/>
            <a:ext cx="430840" cy="43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533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9" grpId="0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6AE680-95AC-4BBF-A45E-CF50E1646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925" y="337491"/>
            <a:ext cx="7264500" cy="5040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Reliability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AABAFC-7B10-4AEF-8FF6-52539C24D46A}"/>
              </a:ext>
            </a:extLst>
          </p:cNvPr>
          <p:cNvSpPr txBox="1"/>
          <p:nvPr/>
        </p:nvSpPr>
        <p:spPr>
          <a:xfrm>
            <a:off x="2109599" y="1365020"/>
            <a:ext cx="551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Dosis ExtraLight" panose="020B0604020202020204" charset="0"/>
              </a:rPr>
              <a:t>System can handle invalid inputs.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06221D-D97E-4AC3-89B5-40B4BF704E65}"/>
              </a:ext>
            </a:extLst>
          </p:cNvPr>
          <p:cNvSpPr txBox="1"/>
          <p:nvPr/>
        </p:nvSpPr>
        <p:spPr>
          <a:xfrm>
            <a:off x="2109599" y="2175421"/>
            <a:ext cx="551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Dosis ExtraLight" panose="020B0604020202020204" charset="0"/>
              </a:rPr>
              <a:t>App helper shows clear error messages. </a:t>
            </a:r>
          </a:p>
        </p:txBody>
      </p:sp>
      <p:grpSp>
        <p:nvGrpSpPr>
          <p:cNvPr id="22" name="Google Shape;499;p27">
            <a:extLst>
              <a:ext uri="{FF2B5EF4-FFF2-40B4-BE49-F238E27FC236}">
                <a16:creationId xmlns:a16="http://schemas.microsoft.com/office/drawing/2014/main" id="{5651D7C4-570F-4BE8-8574-79804456ADB7}"/>
              </a:ext>
            </a:extLst>
          </p:cNvPr>
          <p:cNvGrpSpPr/>
          <p:nvPr/>
        </p:nvGrpSpPr>
        <p:grpSpPr>
          <a:xfrm flipH="1">
            <a:off x="-52554" y="3565861"/>
            <a:ext cx="1082306" cy="1559420"/>
            <a:chOff x="5746200" y="-125075"/>
            <a:chExt cx="337125" cy="485725"/>
          </a:xfrm>
        </p:grpSpPr>
        <p:sp>
          <p:nvSpPr>
            <p:cNvPr id="23" name="Google Shape;500;p27">
              <a:extLst>
                <a:ext uri="{FF2B5EF4-FFF2-40B4-BE49-F238E27FC236}">
                  <a16:creationId xmlns:a16="http://schemas.microsoft.com/office/drawing/2014/main" id="{8A9C7112-D11A-4CAC-AB30-BA9A7E9D1B5E}"/>
                </a:ext>
              </a:extLst>
            </p:cNvPr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01;p27">
              <a:extLst>
                <a:ext uri="{FF2B5EF4-FFF2-40B4-BE49-F238E27FC236}">
                  <a16:creationId xmlns:a16="http://schemas.microsoft.com/office/drawing/2014/main" id="{DE38BEA3-0207-4D38-BF85-F4E00746AB13}"/>
                </a:ext>
              </a:extLst>
            </p:cNvPr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02;p27">
              <a:extLst>
                <a:ext uri="{FF2B5EF4-FFF2-40B4-BE49-F238E27FC236}">
                  <a16:creationId xmlns:a16="http://schemas.microsoft.com/office/drawing/2014/main" id="{9C533712-7E1F-46CC-B5C3-2822A86BF418}"/>
                </a:ext>
              </a:extLst>
            </p:cNvPr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03;p27">
              <a:extLst>
                <a:ext uri="{FF2B5EF4-FFF2-40B4-BE49-F238E27FC236}">
                  <a16:creationId xmlns:a16="http://schemas.microsoft.com/office/drawing/2014/main" id="{685B2589-D2EE-4A1F-A0A4-65557329A04B}"/>
                </a:ext>
              </a:extLst>
            </p:cNvPr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04;p27">
              <a:extLst>
                <a:ext uri="{FF2B5EF4-FFF2-40B4-BE49-F238E27FC236}">
                  <a16:creationId xmlns:a16="http://schemas.microsoft.com/office/drawing/2014/main" id="{474F6B11-AF46-4F01-ACC7-7BB9A428B2AE}"/>
                </a:ext>
              </a:extLst>
            </p:cNvPr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05;p27">
              <a:extLst>
                <a:ext uri="{FF2B5EF4-FFF2-40B4-BE49-F238E27FC236}">
                  <a16:creationId xmlns:a16="http://schemas.microsoft.com/office/drawing/2014/main" id="{B85557CE-9664-408A-838E-50670994BF71}"/>
                </a:ext>
              </a:extLst>
            </p:cNvPr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06;p27">
              <a:extLst>
                <a:ext uri="{FF2B5EF4-FFF2-40B4-BE49-F238E27FC236}">
                  <a16:creationId xmlns:a16="http://schemas.microsoft.com/office/drawing/2014/main" id="{69A40C0A-2E4A-466A-B5BA-976F2610F813}"/>
                </a:ext>
              </a:extLst>
            </p:cNvPr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07;p27">
              <a:extLst>
                <a:ext uri="{FF2B5EF4-FFF2-40B4-BE49-F238E27FC236}">
                  <a16:creationId xmlns:a16="http://schemas.microsoft.com/office/drawing/2014/main" id="{C1C7B3F1-1548-4BEB-81E0-962B1EA34C84}"/>
                </a:ext>
              </a:extLst>
            </p:cNvPr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08;p27">
              <a:extLst>
                <a:ext uri="{FF2B5EF4-FFF2-40B4-BE49-F238E27FC236}">
                  <a16:creationId xmlns:a16="http://schemas.microsoft.com/office/drawing/2014/main" id="{DDBEAC4B-6819-4FC6-849F-37B87E02110C}"/>
                </a:ext>
              </a:extLst>
            </p:cNvPr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FE46272-30B7-4818-8121-FAB960DD1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760" y="1365020"/>
            <a:ext cx="430839" cy="430839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D7539E1F-13B0-490B-BB29-5B07B3E11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759" y="2175421"/>
            <a:ext cx="430839" cy="43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463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76092D-0ED9-4824-8FBC-F1F83F9443B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905918" y="3342818"/>
            <a:ext cx="3332162" cy="336550"/>
          </a:xfrm>
        </p:spPr>
        <p:txBody>
          <a:bodyPr/>
          <a:lstStyle/>
          <a:p>
            <a:pPr marL="158750" indent="0">
              <a:buNone/>
            </a:pPr>
            <a:r>
              <a:rPr lang="en-US" sz="1400" dirty="0">
                <a:solidFill>
                  <a:srgbClr val="F5DF59"/>
                </a:solidFill>
                <a:latin typeface="Bauhaus 93" panose="04030905020B02020C02" pitchFamily="82" charset="0"/>
              </a:rPr>
              <a:t>A twist on e-commerce applications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5F64C7C9-CF63-4BED-9636-2AD0FFA8B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8117" y="341893"/>
            <a:ext cx="5807763" cy="408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9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6AE680-95AC-4BBF-A45E-CF50E1646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925" y="337491"/>
            <a:ext cx="7264500" cy="5040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supportability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AABAFC-7B10-4AEF-8FF6-52539C24D46A}"/>
              </a:ext>
            </a:extLst>
          </p:cNvPr>
          <p:cNvSpPr txBox="1"/>
          <p:nvPr/>
        </p:nvSpPr>
        <p:spPr>
          <a:xfrm>
            <a:off x="2109599" y="1365020"/>
            <a:ext cx="551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Dosis ExtraLight" panose="020B0604020202020204" charset="0"/>
              </a:rPr>
              <a:t>Adaptability :- system accepts addition 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06221D-D97E-4AC3-89B5-40B4BF704E65}"/>
              </a:ext>
            </a:extLst>
          </p:cNvPr>
          <p:cNvSpPr txBox="1"/>
          <p:nvPr/>
        </p:nvSpPr>
        <p:spPr>
          <a:xfrm>
            <a:off x="2109599" y="2175421"/>
            <a:ext cx="551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Dosis ExtraLight" panose="020B0604020202020204" charset="0"/>
              </a:rPr>
              <a:t>Maintainability :- system can adapt to change. </a:t>
            </a:r>
          </a:p>
        </p:txBody>
      </p:sp>
      <p:grpSp>
        <p:nvGrpSpPr>
          <p:cNvPr id="22" name="Google Shape;499;p27">
            <a:extLst>
              <a:ext uri="{FF2B5EF4-FFF2-40B4-BE49-F238E27FC236}">
                <a16:creationId xmlns:a16="http://schemas.microsoft.com/office/drawing/2014/main" id="{5651D7C4-570F-4BE8-8574-79804456ADB7}"/>
              </a:ext>
            </a:extLst>
          </p:cNvPr>
          <p:cNvGrpSpPr/>
          <p:nvPr/>
        </p:nvGrpSpPr>
        <p:grpSpPr>
          <a:xfrm flipH="1">
            <a:off x="-52554" y="3565861"/>
            <a:ext cx="1082306" cy="1559420"/>
            <a:chOff x="5746200" y="-125075"/>
            <a:chExt cx="337125" cy="485725"/>
          </a:xfrm>
        </p:grpSpPr>
        <p:sp>
          <p:nvSpPr>
            <p:cNvPr id="23" name="Google Shape;500;p27">
              <a:extLst>
                <a:ext uri="{FF2B5EF4-FFF2-40B4-BE49-F238E27FC236}">
                  <a16:creationId xmlns:a16="http://schemas.microsoft.com/office/drawing/2014/main" id="{8A9C7112-D11A-4CAC-AB30-BA9A7E9D1B5E}"/>
                </a:ext>
              </a:extLst>
            </p:cNvPr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01;p27">
              <a:extLst>
                <a:ext uri="{FF2B5EF4-FFF2-40B4-BE49-F238E27FC236}">
                  <a16:creationId xmlns:a16="http://schemas.microsoft.com/office/drawing/2014/main" id="{DE38BEA3-0207-4D38-BF85-F4E00746AB13}"/>
                </a:ext>
              </a:extLst>
            </p:cNvPr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02;p27">
              <a:extLst>
                <a:ext uri="{FF2B5EF4-FFF2-40B4-BE49-F238E27FC236}">
                  <a16:creationId xmlns:a16="http://schemas.microsoft.com/office/drawing/2014/main" id="{9C533712-7E1F-46CC-B5C3-2822A86BF418}"/>
                </a:ext>
              </a:extLst>
            </p:cNvPr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03;p27">
              <a:extLst>
                <a:ext uri="{FF2B5EF4-FFF2-40B4-BE49-F238E27FC236}">
                  <a16:creationId xmlns:a16="http://schemas.microsoft.com/office/drawing/2014/main" id="{685B2589-D2EE-4A1F-A0A4-65557329A04B}"/>
                </a:ext>
              </a:extLst>
            </p:cNvPr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04;p27">
              <a:extLst>
                <a:ext uri="{FF2B5EF4-FFF2-40B4-BE49-F238E27FC236}">
                  <a16:creationId xmlns:a16="http://schemas.microsoft.com/office/drawing/2014/main" id="{474F6B11-AF46-4F01-ACC7-7BB9A428B2AE}"/>
                </a:ext>
              </a:extLst>
            </p:cNvPr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05;p27">
              <a:extLst>
                <a:ext uri="{FF2B5EF4-FFF2-40B4-BE49-F238E27FC236}">
                  <a16:creationId xmlns:a16="http://schemas.microsoft.com/office/drawing/2014/main" id="{B85557CE-9664-408A-838E-50670994BF71}"/>
                </a:ext>
              </a:extLst>
            </p:cNvPr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06;p27">
              <a:extLst>
                <a:ext uri="{FF2B5EF4-FFF2-40B4-BE49-F238E27FC236}">
                  <a16:creationId xmlns:a16="http://schemas.microsoft.com/office/drawing/2014/main" id="{69A40C0A-2E4A-466A-B5BA-976F2610F813}"/>
                </a:ext>
              </a:extLst>
            </p:cNvPr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07;p27">
              <a:extLst>
                <a:ext uri="{FF2B5EF4-FFF2-40B4-BE49-F238E27FC236}">
                  <a16:creationId xmlns:a16="http://schemas.microsoft.com/office/drawing/2014/main" id="{C1C7B3F1-1548-4BEB-81E0-962B1EA34C84}"/>
                </a:ext>
              </a:extLst>
            </p:cNvPr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08;p27">
              <a:extLst>
                <a:ext uri="{FF2B5EF4-FFF2-40B4-BE49-F238E27FC236}">
                  <a16:creationId xmlns:a16="http://schemas.microsoft.com/office/drawing/2014/main" id="{DDBEAC4B-6819-4FC6-849F-37B87E02110C}"/>
                </a:ext>
              </a:extLst>
            </p:cNvPr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BAADBEC-4CBE-4E92-943B-E9A69759C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376" y="1365020"/>
            <a:ext cx="424967" cy="424967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3AC756B1-A915-43AD-89B1-63BFC284D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376" y="2146783"/>
            <a:ext cx="424967" cy="42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135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ctrTitle"/>
          </p:nvPr>
        </p:nvSpPr>
        <p:spPr>
          <a:xfrm>
            <a:off x="2540000" y="3005710"/>
            <a:ext cx="6427014" cy="21377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</a:t>
            </a:r>
            <a:endParaRPr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3C6B195-F61F-4A3B-84DF-D2AB74571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6" y="305700"/>
            <a:ext cx="2700010" cy="270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6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6AE680-95AC-4BBF-A45E-CF50E1646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925" y="337491"/>
            <a:ext cx="7264500" cy="5040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Mobile Application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06221D-D97E-4AC3-89B5-40B4BF704E65}"/>
              </a:ext>
            </a:extLst>
          </p:cNvPr>
          <p:cNvSpPr txBox="1"/>
          <p:nvPr/>
        </p:nvSpPr>
        <p:spPr>
          <a:xfrm>
            <a:off x="2170559" y="1293491"/>
            <a:ext cx="551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Dosis ExtraLight" panose="020B0604020202020204" charset="0"/>
              </a:rPr>
              <a:t>Flutter SDK for application front end. </a:t>
            </a:r>
          </a:p>
        </p:txBody>
      </p:sp>
      <p:grpSp>
        <p:nvGrpSpPr>
          <p:cNvPr id="22" name="Google Shape;499;p27">
            <a:extLst>
              <a:ext uri="{FF2B5EF4-FFF2-40B4-BE49-F238E27FC236}">
                <a16:creationId xmlns:a16="http://schemas.microsoft.com/office/drawing/2014/main" id="{5651D7C4-570F-4BE8-8574-79804456ADB7}"/>
              </a:ext>
            </a:extLst>
          </p:cNvPr>
          <p:cNvGrpSpPr/>
          <p:nvPr/>
        </p:nvGrpSpPr>
        <p:grpSpPr>
          <a:xfrm flipH="1">
            <a:off x="-52554" y="3565861"/>
            <a:ext cx="1082306" cy="1559420"/>
            <a:chOff x="5746200" y="-125075"/>
            <a:chExt cx="337125" cy="485725"/>
          </a:xfrm>
        </p:grpSpPr>
        <p:sp>
          <p:nvSpPr>
            <p:cNvPr id="23" name="Google Shape;500;p27">
              <a:extLst>
                <a:ext uri="{FF2B5EF4-FFF2-40B4-BE49-F238E27FC236}">
                  <a16:creationId xmlns:a16="http://schemas.microsoft.com/office/drawing/2014/main" id="{8A9C7112-D11A-4CAC-AB30-BA9A7E9D1B5E}"/>
                </a:ext>
              </a:extLst>
            </p:cNvPr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01;p27">
              <a:extLst>
                <a:ext uri="{FF2B5EF4-FFF2-40B4-BE49-F238E27FC236}">
                  <a16:creationId xmlns:a16="http://schemas.microsoft.com/office/drawing/2014/main" id="{DE38BEA3-0207-4D38-BF85-F4E00746AB13}"/>
                </a:ext>
              </a:extLst>
            </p:cNvPr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02;p27">
              <a:extLst>
                <a:ext uri="{FF2B5EF4-FFF2-40B4-BE49-F238E27FC236}">
                  <a16:creationId xmlns:a16="http://schemas.microsoft.com/office/drawing/2014/main" id="{9C533712-7E1F-46CC-B5C3-2822A86BF418}"/>
                </a:ext>
              </a:extLst>
            </p:cNvPr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03;p27">
              <a:extLst>
                <a:ext uri="{FF2B5EF4-FFF2-40B4-BE49-F238E27FC236}">
                  <a16:creationId xmlns:a16="http://schemas.microsoft.com/office/drawing/2014/main" id="{685B2589-D2EE-4A1F-A0A4-65557329A04B}"/>
                </a:ext>
              </a:extLst>
            </p:cNvPr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04;p27">
              <a:extLst>
                <a:ext uri="{FF2B5EF4-FFF2-40B4-BE49-F238E27FC236}">
                  <a16:creationId xmlns:a16="http://schemas.microsoft.com/office/drawing/2014/main" id="{474F6B11-AF46-4F01-ACC7-7BB9A428B2AE}"/>
                </a:ext>
              </a:extLst>
            </p:cNvPr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05;p27">
              <a:extLst>
                <a:ext uri="{FF2B5EF4-FFF2-40B4-BE49-F238E27FC236}">
                  <a16:creationId xmlns:a16="http://schemas.microsoft.com/office/drawing/2014/main" id="{B85557CE-9664-408A-838E-50670994BF71}"/>
                </a:ext>
              </a:extLst>
            </p:cNvPr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06;p27">
              <a:extLst>
                <a:ext uri="{FF2B5EF4-FFF2-40B4-BE49-F238E27FC236}">
                  <a16:creationId xmlns:a16="http://schemas.microsoft.com/office/drawing/2014/main" id="{69A40C0A-2E4A-466A-B5BA-976F2610F813}"/>
                </a:ext>
              </a:extLst>
            </p:cNvPr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07;p27">
              <a:extLst>
                <a:ext uri="{FF2B5EF4-FFF2-40B4-BE49-F238E27FC236}">
                  <a16:creationId xmlns:a16="http://schemas.microsoft.com/office/drawing/2014/main" id="{C1C7B3F1-1548-4BEB-81E0-962B1EA34C84}"/>
                </a:ext>
              </a:extLst>
            </p:cNvPr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08;p27">
              <a:extLst>
                <a:ext uri="{FF2B5EF4-FFF2-40B4-BE49-F238E27FC236}">
                  <a16:creationId xmlns:a16="http://schemas.microsoft.com/office/drawing/2014/main" id="{DDBEAC4B-6819-4FC6-849F-37B87E02110C}"/>
                </a:ext>
              </a:extLst>
            </p:cNvPr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9726A10-1613-4F5F-B4F2-F23BBCFFA5A2}"/>
              </a:ext>
            </a:extLst>
          </p:cNvPr>
          <p:cNvSpPr txBox="1"/>
          <p:nvPr/>
        </p:nvSpPr>
        <p:spPr>
          <a:xfrm>
            <a:off x="2170559" y="1971394"/>
            <a:ext cx="551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Dosis ExtraLight" panose="020B0604020202020204" charset="0"/>
              </a:rPr>
              <a:t>Firebase is a Backend-as-a-Service (Baas).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B1938D-849A-4A42-A598-7699E6F704AB}"/>
              </a:ext>
            </a:extLst>
          </p:cNvPr>
          <p:cNvSpPr txBox="1"/>
          <p:nvPr/>
        </p:nvSpPr>
        <p:spPr>
          <a:xfrm>
            <a:off x="2170559" y="2703292"/>
            <a:ext cx="551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Dosis ExtraLight" panose="020B0604020202020204" charset="0"/>
              </a:rPr>
              <a:t>Google Cloud Platform services.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34CB78-D620-49AC-8BD3-A40DA7758DF2}"/>
              </a:ext>
            </a:extLst>
          </p:cNvPr>
          <p:cNvSpPr txBox="1"/>
          <p:nvPr/>
        </p:nvSpPr>
        <p:spPr>
          <a:xfrm>
            <a:off x="2170558" y="3381195"/>
            <a:ext cx="551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Dosis ExtraLight" panose="020B0604020202020204" charset="0"/>
              </a:rPr>
              <a:t>Python language and libraries.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EE9CC25E-55E3-4089-B1A2-B313AE9A7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8760" y="1302977"/>
            <a:ext cx="381441" cy="38144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B6D2496-03A1-4B84-9D3C-E41CC572B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480" y="1885029"/>
            <a:ext cx="504000" cy="504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7409FF-1038-4640-AD6C-B33D891680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6969" y="2535235"/>
            <a:ext cx="1225021" cy="643136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4BDDBDA-A3A8-4C25-8F71-D0BA99F994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2739" y="3324577"/>
            <a:ext cx="453479" cy="45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711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35" grpId="0"/>
      <p:bldP spid="43" grpId="0"/>
      <p:bldP spid="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6AE680-95AC-4BBF-A45E-CF50E1646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925" y="337491"/>
            <a:ext cx="7264500" cy="504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Admin interface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AABAFC-7B10-4AEF-8FF6-52539C24D46A}"/>
              </a:ext>
            </a:extLst>
          </p:cNvPr>
          <p:cNvSpPr txBox="1"/>
          <p:nvPr/>
        </p:nvSpPr>
        <p:spPr>
          <a:xfrm>
            <a:off x="2195324" y="1365020"/>
            <a:ext cx="551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Dosis ExtraLight" panose="020B0604020202020204" charset="0"/>
              </a:rPr>
              <a:t>Node.js for back-end.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06221D-D97E-4AC3-89B5-40B4BF704E65}"/>
              </a:ext>
            </a:extLst>
          </p:cNvPr>
          <p:cNvSpPr txBox="1"/>
          <p:nvPr/>
        </p:nvSpPr>
        <p:spPr>
          <a:xfrm>
            <a:off x="2195324" y="2175421"/>
            <a:ext cx="551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Dosis ExtraLight" panose="020B0604020202020204" charset="0"/>
              </a:rPr>
              <a:t>Html, CSS, JS for front-end.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E7FA58-691F-4435-B4F1-4DF1FF44277A}"/>
              </a:ext>
            </a:extLst>
          </p:cNvPr>
          <p:cNvSpPr txBox="1"/>
          <p:nvPr/>
        </p:nvSpPr>
        <p:spPr>
          <a:xfrm>
            <a:off x="2195324" y="2965761"/>
            <a:ext cx="551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Dosis ExtraLight" panose="020B0604020202020204" charset="0"/>
              </a:rPr>
              <a:t>Firebase is a Backend-as-a-Service (Baas).</a:t>
            </a:r>
          </a:p>
        </p:txBody>
      </p:sp>
      <p:grpSp>
        <p:nvGrpSpPr>
          <p:cNvPr id="22" name="Google Shape;499;p27">
            <a:extLst>
              <a:ext uri="{FF2B5EF4-FFF2-40B4-BE49-F238E27FC236}">
                <a16:creationId xmlns:a16="http://schemas.microsoft.com/office/drawing/2014/main" id="{5651D7C4-570F-4BE8-8574-79804456ADB7}"/>
              </a:ext>
            </a:extLst>
          </p:cNvPr>
          <p:cNvGrpSpPr/>
          <p:nvPr/>
        </p:nvGrpSpPr>
        <p:grpSpPr>
          <a:xfrm flipH="1">
            <a:off x="-52554" y="3565861"/>
            <a:ext cx="1082306" cy="1559420"/>
            <a:chOff x="5746200" y="-125075"/>
            <a:chExt cx="337125" cy="485725"/>
          </a:xfrm>
        </p:grpSpPr>
        <p:sp>
          <p:nvSpPr>
            <p:cNvPr id="23" name="Google Shape;500;p27">
              <a:extLst>
                <a:ext uri="{FF2B5EF4-FFF2-40B4-BE49-F238E27FC236}">
                  <a16:creationId xmlns:a16="http://schemas.microsoft.com/office/drawing/2014/main" id="{8A9C7112-D11A-4CAC-AB30-BA9A7E9D1B5E}"/>
                </a:ext>
              </a:extLst>
            </p:cNvPr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01;p27">
              <a:extLst>
                <a:ext uri="{FF2B5EF4-FFF2-40B4-BE49-F238E27FC236}">
                  <a16:creationId xmlns:a16="http://schemas.microsoft.com/office/drawing/2014/main" id="{DE38BEA3-0207-4D38-BF85-F4E00746AB13}"/>
                </a:ext>
              </a:extLst>
            </p:cNvPr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02;p27">
              <a:extLst>
                <a:ext uri="{FF2B5EF4-FFF2-40B4-BE49-F238E27FC236}">
                  <a16:creationId xmlns:a16="http://schemas.microsoft.com/office/drawing/2014/main" id="{9C533712-7E1F-46CC-B5C3-2822A86BF418}"/>
                </a:ext>
              </a:extLst>
            </p:cNvPr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03;p27">
              <a:extLst>
                <a:ext uri="{FF2B5EF4-FFF2-40B4-BE49-F238E27FC236}">
                  <a16:creationId xmlns:a16="http://schemas.microsoft.com/office/drawing/2014/main" id="{685B2589-D2EE-4A1F-A0A4-65557329A04B}"/>
                </a:ext>
              </a:extLst>
            </p:cNvPr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04;p27">
              <a:extLst>
                <a:ext uri="{FF2B5EF4-FFF2-40B4-BE49-F238E27FC236}">
                  <a16:creationId xmlns:a16="http://schemas.microsoft.com/office/drawing/2014/main" id="{474F6B11-AF46-4F01-ACC7-7BB9A428B2AE}"/>
                </a:ext>
              </a:extLst>
            </p:cNvPr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05;p27">
              <a:extLst>
                <a:ext uri="{FF2B5EF4-FFF2-40B4-BE49-F238E27FC236}">
                  <a16:creationId xmlns:a16="http://schemas.microsoft.com/office/drawing/2014/main" id="{B85557CE-9664-408A-838E-50670994BF71}"/>
                </a:ext>
              </a:extLst>
            </p:cNvPr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06;p27">
              <a:extLst>
                <a:ext uri="{FF2B5EF4-FFF2-40B4-BE49-F238E27FC236}">
                  <a16:creationId xmlns:a16="http://schemas.microsoft.com/office/drawing/2014/main" id="{69A40C0A-2E4A-466A-B5BA-976F2610F813}"/>
                </a:ext>
              </a:extLst>
            </p:cNvPr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07;p27">
              <a:extLst>
                <a:ext uri="{FF2B5EF4-FFF2-40B4-BE49-F238E27FC236}">
                  <a16:creationId xmlns:a16="http://schemas.microsoft.com/office/drawing/2014/main" id="{C1C7B3F1-1548-4BEB-81E0-962B1EA34C84}"/>
                </a:ext>
              </a:extLst>
            </p:cNvPr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08;p27">
              <a:extLst>
                <a:ext uri="{FF2B5EF4-FFF2-40B4-BE49-F238E27FC236}">
                  <a16:creationId xmlns:a16="http://schemas.microsoft.com/office/drawing/2014/main" id="{DDBEAC4B-6819-4FC6-849F-37B87E02110C}"/>
                </a:ext>
              </a:extLst>
            </p:cNvPr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F1FFC53-2903-4B18-9788-0C9A979AB2B9}"/>
              </a:ext>
            </a:extLst>
          </p:cNvPr>
          <p:cNvSpPr txBox="1"/>
          <p:nvPr/>
        </p:nvSpPr>
        <p:spPr>
          <a:xfrm>
            <a:off x="2195323" y="3702106"/>
            <a:ext cx="551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Dosis ExtraLight" panose="020B0604020202020204" charset="0"/>
              </a:rPr>
              <a:t>Python language and libraries.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A611579B-687F-494D-BB13-57D1D0A25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983" y="1296895"/>
            <a:ext cx="446881" cy="504001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03F5133-8945-4A4C-8239-5125F45FF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850" y="2123020"/>
            <a:ext cx="430839" cy="43083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C8EE2A4-09B3-4A94-974C-439826401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4157" y="2875983"/>
            <a:ext cx="504000" cy="504000"/>
          </a:xfrm>
          <a:prstGeom prst="rect">
            <a:avLst/>
          </a:prstGeom>
        </p:spPr>
      </p:pic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F71897A2-A62E-409D-95E0-06A9CDEC18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0077" y="3702106"/>
            <a:ext cx="453479" cy="45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810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7" grpId="0"/>
      <p:bldP spid="19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6AE680-95AC-4BBF-A45E-CF50E1646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925" y="337491"/>
            <a:ext cx="7264500" cy="5040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other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AABAFC-7B10-4AEF-8FF6-52539C24D46A}"/>
              </a:ext>
            </a:extLst>
          </p:cNvPr>
          <p:cNvSpPr txBox="1"/>
          <p:nvPr/>
        </p:nvSpPr>
        <p:spPr>
          <a:xfrm>
            <a:off x="2109599" y="1365020"/>
            <a:ext cx="551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Dosis ExtraLight" panose="020B0604020202020204" charset="0"/>
              </a:rPr>
              <a:t>Github for version control.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06221D-D97E-4AC3-89B5-40B4BF704E65}"/>
              </a:ext>
            </a:extLst>
          </p:cNvPr>
          <p:cNvSpPr txBox="1"/>
          <p:nvPr/>
        </p:nvSpPr>
        <p:spPr>
          <a:xfrm>
            <a:off x="2109599" y="2175421"/>
            <a:ext cx="551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Dosis ExtraLight" panose="020B0604020202020204" charset="0"/>
              </a:rPr>
              <a:t>Software idea modeler for UML.</a:t>
            </a:r>
          </a:p>
        </p:txBody>
      </p:sp>
      <p:grpSp>
        <p:nvGrpSpPr>
          <p:cNvPr id="22" name="Google Shape;499;p27">
            <a:extLst>
              <a:ext uri="{FF2B5EF4-FFF2-40B4-BE49-F238E27FC236}">
                <a16:creationId xmlns:a16="http://schemas.microsoft.com/office/drawing/2014/main" id="{5651D7C4-570F-4BE8-8574-79804456ADB7}"/>
              </a:ext>
            </a:extLst>
          </p:cNvPr>
          <p:cNvGrpSpPr/>
          <p:nvPr/>
        </p:nvGrpSpPr>
        <p:grpSpPr>
          <a:xfrm flipH="1">
            <a:off x="-52554" y="3565861"/>
            <a:ext cx="1082306" cy="1559420"/>
            <a:chOff x="5746200" y="-125075"/>
            <a:chExt cx="337125" cy="485725"/>
          </a:xfrm>
        </p:grpSpPr>
        <p:sp>
          <p:nvSpPr>
            <p:cNvPr id="23" name="Google Shape;500;p27">
              <a:extLst>
                <a:ext uri="{FF2B5EF4-FFF2-40B4-BE49-F238E27FC236}">
                  <a16:creationId xmlns:a16="http://schemas.microsoft.com/office/drawing/2014/main" id="{8A9C7112-D11A-4CAC-AB30-BA9A7E9D1B5E}"/>
                </a:ext>
              </a:extLst>
            </p:cNvPr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01;p27">
              <a:extLst>
                <a:ext uri="{FF2B5EF4-FFF2-40B4-BE49-F238E27FC236}">
                  <a16:creationId xmlns:a16="http://schemas.microsoft.com/office/drawing/2014/main" id="{DE38BEA3-0207-4D38-BF85-F4E00746AB13}"/>
                </a:ext>
              </a:extLst>
            </p:cNvPr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02;p27">
              <a:extLst>
                <a:ext uri="{FF2B5EF4-FFF2-40B4-BE49-F238E27FC236}">
                  <a16:creationId xmlns:a16="http://schemas.microsoft.com/office/drawing/2014/main" id="{9C533712-7E1F-46CC-B5C3-2822A86BF418}"/>
                </a:ext>
              </a:extLst>
            </p:cNvPr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03;p27">
              <a:extLst>
                <a:ext uri="{FF2B5EF4-FFF2-40B4-BE49-F238E27FC236}">
                  <a16:creationId xmlns:a16="http://schemas.microsoft.com/office/drawing/2014/main" id="{685B2589-D2EE-4A1F-A0A4-65557329A04B}"/>
                </a:ext>
              </a:extLst>
            </p:cNvPr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04;p27">
              <a:extLst>
                <a:ext uri="{FF2B5EF4-FFF2-40B4-BE49-F238E27FC236}">
                  <a16:creationId xmlns:a16="http://schemas.microsoft.com/office/drawing/2014/main" id="{474F6B11-AF46-4F01-ACC7-7BB9A428B2AE}"/>
                </a:ext>
              </a:extLst>
            </p:cNvPr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05;p27">
              <a:extLst>
                <a:ext uri="{FF2B5EF4-FFF2-40B4-BE49-F238E27FC236}">
                  <a16:creationId xmlns:a16="http://schemas.microsoft.com/office/drawing/2014/main" id="{B85557CE-9664-408A-838E-50670994BF71}"/>
                </a:ext>
              </a:extLst>
            </p:cNvPr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06;p27">
              <a:extLst>
                <a:ext uri="{FF2B5EF4-FFF2-40B4-BE49-F238E27FC236}">
                  <a16:creationId xmlns:a16="http://schemas.microsoft.com/office/drawing/2014/main" id="{69A40C0A-2E4A-466A-B5BA-976F2610F813}"/>
                </a:ext>
              </a:extLst>
            </p:cNvPr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07;p27">
              <a:extLst>
                <a:ext uri="{FF2B5EF4-FFF2-40B4-BE49-F238E27FC236}">
                  <a16:creationId xmlns:a16="http://schemas.microsoft.com/office/drawing/2014/main" id="{C1C7B3F1-1548-4BEB-81E0-962B1EA34C84}"/>
                </a:ext>
              </a:extLst>
            </p:cNvPr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08;p27">
              <a:extLst>
                <a:ext uri="{FF2B5EF4-FFF2-40B4-BE49-F238E27FC236}">
                  <a16:creationId xmlns:a16="http://schemas.microsoft.com/office/drawing/2014/main" id="{DDBEAC4B-6819-4FC6-849F-37B87E02110C}"/>
                </a:ext>
              </a:extLst>
            </p:cNvPr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2E490370-2376-4E65-99FF-4D6408A96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111" y="1321086"/>
            <a:ext cx="430839" cy="430839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98113AD-4E0E-4D16-8C29-17688F1FC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599" y="2108087"/>
            <a:ext cx="504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907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ctrTitle"/>
          </p:nvPr>
        </p:nvSpPr>
        <p:spPr>
          <a:xfrm>
            <a:off x="2540000" y="3005710"/>
            <a:ext cx="6427014" cy="21377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work and conclusion</a:t>
            </a:r>
            <a:endParaRPr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DF90258E-D19D-4091-BE65-B3F26456E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36" y="105080"/>
            <a:ext cx="3052458" cy="305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7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28BF77-5422-45CD-A7F3-36D7622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3550" y="224996"/>
            <a:ext cx="6790699" cy="504000"/>
          </a:xfrm>
        </p:spPr>
        <p:txBody>
          <a:bodyPr/>
          <a:lstStyle/>
          <a:p>
            <a:r>
              <a:rPr lang="en-US" sz="4400" dirty="0">
                <a:solidFill>
                  <a:schemeClr val="bg1"/>
                </a:solidFill>
              </a:rPr>
              <a:t>future work</a:t>
            </a:r>
          </a:p>
        </p:txBody>
      </p:sp>
      <p:sp>
        <p:nvSpPr>
          <p:cNvPr id="40" name="Subtitle 1">
            <a:extLst>
              <a:ext uri="{FF2B5EF4-FFF2-40B4-BE49-F238E27FC236}">
                <a16:creationId xmlns:a16="http://schemas.microsoft.com/office/drawing/2014/main" id="{D224F939-A05C-4A6D-B949-18C0A8C52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483" y="1055962"/>
            <a:ext cx="6731052" cy="1020727"/>
          </a:xfrm>
        </p:spPr>
        <p:txBody>
          <a:bodyPr/>
          <a:lstStyle/>
          <a:p>
            <a:pPr marL="158750" indent="0">
              <a:lnSpc>
                <a:spcPct val="200000"/>
              </a:lnSpc>
              <a:buNone/>
            </a:pPr>
            <a:r>
              <a:rPr lang="en-US" sz="2800" dirty="0">
                <a:solidFill>
                  <a:schemeClr val="bg1"/>
                </a:solidFill>
              </a:rPr>
              <a:t>Implement a custom voice recognition model. </a:t>
            </a:r>
          </a:p>
        </p:txBody>
      </p:sp>
      <p:grpSp>
        <p:nvGrpSpPr>
          <p:cNvPr id="41" name="Google Shape;5725;p41">
            <a:extLst>
              <a:ext uri="{FF2B5EF4-FFF2-40B4-BE49-F238E27FC236}">
                <a16:creationId xmlns:a16="http://schemas.microsoft.com/office/drawing/2014/main" id="{C437EA12-85C0-4362-9865-90E20FD83E75}"/>
              </a:ext>
            </a:extLst>
          </p:cNvPr>
          <p:cNvGrpSpPr/>
          <p:nvPr/>
        </p:nvGrpSpPr>
        <p:grpSpPr>
          <a:xfrm>
            <a:off x="885109" y="1494356"/>
            <a:ext cx="376375" cy="349300"/>
            <a:chOff x="3143050" y="1622150"/>
            <a:chExt cx="376375" cy="349300"/>
          </a:xfrm>
        </p:grpSpPr>
        <p:sp>
          <p:nvSpPr>
            <p:cNvPr id="42" name="Google Shape;5726;p41">
              <a:extLst>
                <a:ext uri="{FF2B5EF4-FFF2-40B4-BE49-F238E27FC236}">
                  <a16:creationId xmlns:a16="http://schemas.microsoft.com/office/drawing/2014/main" id="{B85AA366-60F9-4DE4-A775-AB789F34508B}"/>
                </a:ext>
              </a:extLst>
            </p:cNvPr>
            <p:cNvSpPr/>
            <p:nvPr/>
          </p:nvSpPr>
          <p:spPr>
            <a:xfrm>
              <a:off x="3184725" y="1735175"/>
              <a:ext cx="53275" cy="184300"/>
            </a:xfrm>
            <a:custGeom>
              <a:avLst/>
              <a:gdLst/>
              <a:ahLst/>
              <a:cxnLst/>
              <a:rect l="l" t="t" r="r" b="b"/>
              <a:pathLst>
                <a:path w="2131" h="7372" extrusionOk="0">
                  <a:moveTo>
                    <a:pt x="1065" y="0"/>
                  </a:moveTo>
                  <a:cubicBezTo>
                    <a:pt x="473" y="0"/>
                    <a:pt x="0" y="481"/>
                    <a:pt x="0" y="1065"/>
                  </a:cubicBezTo>
                  <a:lnTo>
                    <a:pt x="0" y="6297"/>
                  </a:lnTo>
                  <a:cubicBezTo>
                    <a:pt x="0" y="6890"/>
                    <a:pt x="473" y="7363"/>
                    <a:pt x="1065" y="7371"/>
                  </a:cubicBezTo>
                  <a:cubicBezTo>
                    <a:pt x="1658" y="7371"/>
                    <a:pt x="2131" y="6882"/>
                    <a:pt x="2131" y="6297"/>
                  </a:cubicBezTo>
                  <a:lnTo>
                    <a:pt x="2131" y="1065"/>
                  </a:lnTo>
                  <a:cubicBezTo>
                    <a:pt x="2131" y="481"/>
                    <a:pt x="1650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3" name="Google Shape;5727;p41">
              <a:extLst>
                <a:ext uri="{FF2B5EF4-FFF2-40B4-BE49-F238E27FC236}">
                  <a16:creationId xmlns:a16="http://schemas.microsoft.com/office/drawing/2014/main" id="{80FEFF30-6011-437B-B1FC-E9BA38990E3B}"/>
                </a:ext>
              </a:extLst>
            </p:cNvPr>
            <p:cNvSpPr/>
            <p:nvPr/>
          </p:nvSpPr>
          <p:spPr>
            <a:xfrm>
              <a:off x="3143050" y="1622150"/>
              <a:ext cx="313400" cy="317675"/>
            </a:xfrm>
            <a:custGeom>
              <a:avLst/>
              <a:gdLst/>
              <a:ahLst/>
              <a:cxnLst/>
              <a:rect l="l" t="t" r="r" b="b"/>
              <a:pathLst>
                <a:path w="12536" h="12707" extrusionOk="0">
                  <a:moveTo>
                    <a:pt x="2703" y="1"/>
                  </a:moveTo>
                  <a:cubicBezTo>
                    <a:pt x="2467" y="1"/>
                    <a:pt x="2206" y="76"/>
                    <a:pt x="1933" y="234"/>
                  </a:cubicBezTo>
                  <a:cubicBezTo>
                    <a:pt x="868" y="844"/>
                    <a:pt x="0" y="2502"/>
                    <a:pt x="0" y="3920"/>
                  </a:cubicBezTo>
                  <a:cubicBezTo>
                    <a:pt x="0" y="4727"/>
                    <a:pt x="284" y="5286"/>
                    <a:pt x="722" y="5509"/>
                  </a:cubicBezTo>
                  <a:cubicBezTo>
                    <a:pt x="911" y="5629"/>
                    <a:pt x="1530" y="6110"/>
                    <a:pt x="1658" y="6222"/>
                  </a:cubicBezTo>
                  <a:cubicBezTo>
                    <a:pt x="2500" y="6909"/>
                    <a:pt x="3256" y="7708"/>
                    <a:pt x="3901" y="8585"/>
                  </a:cubicBezTo>
                  <a:cubicBezTo>
                    <a:pt x="3901" y="8696"/>
                    <a:pt x="3892" y="8808"/>
                    <a:pt x="3892" y="8920"/>
                  </a:cubicBezTo>
                  <a:cubicBezTo>
                    <a:pt x="3892" y="11291"/>
                    <a:pt x="4962" y="12706"/>
                    <a:pt x="6493" y="12706"/>
                  </a:cubicBezTo>
                  <a:cubicBezTo>
                    <a:pt x="7020" y="12706"/>
                    <a:pt x="7602" y="12539"/>
                    <a:pt x="8214" y="12185"/>
                  </a:cubicBezTo>
                  <a:cubicBezTo>
                    <a:pt x="10602" y="10810"/>
                    <a:pt x="12535" y="7116"/>
                    <a:pt x="12535" y="3928"/>
                  </a:cubicBezTo>
                  <a:cubicBezTo>
                    <a:pt x="12535" y="1561"/>
                    <a:pt x="11468" y="146"/>
                    <a:pt x="9936" y="146"/>
                  </a:cubicBezTo>
                  <a:cubicBezTo>
                    <a:pt x="9411" y="146"/>
                    <a:pt x="8832" y="313"/>
                    <a:pt x="8222" y="663"/>
                  </a:cubicBezTo>
                  <a:cubicBezTo>
                    <a:pt x="8042" y="775"/>
                    <a:pt x="7861" y="887"/>
                    <a:pt x="7698" y="1016"/>
                  </a:cubicBezTo>
                  <a:cubicBezTo>
                    <a:pt x="7367" y="1063"/>
                    <a:pt x="7033" y="1086"/>
                    <a:pt x="6700" y="1086"/>
                  </a:cubicBezTo>
                  <a:cubicBezTo>
                    <a:pt x="5877" y="1086"/>
                    <a:pt x="5058" y="942"/>
                    <a:pt x="4287" y="655"/>
                  </a:cubicBezTo>
                  <a:lnTo>
                    <a:pt x="4296" y="655"/>
                  </a:lnTo>
                  <a:cubicBezTo>
                    <a:pt x="3970" y="535"/>
                    <a:pt x="3643" y="389"/>
                    <a:pt x="3334" y="225"/>
                  </a:cubicBezTo>
                  <a:cubicBezTo>
                    <a:pt x="3156" y="78"/>
                    <a:pt x="2942" y="1"/>
                    <a:pt x="2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" name="Google Shape;5728;p41">
              <a:extLst>
                <a:ext uri="{FF2B5EF4-FFF2-40B4-BE49-F238E27FC236}">
                  <a16:creationId xmlns:a16="http://schemas.microsoft.com/office/drawing/2014/main" id="{39B39BB1-A7F3-40FB-B1E4-DCF43BE8B443}"/>
                </a:ext>
              </a:extLst>
            </p:cNvPr>
            <p:cNvSpPr/>
            <p:nvPr/>
          </p:nvSpPr>
          <p:spPr>
            <a:xfrm>
              <a:off x="3240550" y="1625700"/>
              <a:ext cx="216100" cy="314300"/>
            </a:xfrm>
            <a:custGeom>
              <a:avLst/>
              <a:gdLst/>
              <a:ahLst/>
              <a:cxnLst/>
              <a:rect l="l" t="t" r="r" b="b"/>
              <a:pathLst>
                <a:path w="8644" h="12572" extrusionOk="0">
                  <a:moveTo>
                    <a:pt x="6039" y="1"/>
                  </a:moveTo>
                  <a:cubicBezTo>
                    <a:pt x="5513" y="1"/>
                    <a:pt x="4932" y="168"/>
                    <a:pt x="4322" y="521"/>
                  </a:cubicBezTo>
                  <a:cubicBezTo>
                    <a:pt x="1934" y="1905"/>
                    <a:pt x="1" y="5599"/>
                    <a:pt x="1" y="8778"/>
                  </a:cubicBezTo>
                  <a:cubicBezTo>
                    <a:pt x="1" y="11151"/>
                    <a:pt x="1072" y="12572"/>
                    <a:pt x="2606" y="12572"/>
                  </a:cubicBezTo>
                  <a:cubicBezTo>
                    <a:pt x="3132" y="12572"/>
                    <a:pt x="3712" y="12404"/>
                    <a:pt x="4322" y="12051"/>
                  </a:cubicBezTo>
                  <a:cubicBezTo>
                    <a:pt x="6711" y="10668"/>
                    <a:pt x="8644" y="6974"/>
                    <a:pt x="8644" y="3795"/>
                  </a:cubicBezTo>
                  <a:cubicBezTo>
                    <a:pt x="8644" y="1422"/>
                    <a:pt x="7572" y="1"/>
                    <a:pt x="60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5" name="Google Shape;5729;p41">
              <a:extLst>
                <a:ext uri="{FF2B5EF4-FFF2-40B4-BE49-F238E27FC236}">
                  <a16:creationId xmlns:a16="http://schemas.microsoft.com/office/drawing/2014/main" id="{445F2341-A81D-4AA3-8178-21D5E6C7E6EA}"/>
                </a:ext>
              </a:extLst>
            </p:cNvPr>
            <p:cNvSpPr/>
            <p:nvPr/>
          </p:nvSpPr>
          <p:spPr>
            <a:xfrm>
              <a:off x="3276425" y="1677975"/>
              <a:ext cx="144350" cy="209750"/>
            </a:xfrm>
            <a:custGeom>
              <a:avLst/>
              <a:gdLst/>
              <a:ahLst/>
              <a:cxnLst/>
              <a:rect l="l" t="t" r="r" b="b"/>
              <a:pathLst>
                <a:path w="5774" h="8390" extrusionOk="0">
                  <a:moveTo>
                    <a:pt x="4033" y="1"/>
                  </a:moveTo>
                  <a:cubicBezTo>
                    <a:pt x="3682" y="1"/>
                    <a:pt x="3295" y="112"/>
                    <a:pt x="2887" y="346"/>
                  </a:cubicBezTo>
                  <a:cubicBezTo>
                    <a:pt x="1289" y="1266"/>
                    <a:pt x="1" y="3740"/>
                    <a:pt x="1" y="5862"/>
                  </a:cubicBezTo>
                  <a:cubicBezTo>
                    <a:pt x="1" y="7443"/>
                    <a:pt x="716" y="8390"/>
                    <a:pt x="1741" y="8390"/>
                  </a:cubicBezTo>
                  <a:cubicBezTo>
                    <a:pt x="2092" y="8390"/>
                    <a:pt x="2480" y="8279"/>
                    <a:pt x="2887" y="8044"/>
                  </a:cubicBezTo>
                  <a:cubicBezTo>
                    <a:pt x="4485" y="7125"/>
                    <a:pt x="5774" y="4659"/>
                    <a:pt x="5774" y="2529"/>
                  </a:cubicBezTo>
                  <a:cubicBezTo>
                    <a:pt x="5774" y="948"/>
                    <a:pt x="5059" y="1"/>
                    <a:pt x="40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" name="Google Shape;5730;p41">
              <a:extLst>
                <a:ext uri="{FF2B5EF4-FFF2-40B4-BE49-F238E27FC236}">
                  <a16:creationId xmlns:a16="http://schemas.microsoft.com/office/drawing/2014/main" id="{9474120E-C811-4B06-9097-1FBA37326D73}"/>
                </a:ext>
              </a:extLst>
            </p:cNvPr>
            <p:cNvSpPr/>
            <p:nvPr/>
          </p:nvSpPr>
          <p:spPr>
            <a:xfrm>
              <a:off x="3143050" y="1622150"/>
              <a:ext cx="107425" cy="155575"/>
            </a:xfrm>
            <a:custGeom>
              <a:avLst/>
              <a:gdLst/>
              <a:ahLst/>
              <a:cxnLst/>
              <a:rect l="l" t="t" r="r" b="b"/>
              <a:pathLst>
                <a:path w="4297" h="6223" extrusionOk="0">
                  <a:moveTo>
                    <a:pt x="2703" y="1"/>
                  </a:moveTo>
                  <a:cubicBezTo>
                    <a:pt x="2467" y="1"/>
                    <a:pt x="2206" y="76"/>
                    <a:pt x="1933" y="234"/>
                  </a:cubicBezTo>
                  <a:cubicBezTo>
                    <a:pt x="868" y="852"/>
                    <a:pt x="0" y="2502"/>
                    <a:pt x="0" y="3920"/>
                  </a:cubicBezTo>
                  <a:cubicBezTo>
                    <a:pt x="0" y="4727"/>
                    <a:pt x="284" y="5294"/>
                    <a:pt x="722" y="5509"/>
                  </a:cubicBezTo>
                  <a:cubicBezTo>
                    <a:pt x="1040" y="5732"/>
                    <a:pt x="1358" y="5973"/>
                    <a:pt x="1658" y="6222"/>
                  </a:cubicBezTo>
                  <a:cubicBezTo>
                    <a:pt x="1409" y="5913"/>
                    <a:pt x="1255" y="5432"/>
                    <a:pt x="1255" y="4805"/>
                  </a:cubicBezTo>
                  <a:cubicBezTo>
                    <a:pt x="1255" y="3301"/>
                    <a:pt x="2165" y="1540"/>
                    <a:pt x="3299" y="887"/>
                  </a:cubicBezTo>
                  <a:cubicBezTo>
                    <a:pt x="3592" y="719"/>
                    <a:pt x="3874" y="643"/>
                    <a:pt x="4126" y="643"/>
                  </a:cubicBezTo>
                  <a:cubicBezTo>
                    <a:pt x="4184" y="643"/>
                    <a:pt x="4241" y="647"/>
                    <a:pt x="4296" y="655"/>
                  </a:cubicBezTo>
                  <a:cubicBezTo>
                    <a:pt x="3970" y="535"/>
                    <a:pt x="3643" y="389"/>
                    <a:pt x="3334" y="225"/>
                  </a:cubicBezTo>
                  <a:cubicBezTo>
                    <a:pt x="3156" y="78"/>
                    <a:pt x="2942" y="1"/>
                    <a:pt x="27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7" name="Google Shape;5731;p41">
              <a:extLst>
                <a:ext uri="{FF2B5EF4-FFF2-40B4-BE49-F238E27FC236}">
                  <a16:creationId xmlns:a16="http://schemas.microsoft.com/office/drawing/2014/main" id="{82F2617E-ABF8-4F46-B5FA-763A7401074F}"/>
                </a:ext>
              </a:extLst>
            </p:cNvPr>
            <p:cNvSpPr/>
            <p:nvPr/>
          </p:nvSpPr>
          <p:spPr>
            <a:xfrm>
              <a:off x="3277925" y="1706800"/>
              <a:ext cx="105925" cy="127100"/>
            </a:xfrm>
            <a:custGeom>
              <a:avLst/>
              <a:gdLst/>
              <a:ahLst/>
              <a:cxnLst/>
              <a:rect l="l" t="t" r="r" b="b"/>
              <a:pathLst>
                <a:path w="4237" h="5084" extrusionOk="0">
                  <a:moveTo>
                    <a:pt x="1839" y="1"/>
                  </a:moveTo>
                  <a:cubicBezTo>
                    <a:pt x="911" y="989"/>
                    <a:pt x="207" y="2458"/>
                    <a:pt x="1" y="3884"/>
                  </a:cubicBezTo>
                  <a:lnTo>
                    <a:pt x="1848" y="4950"/>
                  </a:lnTo>
                  <a:cubicBezTo>
                    <a:pt x="1968" y="5037"/>
                    <a:pt x="2113" y="5084"/>
                    <a:pt x="2273" y="5084"/>
                  </a:cubicBezTo>
                  <a:cubicBezTo>
                    <a:pt x="2444" y="5084"/>
                    <a:pt x="2632" y="5030"/>
                    <a:pt x="2827" y="4915"/>
                  </a:cubicBezTo>
                  <a:cubicBezTo>
                    <a:pt x="3609" y="4468"/>
                    <a:pt x="4236" y="3266"/>
                    <a:pt x="4236" y="2235"/>
                  </a:cubicBezTo>
                  <a:cubicBezTo>
                    <a:pt x="4236" y="1599"/>
                    <a:pt x="4004" y="1178"/>
                    <a:pt x="3643" y="1041"/>
                  </a:cubicBezTo>
                  <a:lnTo>
                    <a:pt x="18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8" name="Google Shape;5732;p41">
              <a:extLst>
                <a:ext uri="{FF2B5EF4-FFF2-40B4-BE49-F238E27FC236}">
                  <a16:creationId xmlns:a16="http://schemas.microsoft.com/office/drawing/2014/main" id="{9EB59C81-A56E-4401-901A-BCA701A868CF}"/>
                </a:ext>
              </a:extLst>
            </p:cNvPr>
            <p:cNvSpPr/>
            <p:nvPr/>
          </p:nvSpPr>
          <p:spPr>
            <a:xfrm>
              <a:off x="3313375" y="1731850"/>
              <a:ext cx="70475" cy="102050"/>
            </a:xfrm>
            <a:custGeom>
              <a:avLst/>
              <a:gdLst/>
              <a:ahLst/>
              <a:cxnLst/>
              <a:rect l="l" t="t" r="r" b="b"/>
              <a:pathLst>
                <a:path w="2819" h="4082" extrusionOk="0">
                  <a:moveTo>
                    <a:pt x="1967" y="0"/>
                  </a:moveTo>
                  <a:cubicBezTo>
                    <a:pt x="1796" y="0"/>
                    <a:pt x="1608" y="54"/>
                    <a:pt x="1409" y="167"/>
                  </a:cubicBezTo>
                  <a:cubicBezTo>
                    <a:pt x="636" y="614"/>
                    <a:pt x="0" y="1817"/>
                    <a:pt x="0" y="2848"/>
                  </a:cubicBezTo>
                  <a:cubicBezTo>
                    <a:pt x="0" y="3622"/>
                    <a:pt x="353" y="4082"/>
                    <a:pt x="852" y="4082"/>
                  </a:cubicBezTo>
                  <a:cubicBezTo>
                    <a:pt x="1023" y="4082"/>
                    <a:pt x="1212" y="4027"/>
                    <a:pt x="1409" y="3913"/>
                  </a:cubicBezTo>
                  <a:cubicBezTo>
                    <a:pt x="2191" y="3466"/>
                    <a:pt x="2818" y="2264"/>
                    <a:pt x="2818" y="1233"/>
                  </a:cubicBezTo>
                  <a:cubicBezTo>
                    <a:pt x="2818" y="463"/>
                    <a:pt x="2469" y="0"/>
                    <a:pt x="1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9" name="Google Shape;5733;p41">
              <a:extLst>
                <a:ext uri="{FF2B5EF4-FFF2-40B4-BE49-F238E27FC236}">
                  <a16:creationId xmlns:a16="http://schemas.microsoft.com/office/drawing/2014/main" id="{78ABEFA7-6E5A-432D-B38A-3053CBBF5952}"/>
                </a:ext>
              </a:extLst>
            </p:cNvPr>
            <p:cNvSpPr/>
            <p:nvPr/>
          </p:nvSpPr>
          <p:spPr>
            <a:xfrm>
              <a:off x="3386175" y="1656275"/>
              <a:ext cx="133250" cy="57425"/>
            </a:xfrm>
            <a:custGeom>
              <a:avLst/>
              <a:gdLst/>
              <a:ahLst/>
              <a:cxnLst/>
              <a:rect l="l" t="t" r="r" b="b"/>
              <a:pathLst>
                <a:path w="5330" h="2297" extrusionOk="0">
                  <a:moveTo>
                    <a:pt x="4614" y="1"/>
                  </a:moveTo>
                  <a:cubicBezTo>
                    <a:pt x="4568" y="1"/>
                    <a:pt x="4519" y="7"/>
                    <a:pt x="4468" y="20"/>
                  </a:cubicBezTo>
                  <a:lnTo>
                    <a:pt x="559" y="1300"/>
                  </a:lnTo>
                  <a:cubicBezTo>
                    <a:pt x="1" y="1481"/>
                    <a:pt x="130" y="2297"/>
                    <a:pt x="714" y="2297"/>
                  </a:cubicBezTo>
                  <a:cubicBezTo>
                    <a:pt x="765" y="2297"/>
                    <a:pt x="817" y="2288"/>
                    <a:pt x="869" y="2271"/>
                  </a:cubicBezTo>
                  <a:lnTo>
                    <a:pt x="4778" y="991"/>
                  </a:lnTo>
                  <a:cubicBezTo>
                    <a:pt x="5330" y="778"/>
                    <a:pt x="5129" y="1"/>
                    <a:pt x="46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0" name="Google Shape;5734;p41">
              <a:extLst>
                <a:ext uri="{FF2B5EF4-FFF2-40B4-BE49-F238E27FC236}">
                  <a16:creationId xmlns:a16="http://schemas.microsoft.com/office/drawing/2014/main" id="{B616ADAD-DD97-4B6D-BE9F-058B1B027BC3}"/>
                </a:ext>
              </a:extLst>
            </p:cNvPr>
            <p:cNvSpPr/>
            <p:nvPr/>
          </p:nvSpPr>
          <p:spPr>
            <a:xfrm>
              <a:off x="3393225" y="1795925"/>
              <a:ext cx="118200" cy="72850"/>
            </a:xfrm>
            <a:custGeom>
              <a:avLst/>
              <a:gdLst/>
              <a:ahLst/>
              <a:cxnLst/>
              <a:rect l="l" t="t" r="r" b="b"/>
              <a:pathLst>
                <a:path w="4728" h="2914" extrusionOk="0">
                  <a:moveTo>
                    <a:pt x="732" y="1"/>
                  </a:moveTo>
                  <a:cubicBezTo>
                    <a:pt x="282" y="1"/>
                    <a:pt x="0" y="673"/>
                    <a:pt x="492" y="955"/>
                  </a:cubicBezTo>
                  <a:lnTo>
                    <a:pt x="3765" y="2845"/>
                  </a:lnTo>
                  <a:cubicBezTo>
                    <a:pt x="3843" y="2888"/>
                    <a:pt x="3937" y="2914"/>
                    <a:pt x="4023" y="2914"/>
                  </a:cubicBezTo>
                  <a:cubicBezTo>
                    <a:pt x="4547" y="2914"/>
                    <a:pt x="4728" y="2227"/>
                    <a:pt x="4281" y="1969"/>
                  </a:cubicBezTo>
                  <a:lnTo>
                    <a:pt x="999" y="79"/>
                  </a:lnTo>
                  <a:cubicBezTo>
                    <a:pt x="907" y="24"/>
                    <a:pt x="816" y="1"/>
                    <a:pt x="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1" name="Google Shape;5735;p41">
              <a:extLst>
                <a:ext uri="{FF2B5EF4-FFF2-40B4-BE49-F238E27FC236}">
                  <a16:creationId xmlns:a16="http://schemas.microsoft.com/office/drawing/2014/main" id="{67EBF143-E7F0-4231-A864-CFBC155B118D}"/>
                </a:ext>
              </a:extLst>
            </p:cNvPr>
            <p:cNvSpPr/>
            <p:nvPr/>
          </p:nvSpPr>
          <p:spPr>
            <a:xfrm>
              <a:off x="3314775" y="1847850"/>
              <a:ext cx="54025" cy="123600"/>
            </a:xfrm>
            <a:custGeom>
              <a:avLst/>
              <a:gdLst/>
              <a:ahLst/>
              <a:cxnLst/>
              <a:rect l="l" t="t" r="r" b="b"/>
              <a:pathLst>
                <a:path w="2161" h="4944" extrusionOk="0">
                  <a:moveTo>
                    <a:pt x="615" y="0"/>
                  </a:moveTo>
                  <a:cubicBezTo>
                    <a:pt x="311" y="0"/>
                    <a:pt x="1" y="252"/>
                    <a:pt x="108" y="648"/>
                  </a:cubicBezTo>
                  <a:lnTo>
                    <a:pt x="1104" y="4557"/>
                  </a:lnTo>
                  <a:cubicBezTo>
                    <a:pt x="1156" y="4780"/>
                    <a:pt x="1361" y="4934"/>
                    <a:pt x="1593" y="4943"/>
                  </a:cubicBezTo>
                  <a:lnTo>
                    <a:pt x="1593" y="4943"/>
                  </a:lnTo>
                  <a:cubicBezTo>
                    <a:pt x="1924" y="4939"/>
                    <a:pt x="2160" y="4623"/>
                    <a:pt x="2084" y="4308"/>
                  </a:cubicBezTo>
                  <a:lnTo>
                    <a:pt x="1096" y="399"/>
                  </a:lnTo>
                  <a:cubicBezTo>
                    <a:pt x="1032" y="121"/>
                    <a:pt x="825" y="0"/>
                    <a:pt x="615" y="0"/>
                  </a:cubicBezTo>
                  <a:close/>
                  <a:moveTo>
                    <a:pt x="1593" y="4943"/>
                  </a:moveTo>
                  <a:lnTo>
                    <a:pt x="1593" y="4943"/>
                  </a:lnTo>
                  <a:cubicBezTo>
                    <a:pt x="1590" y="4944"/>
                    <a:pt x="1588" y="4944"/>
                    <a:pt x="1585" y="4944"/>
                  </a:cubicBezTo>
                  <a:lnTo>
                    <a:pt x="1594" y="4944"/>
                  </a:lnTo>
                  <a:cubicBezTo>
                    <a:pt x="1593" y="4944"/>
                    <a:pt x="1593" y="4944"/>
                    <a:pt x="1593" y="494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oogle Shape;5725;p41">
            <a:extLst>
              <a:ext uri="{FF2B5EF4-FFF2-40B4-BE49-F238E27FC236}">
                <a16:creationId xmlns:a16="http://schemas.microsoft.com/office/drawing/2014/main" id="{FDCC6FF9-2A2A-43F3-9E35-6A3074E42B72}"/>
              </a:ext>
            </a:extLst>
          </p:cNvPr>
          <p:cNvGrpSpPr/>
          <p:nvPr/>
        </p:nvGrpSpPr>
        <p:grpSpPr>
          <a:xfrm>
            <a:off x="885108" y="2295604"/>
            <a:ext cx="376375" cy="349300"/>
            <a:chOff x="3143050" y="1622150"/>
            <a:chExt cx="376375" cy="349300"/>
          </a:xfrm>
        </p:grpSpPr>
        <p:sp>
          <p:nvSpPr>
            <p:cNvPr id="53" name="Google Shape;5726;p41">
              <a:extLst>
                <a:ext uri="{FF2B5EF4-FFF2-40B4-BE49-F238E27FC236}">
                  <a16:creationId xmlns:a16="http://schemas.microsoft.com/office/drawing/2014/main" id="{825D8C7A-CC2C-4846-9FF7-92EB5EBD373B}"/>
                </a:ext>
              </a:extLst>
            </p:cNvPr>
            <p:cNvSpPr/>
            <p:nvPr/>
          </p:nvSpPr>
          <p:spPr>
            <a:xfrm>
              <a:off x="3184725" y="1735175"/>
              <a:ext cx="53275" cy="184300"/>
            </a:xfrm>
            <a:custGeom>
              <a:avLst/>
              <a:gdLst/>
              <a:ahLst/>
              <a:cxnLst/>
              <a:rect l="l" t="t" r="r" b="b"/>
              <a:pathLst>
                <a:path w="2131" h="7372" extrusionOk="0">
                  <a:moveTo>
                    <a:pt x="1065" y="0"/>
                  </a:moveTo>
                  <a:cubicBezTo>
                    <a:pt x="473" y="0"/>
                    <a:pt x="0" y="481"/>
                    <a:pt x="0" y="1065"/>
                  </a:cubicBezTo>
                  <a:lnTo>
                    <a:pt x="0" y="6297"/>
                  </a:lnTo>
                  <a:cubicBezTo>
                    <a:pt x="0" y="6890"/>
                    <a:pt x="473" y="7363"/>
                    <a:pt x="1065" y="7371"/>
                  </a:cubicBezTo>
                  <a:cubicBezTo>
                    <a:pt x="1658" y="7371"/>
                    <a:pt x="2131" y="6882"/>
                    <a:pt x="2131" y="6297"/>
                  </a:cubicBezTo>
                  <a:lnTo>
                    <a:pt x="2131" y="1065"/>
                  </a:lnTo>
                  <a:cubicBezTo>
                    <a:pt x="2131" y="481"/>
                    <a:pt x="1650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4" name="Google Shape;5727;p41">
              <a:extLst>
                <a:ext uri="{FF2B5EF4-FFF2-40B4-BE49-F238E27FC236}">
                  <a16:creationId xmlns:a16="http://schemas.microsoft.com/office/drawing/2014/main" id="{ECE0D6E2-F9CB-4DD5-B6DD-C304AAF9A71A}"/>
                </a:ext>
              </a:extLst>
            </p:cNvPr>
            <p:cNvSpPr/>
            <p:nvPr/>
          </p:nvSpPr>
          <p:spPr>
            <a:xfrm>
              <a:off x="3143050" y="1622150"/>
              <a:ext cx="313400" cy="317675"/>
            </a:xfrm>
            <a:custGeom>
              <a:avLst/>
              <a:gdLst/>
              <a:ahLst/>
              <a:cxnLst/>
              <a:rect l="l" t="t" r="r" b="b"/>
              <a:pathLst>
                <a:path w="12536" h="12707" extrusionOk="0">
                  <a:moveTo>
                    <a:pt x="2703" y="1"/>
                  </a:moveTo>
                  <a:cubicBezTo>
                    <a:pt x="2467" y="1"/>
                    <a:pt x="2206" y="76"/>
                    <a:pt x="1933" y="234"/>
                  </a:cubicBezTo>
                  <a:cubicBezTo>
                    <a:pt x="868" y="844"/>
                    <a:pt x="0" y="2502"/>
                    <a:pt x="0" y="3920"/>
                  </a:cubicBezTo>
                  <a:cubicBezTo>
                    <a:pt x="0" y="4727"/>
                    <a:pt x="284" y="5286"/>
                    <a:pt x="722" y="5509"/>
                  </a:cubicBezTo>
                  <a:cubicBezTo>
                    <a:pt x="911" y="5629"/>
                    <a:pt x="1530" y="6110"/>
                    <a:pt x="1658" y="6222"/>
                  </a:cubicBezTo>
                  <a:cubicBezTo>
                    <a:pt x="2500" y="6909"/>
                    <a:pt x="3256" y="7708"/>
                    <a:pt x="3901" y="8585"/>
                  </a:cubicBezTo>
                  <a:cubicBezTo>
                    <a:pt x="3901" y="8696"/>
                    <a:pt x="3892" y="8808"/>
                    <a:pt x="3892" y="8920"/>
                  </a:cubicBezTo>
                  <a:cubicBezTo>
                    <a:pt x="3892" y="11291"/>
                    <a:pt x="4962" y="12706"/>
                    <a:pt x="6493" y="12706"/>
                  </a:cubicBezTo>
                  <a:cubicBezTo>
                    <a:pt x="7020" y="12706"/>
                    <a:pt x="7602" y="12539"/>
                    <a:pt x="8214" y="12185"/>
                  </a:cubicBezTo>
                  <a:cubicBezTo>
                    <a:pt x="10602" y="10810"/>
                    <a:pt x="12535" y="7116"/>
                    <a:pt x="12535" y="3928"/>
                  </a:cubicBezTo>
                  <a:cubicBezTo>
                    <a:pt x="12535" y="1561"/>
                    <a:pt x="11468" y="146"/>
                    <a:pt x="9936" y="146"/>
                  </a:cubicBezTo>
                  <a:cubicBezTo>
                    <a:pt x="9411" y="146"/>
                    <a:pt x="8832" y="313"/>
                    <a:pt x="8222" y="663"/>
                  </a:cubicBezTo>
                  <a:cubicBezTo>
                    <a:pt x="8042" y="775"/>
                    <a:pt x="7861" y="887"/>
                    <a:pt x="7698" y="1016"/>
                  </a:cubicBezTo>
                  <a:cubicBezTo>
                    <a:pt x="7367" y="1063"/>
                    <a:pt x="7033" y="1086"/>
                    <a:pt x="6700" y="1086"/>
                  </a:cubicBezTo>
                  <a:cubicBezTo>
                    <a:pt x="5877" y="1086"/>
                    <a:pt x="5058" y="942"/>
                    <a:pt x="4287" y="655"/>
                  </a:cubicBezTo>
                  <a:lnTo>
                    <a:pt x="4296" y="655"/>
                  </a:lnTo>
                  <a:cubicBezTo>
                    <a:pt x="3970" y="535"/>
                    <a:pt x="3643" y="389"/>
                    <a:pt x="3334" y="225"/>
                  </a:cubicBezTo>
                  <a:cubicBezTo>
                    <a:pt x="3156" y="78"/>
                    <a:pt x="2942" y="1"/>
                    <a:pt x="2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5" name="Google Shape;5728;p41">
              <a:extLst>
                <a:ext uri="{FF2B5EF4-FFF2-40B4-BE49-F238E27FC236}">
                  <a16:creationId xmlns:a16="http://schemas.microsoft.com/office/drawing/2014/main" id="{ED63DD53-62C5-4920-A04C-C0A65386CDDF}"/>
                </a:ext>
              </a:extLst>
            </p:cNvPr>
            <p:cNvSpPr/>
            <p:nvPr/>
          </p:nvSpPr>
          <p:spPr>
            <a:xfrm>
              <a:off x="3240550" y="1625700"/>
              <a:ext cx="216100" cy="314300"/>
            </a:xfrm>
            <a:custGeom>
              <a:avLst/>
              <a:gdLst/>
              <a:ahLst/>
              <a:cxnLst/>
              <a:rect l="l" t="t" r="r" b="b"/>
              <a:pathLst>
                <a:path w="8644" h="12572" extrusionOk="0">
                  <a:moveTo>
                    <a:pt x="6039" y="1"/>
                  </a:moveTo>
                  <a:cubicBezTo>
                    <a:pt x="5513" y="1"/>
                    <a:pt x="4932" y="168"/>
                    <a:pt x="4322" y="521"/>
                  </a:cubicBezTo>
                  <a:cubicBezTo>
                    <a:pt x="1934" y="1905"/>
                    <a:pt x="1" y="5599"/>
                    <a:pt x="1" y="8778"/>
                  </a:cubicBezTo>
                  <a:cubicBezTo>
                    <a:pt x="1" y="11151"/>
                    <a:pt x="1072" y="12572"/>
                    <a:pt x="2606" y="12572"/>
                  </a:cubicBezTo>
                  <a:cubicBezTo>
                    <a:pt x="3132" y="12572"/>
                    <a:pt x="3712" y="12404"/>
                    <a:pt x="4322" y="12051"/>
                  </a:cubicBezTo>
                  <a:cubicBezTo>
                    <a:pt x="6711" y="10668"/>
                    <a:pt x="8644" y="6974"/>
                    <a:pt x="8644" y="3795"/>
                  </a:cubicBezTo>
                  <a:cubicBezTo>
                    <a:pt x="8644" y="1422"/>
                    <a:pt x="7572" y="1"/>
                    <a:pt x="60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6" name="Google Shape;5729;p41">
              <a:extLst>
                <a:ext uri="{FF2B5EF4-FFF2-40B4-BE49-F238E27FC236}">
                  <a16:creationId xmlns:a16="http://schemas.microsoft.com/office/drawing/2014/main" id="{583BEB9D-DEC4-4816-BDC9-261425ABF8ED}"/>
                </a:ext>
              </a:extLst>
            </p:cNvPr>
            <p:cNvSpPr/>
            <p:nvPr/>
          </p:nvSpPr>
          <p:spPr>
            <a:xfrm>
              <a:off x="3276425" y="1677975"/>
              <a:ext cx="144350" cy="209750"/>
            </a:xfrm>
            <a:custGeom>
              <a:avLst/>
              <a:gdLst/>
              <a:ahLst/>
              <a:cxnLst/>
              <a:rect l="l" t="t" r="r" b="b"/>
              <a:pathLst>
                <a:path w="5774" h="8390" extrusionOk="0">
                  <a:moveTo>
                    <a:pt x="4033" y="1"/>
                  </a:moveTo>
                  <a:cubicBezTo>
                    <a:pt x="3682" y="1"/>
                    <a:pt x="3295" y="112"/>
                    <a:pt x="2887" y="346"/>
                  </a:cubicBezTo>
                  <a:cubicBezTo>
                    <a:pt x="1289" y="1266"/>
                    <a:pt x="1" y="3740"/>
                    <a:pt x="1" y="5862"/>
                  </a:cubicBezTo>
                  <a:cubicBezTo>
                    <a:pt x="1" y="7443"/>
                    <a:pt x="716" y="8390"/>
                    <a:pt x="1741" y="8390"/>
                  </a:cubicBezTo>
                  <a:cubicBezTo>
                    <a:pt x="2092" y="8390"/>
                    <a:pt x="2480" y="8279"/>
                    <a:pt x="2887" y="8044"/>
                  </a:cubicBezTo>
                  <a:cubicBezTo>
                    <a:pt x="4485" y="7125"/>
                    <a:pt x="5774" y="4659"/>
                    <a:pt x="5774" y="2529"/>
                  </a:cubicBezTo>
                  <a:cubicBezTo>
                    <a:pt x="5774" y="948"/>
                    <a:pt x="5059" y="1"/>
                    <a:pt x="40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7" name="Google Shape;5730;p41">
              <a:extLst>
                <a:ext uri="{FF2B5EF4-FFF2-40B4-BE49-F238E27FC236}">
                  <a16:creationId xmlns:a16="http://schemas.microsoft.com/office/drawing/2014/main" id="{AF5A100C-955D-4048-BE9F-9D30401EE404}"/>
                </a:ext>
              </a:extLst>
            </p:cNvPr>
            <p:cNvSpPr/>
            <p:nvPr/>
          </p:nvSpPr>
          <p:spPr>
            <a:xfrm>
              <a:off x="3143050" y="1622150"/>
              <a:ext cx="107425" cy="155575"/>
            </a:xfrm>
            <a:custGeom>
              <a:avLst/>
              <a:gdLst/>
              <a:ahLst/>
              <a:cxnLst/>
              <a:rect l="l" t="t" r="r" b="b"/>
              <a:pathLst>
                <a:path w="4297" h="6223" extrusionOk="0">
                  <a:moveTo>
                    <a:pt x="2703" y="1"/>
                  </a:moveTo>
                  <a:cubicBezTo>
                    <a:pt x="2467" y="1"/>
                    <a:pt x="2206" y="76"/>
                    <a:pt x="1933" y="234"/>
                  </a:cubicBezTo>
                  <a:cubicBezTo>
                    <a:pt x="868" y="852"/>
                    <a:pt x="0" y="2502"/>
                    <a:pt x="0" y="3920"/>
                  </a:cubicBezTo>
                  <a:cubicBezTo>
                    <a:pt x="0" y="4727"/>
                    <a:pt x="284" y="5294"/>
                    <a:pt x="722" y="5509"/>
                  </a:cubicBezTo>
                  <a:cubicBezTo>
                    <a:pt x="1040" y="5732"/>
                    <a:pt x="1358" y="5973"/>
                    <a:pt x="1658" y="6222"/>
                  </a:cubicBezTo>
                  <a:cubicBezTo>
                    <a:pt x="1409" y="5913"/>
                    <a:pt x="1255" y="5432"/>
                    <a:pt x="1255" y="4805"/>
                  </a:cubicBezTo>
                  <a:cubicBezTo>
                    <a:pt x="1255" y="3301"/>
                    <a:pt x="2165" y="1540"/>
                    <a:pt x="3299" y="887"/>
                  </a:cubicBezTo>
                  <a:cubicBezTo>
                    <a:pt x="3592" y="719"/>
                    <a:pt x="3874" y="643"/>
                    <a:pt x="4126" y="643"/>
                  </a:cubicBezTo>
                  <a:cubicBezTo>
                    <a:pt x="4184" y="643"/>
                    <a:pt x="4241" y="647"/>
                    <a:pt x="4296" y="655"/>
                  </a:cubicBezTo>
                  <a:cubicBezTo>
                    <a:pt x="3970" y="535"/>
                    <a:pt x="3643" y="389"/>
                    <a:pt x="3334" y="225"/>
                  </a:cubicBezTo>
                  <a:cubicBezTo>
                    <a:pt x="3156" y="78"/>
                    <a:pt x="2942" y="1"/>
                    <a:pt x="27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8" name="Google Shape;5731;p41">
              <a:extLst>
                <a:ext uri="{FF2B5EF4-FFF2-40B4-BE49-F238E27FC236}">
                  <a16:creationId xmlns:a16="http://schemas.microsoft.com/office/drawing/2014/main" id="{7F23B484-1909-4376-9EC9-1B4D2379D901}"/>
                </a:ext>
              </a:extLst>
            </p:cNvPr>
            <p:cNvSpPr/>
            <p:nvPr/>
          </p:nvSpPr>
          <p:spPr>
            <a:xfrm>
              <a:off x="3277925" y="1706800"/>
              <a:ext cx="105925" cy="127100"/>
            </a:xfrm>
            <a:custGeom>
              <a:avLst/>
              <a:gdLst/>
              <a:ahLst/>
              <a:cxnLst/>
              <a:rect l="l" t="t" r="r" b="b"/>
              <a:pathLst>
                <a:path w="4237" h="5084" extrusionOk="0">
                  <a:moveTo>
                    <a:pt x="1839" y="1"/>
                  </a:moveTo>
                  <a:cubicBezTo>
                    <a:pt x="911" y="989"/>
                    <a:pt x="207" y="2458"/>
                    <a:pt x="1" y="3884"/>
                  </a:cubicBezTo>
                  <a:lnTo>
                    <a:pt x="1848" y="4950"/>
                  </a:lnTo>
                  <a:cubicBezTo>
                    <a:pt x="1968" y="5037"/>
                    <a:pt x="2113" y="5084"/>
                    <a:pt x="2273" y="5084"/>
                  </a:cubicBezTo>
                  <a:cubicBezTo>
                    <a:pt x="2444" y="5084"/>
                    <a:pt x="2632" y="5030"/>
                    <a:pt x="2827" y="4915"/>
                  </a:cubicBezTo>
                  <a:cubicBezTo>
                    <a:pt x="3609" y="4468"/>
                    <a:pt x="4236" y="3266"/>
                    <a:pt x="4236" y="2235"/>
                  </a:cubicBezTo>
                  <a:cubicBezTo>
                    <a:pt x="4236" y="1599"/>
                    <a:pt x="4004" y="1178"/>
                    <a:pt x="3643" y="1041"/>
                  </a:cubicBezTo>
                  <a:lnTo>
                    <a:pt x="18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9" name="Google Shape;5732;p41">
              <a:extLst>
                <a:ext uri="{FF2B5EF4-FFF2-40B4-BE49-F238E27FC236}">
                  <a16:creationId xmlns:a16="http://schemas.microsoft.com/office/drawing/2014/main" id="{D451793C-7389-420B-85CE-27484E8ADB5E}"/>
                </a:ext>
              </a:extLst>
            </p:cNvPr>
            <p:cNvSpPr/>
            <p:nvPr/>
          </p:nvSpPr>
          <p:spPr>
            <a:xfrm>
              <a:off x="3313375" y="1731850"/>
              <a:ext cx="70475" cy="102050"/>
            </a:xfrm>
            <a:custGeom>
              <a:avLst/>
              <a:gdLst/>
              <a:ahLst/>
              <a:cxnLst/>
              <a:rect l="l" t="t" r="r" b="b"/>
              <a:pathLst>
                <a:path w="2819" h="4082" extrusionOk="0">
                  <a:moveTo>
                    <a:pt x="1967" y="0"/>
                  </a:moveTo>
                  <a:cubicBezTo>
                    <a:pt x="1796" y="0"/>
                    <a:pt x="1608" y="54"/>
                    <a:pt x="1409" y="167"/>
                  </a:cubicBezTo>
                  <a:cubicBezTo>
                    <a:pt x="636" y="614"/>
                    <a:pt x="0" y="1817"/>
                    <a:pt x="0" y="2848"/>
                  </a:cubicBezTo>
                  <a:cubicBezTo>
                    <a:pt x="0" y="3622"/>
                    <a:pt x="353" y="4082"/>
                    <a:pt x="852" y="4082"/>
                  </a:cubicBezTo>
                  <a:cubicBezTo>
                    <a:pt x="1023" y="4082"/>
                    <a:pt x="1212" y="4027"/>
                    <a:pt x="1409" y="3913"/>
                  </a:cubicBezTo>
                  <a:cubicBezTo>
                    <a:pt x="2191" y="3466"/>
                    <a:pt x="2818" y="2264"/>
                    <a:pt x="2818" y="1233"/>
                  </a:cubicBezTo>
                  <a:cubicBezTo>
                    <a:pt x="2818" y="463"/>
                    <a:pt x="2469" y="0"/>
                    <a:pt x="1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0" name="Google Shape;5733;p41">
              <a:extLst>
                <a:ext uri="{FF2B5EF4-FFF2-40B4-BE49-F238E27FC236}">
                  <a16:creationId xmlns:a16="http://schemas.microsoft.com/office/drawing/2014/main" id="{4CD68ABF-8F57-4F69-86AC-BE8DD4D75FDB}"/>
                </a:ext>
              </a:extLst>
            </p:cNvPr>
            <p:cNvSpPr/>
            <p:nvPr/>
          </p:nvSpPr>
          <p:spPr>
            <a:xfrm>
              <a:off x="3386175" y="1656275"/>
              <a:ext cx="133250" cy="57425"/>
            </a:xfrm>
            <a:custGeom>
              <a:avLst/>
              <a:gdLst/>
              <a:ahLst/>
              <a:cxnLst/>
              <a:rect l="l" t="t" r="r" b="b"/>
              <a:pathLst>
                <a:path w="5330" h="2297" extrusionOk="0">
                  <a:moveTo>
                    <a:pt x="4614" y="1"/>
                  </a:moveTo>
                  <a:cubicBezTo>
                    <a:pt x="4568" y="1"/>
                    <a:pt x="4519" y="7"/>
                    <a:pt x="4468" y="20"/>
                  </a:cubicBezTo>
                  <a:lnTo>
                    <a:pt x="559" y="1300"/>
                  </a:lnTo>
                  <a:cubicBezTo>
                    <a:pt x="1" y="1481"/>
                    <a:pt x="130" y="2297"/>
                    <a:pt x="714" y="2297"/>
                  </a:cubicBezTo>
                  <a:cubicBezTo>
                    <a:pt x="765" y="2297"/>
                    <a:pt x="817" y="2288"/>
                    <a:pt x="869" y="2271"/>
                  </a:cubicBezTo>
                  <a:lnTo>
                    <a:pt x="4778" y="991"/>
                  </a:lnTo>
                  <a:cubicBezTo>
                    <a:pt x="5330" y="778"/>
                    <a:pt x="5129" y="1"/>
                    <a:pt x="46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1" name="Google Shape;5734;p41">
              <a:extLst>
                <a:ext uri="{FF2B5EF4-FFF2-40B4-BE49-F238E27FC236}">
                  <a16:creationId xmlns:a16="http://schemas.microsoft.com/office/drawing/2014/main" id="{98D4B2EE-E856-4699-832D-616099925F53}"/>
                </a:ext>
              </a:extLst>
            </p:cNvPr>
            <p:cNvSpPr/>
            <p:nvPr/>
          </p:nvSpPr>
          <p:spPr>
            <a:xfrm>
              <a:off x="3393225" y="1795925"/>
              <a:ext cx="118200" cy="72850"/>
            </a:xfrm>
            <a:custGeom>
              <a:avLst/>
              <a:gdLst/>
              <a:ahLst/>
              <a:cxnLst/>
              <a:rect l="l" t="t" r="r" b="b"/>
              <a:pathLst>
                <a:path w="4728" h="2914" extrusionOk="0">
                  <a:moveTo>
                    <a:pt x="732" y="1"/>
                  </a:moveTo>
                  <a:cubicBezTo>
                    <a:pt x="282" y="1"/>
                    <a:pt x="0" y="673"/>
                    <a:pt x="492" y="955"/>
                  </a:cubicBezTo>
                  <a:lnTo>
                    <a:pt x="3765" y="2845"/>
                  </a:lnTo>
                  <a:cubicBezTo>
                    <a:pt x="3843" y="2888"/>
                    <a:pt x="3937" y="2914"/>
                    <a:pt x="4023" y="2914"/>
                  </a:cubicBezTo>
                  <a:cubicBezTo>
                    <a:pt x="4547" y="2914"/>
                    <a:pt x="4728" y="2227"/>
                    <a:pt x="4281" y="1969"/>
                  </a:cubicBezTo>
                  <a:lnTo>
                    <a:pt x="999" y="79"/>
                  </a:lnTo>
                  <a:cubicBezTo>
                    <a:pt x="907" y="24"/>
                    <a:pt x="816" y="1"/>
                    <a:pt x="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2" name="Google Shape;5735;p41">
              <a:extLst>
                <a:ext uri="{FF2B5EF4-FFF2-40B4-BE49-F238E27FC236}">
                  <a16:creationId xmlns:a16="http://schemas.microsoft.com/office/drawing/2014/main" id="{BB0ECCA1-1EE1-4877-9A9C-F0A547CA6C38}"/>
                </a:ext>
              </a:extLst>
            </p:cNvPr>
            <p:cNvSpPr/>
            <p:nvPr/>
          </p:nvSpPr>
          <p:spPr>
            <a:xfrm>
              <a:off x="3314775" y="1847850"/>
              <a:ext cx="54025" cy="123600"/>
            </a:xfrm>
            <a:custGeom>
              <a:avLst/>
              <a:gdLst/>
              <a:ahLst/>
              <a:cxnLst/>
              <a:rect l="l" t="t" r="r" b="b"/>
              <a:pathLst>
                <a:path w="2161" h="4944" extrusionOk="0">
                  <a:moveTo>
                    <a:pt x="615" y="0"/>
                  </a:moveTo>
                  <a:cubicBezTo>
                    <a:pt x="311" y="0"/>
                    <a:pt x="1" y="252"/>
                    <a:pt x="108" y="648"/>
                  </a:cubicBezTo>
                  <a:lnTo>
                    <a:pt x="1104" y="4557"/>
                  </a:lnTo>
                  <a:cubicBezTo>
                    <a:pt x="1156" y="4780"/>
                    <a:pt x="1361" y="4934"/>
                    <a:pt x="1593" y="4943"/>
                  </a:cubicBezTo>
                  <a:lnTo>
                    <a:pt x="1593" y="4943"/>
                  </a:lnTo>
                  <a:cubicBezTo>
                    <a:pt x="1924" y="4939"/>
                    <a:pt x="2160" y="4623"/>
                    <a:pt x="2084" y="4308"/>
                  </a:cubicBezTo>
                  <a:lnTo>
                    <a:pt x="1096" y="399"/>
                  </a:lnTo>
                  <a:cubicBezTo>
                    <a:pt x="1032" y="121"/>
                    <a:pt x="825" y="0"/>
                    <a:pt x="615" y="0"/>
                  </a:cubicBezTo>
                  <a:close/>
                  <a:moveTo>
                    <a:pt x="1593" y="4943"/>
                  </a:moveTo>
                  <a:lnTo>
                    <a:pt x="1593" y="4943"/>
                  </a:lnTo>
                  <a:cubicBezTo>
                    <a:pt x="1590" y="4944"/>
                    <a:pt x="1588" y="4944"/>
                    <a:pt x="1585" y="4944"/>
                  </a:cubicBezTo>
                  <a:lnTo>
                    <a:pt x="1594" y="4944"/>
                  </a:lnTo>
                  <a:cubicBezTo>
                    <a:pt x="1593" y="4944"/>
                    <a:pt x="1593" y="4944"/>
                    <a:pt x="1593" y="494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oogle Shape;5725;p41">
            <a:extLst>
              <a:ext uri="{FF2B5EF4-FFF2-40B4-BE49-F238E27FC236}">
                <a16:creationId xmlns:a16="http://schemas.microsoft.com/office/drawing/2014/main" id="{7719EE3A-EC60-4195-96FE-631B509701B1}"/>
              </a:ext>
            </a:extLst>
          </p:cNvPr>
          <p:cNvGrpSpPr/>
          <p:nvPr/>
        </p:nvGrpSpPr>
        <p:grpSpPr>
          <a:xfrm>
            <a:off x="885308" y="3160877"/>
            <a:ext cx="376375" cy="349300"/>
            <a:chOff x="3143050" y="1622150"/>
            <a:chExt cx="376375" cy="349300"/>
          </a:xfrm>
        </p:grpSpPr>
        <p:sp>
          <p:nvSpPr>
            <p:cNvPr id="64" name="Google Shape;5726;p41">
              <a:extLst>
                <a:ext uri="{FF2B5EF4-FFF2-40B4-BE49-F238E27FC236}">
                  <a16:creationId xmlns:a16="http://schemas.microsoft.com/office/drawing/2014/main" id="{845E6F03-296E-4538-82B3-92588378D0D3}"/>
                </a:ext>
              </a:extLst>
            </p:cNvPr>
            <p:cNvSpPr/>
            <p:nvPr/>
          </p:nvSpPr>
          <p:spPr>
            <a:xfrm>
              <a:off x="3184725" y="1735175"/>
              <a:ext cx="53275" cy="184300"/>
            </a:xfrm>
            <a:custGeom>
              <a:avLst/>
              <a:gdLst/>
              <a:ahLst/>
              <a:cxnLst/>
              <a:rect l="l" t="t" r="r" b="b"/>
              <a:pathLst>
                <a:path w="2131" h="7372" extrusionOk="0">
                  <a:moveTo>
                    <a:pt x="1065" y="0"/>
                  </a:moveTo>
                  <a:cubicBezTo>
                    <a:pt x="473" y="0"/>
                    <a:pt x="0" y="481"/>
                    <a:pt x="0" y="1065"/>
                  </a:cubicBezTo>
                  <a:lnTo>
                    <a:pt x="0" y="6297"/>
                  </a:lnTo>
                  <a:cubicBezTo>
                    <a:pt x="0" y="6890"/>
                    <a:pt x="473" y="7363"/>
                    <a:pt x="1065" y="7371"/>
                  </a:cubicBezTo>
                  <a:cubicBezTo>
                    <a:pt x="1658" y="7371"/>
                    <a:pt x="2131" y="6882"/>
                    <a:pt x="2131" y="6297"/>
                  </a:cubicBezTo>
                  <a:lnTo>
                    <a:pt x="2131" y="1065"/>
                  </a:lnTo>
                  <a:cubicBezTo>
                    <a:pt x="2131" y="481"/>
                    <a:pt x="1650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5" name="Google Shape;5727;p41">
              <a:extLst>
                <a:ext uri="{FF2B5EF4-FFF2-40B4-BE49-F238E27FC236}">
                  <a16:creationId xmlns:a16="http://schemas.microsoft.com/office/drawing/2014/main" id="{9782A938-50B7-47A5-9B54-89A86A71F28C}"/>
                </a:ext>
              </a:extLst>
            </p:cNvPr>
            <p:cNvSpPr/>
            <p:nvPr/>
          </p:nvSpPr>
          <p:spPr>
            <a:xfrm>
              <a:off x="3143050" y="1622150"/>
              <a:ext cx="313400" cy="317675"/>
            </a:xfrm>
            <a:custGeom>
              <a:avLst/>
              <a:gdLst/>
              <a:ahLst/>
              <a:cxnLst/>
              <a:rect l="l" t="t" r="r" b="b"/>
              <a:pathLst>
                <a:path w="12536" h="12707" extrusionOk="0">
                  <a:moveTo>
                    <a:pt x="2703" y="1"/>
                  </a:moveTo>
                  <a:cubicBezTo>
                    <a:pt x="2467" y="1"/>
                    <a:pt x="2206" y="76"/>
                    <a:pt x="1933" y="234"/>
                  </a:cubicBezTo>
                  <a:cubicBezTo>
                    <a:pt x="868" y="844"/>
                    <a:pt x="0" y="2502"/>
                    <a:pt x="0" y="3920"/>
                  </a:cubicBezTo>
                  <a:cubicBezTo>
                    <a:pt x="0" y="4727"/>
                    <a:pt x="284" y="5286"/>
                    <a:pt x="722" y="5509"/>
                  </a:cubicBezTo>
                  <a:cubicBezTo>
                    <a:pt x="911" y="5629"/>
                    <a:pt x="1530" y="6110"/>
                    <a:pt x="1658" y="6222"/>
                  </a:cubicBezTo>
                  <a:cubicBezTo>
                    <a:pt x="2500" y="6909"/>
                    <a:pt x="3256" y="7708"/>
                    <a:pt x="3901" y="8585"/>
                  </a:cubicBezTo>
                  <a:cubicBezTo>
                    <a:pt x="3901" y="8696"/>
                    <a:pt x="3892" y="8808"/>
                    <a:pt x="3892" y="8920"/>
                  </a:cubicBezTo>
                  <a:cubicBezTo>
                    <a:pt x="3892" y="11291"/>
                    <a:pt x="4962" y="12706"/>
                    <a:pt x="6493" y="12706"/>
                  </a:cubicBezTo>
                  <a:cubicBezTo>
                    <a:pt x="7020" y="12706"/>
                    <a:pt x="7602" y="12539"/>
                    <a:pt x="8214" y="12185"/>
                  </a:cubicBezTo>
                  <a:cubicBezTo>
                    <a:pt x="10602" y="10810"/>
                    <a:pt x="12535" y="7116"/>
                    <a:pt x="12535" y="3928"/>
                  </a:cubicBezTo>
                  <a:cubicBezTo>
                    <a:pt x="12535" y="1561"/>
                    <a:pt x="11468" y="146"/>
                    <a:pt x="9936" y="146"/>
                  </a:cubicBezTo>
                  <a:cubicBezTo>
                    <a:pt x="9411" y="146"/>
                    <a:pt x="8832" y="313"/>
                    <a:pt x="8222" y="663"/>
                  </a:cubicBezTo>
                  <a:cubicBezTo>
                    <a:pt x="8042" y="775"/>
                    <a:pt x="7861" y="887"/>
                    <a:pt x="7698" y="1016"/>
                  </a:cubicBezTo>
                  <a:cubicBezTo>
                    <a:pt x="7367" y="1063"/>
                    <a:pt x="7033" y="1086"/>
                    <a:pt x="6700" y="1086"/>
                  </a:cubicBezTo>
                  <a:cubicBezTo>
                    <a:pt x="5877" y="1086"/>
                    <a:pt x="5058" y="942"/>
                    <a:pt x="4287" y="655"/>
                  </a:cubicBezTo>
                  <a:lnTo>
                    <a:pt x="4296" y="655"/>
                  </a:lnTo>
                  <a:cubicBezTo>
                    <a:pt x="3970" y="535"/>
                    <a:pt x="3643" y="389"/>
                    <a:pt x="3334" y="225"/>
                  </a:cubicBezTo>
                  <a:cubicBezTo>
                    <a:pt x="3156" y="78"/>
                    <a:pt x="2942" y="1"/>
                    <a:pt x="2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6" name="Google Shape;5728;p41">
              <a:extLst>
                <a:ext uri="{FF2B5EF4-FFF2-40B4-BE49-F238E27FC236}">
                  <a16:creationId xmlns:a16="http://schemas.microsoft.com/office/drawing/2014/main" id="{2AF47876-A396-4865-AC04-96E9824E520A}"/>
                </a:ext>
              </a:extLst>
            </p:cNvPr>
            <p:cNvSpPr/>
            <p:nvPr/>
          </p:nvSpPr>
          <p:spPr>
            <a:xfrm>
              <a:off x="3240550" y="1625700"/>
              <a:ext cx="216100" cy="314300"/>
            </a:xfrm>
            <a:custGeom>
              <a:avLst/>
              <a:gdLst/>
              <a:ahLst/>
              <a:cxnLst/>
              <a:rect l="l" t="t" r="r" b="b"/>
              <a:pathLst>
                <a:path w="8644" h="12572" extrusionOk="0">
                  <a:moveTo>
                    <a:pt x="6039" y="1"/>
                  </a:moveTo>
                  <a:cubicBezTo>
                    <a:pt x="5513" y="1"/>
                    <a:pt x="4932" y="168"/>
                    <a:pt x="4322" y="521"/>
                  </a:cubicBezTo>
                  <a:cubicBezTo>
                    <a:pt x="1934" y="1905"/>
                    <a:pt x="1" y="5599"/>
                    <a:pt x="1" y="8778"/>
                  </a:cubicBezTo>
                  <a:cubicBezTo>
                    <a:pt x="1" y="11151"/>
                    <a:pt x="1072" y="12572"/>
                    <a:pt x="2606" y="12572"/>
                  </a:cubicBezTo>
                  <a:cubicBezTo>
                    <a:pt x="3132" y="12572"/>
                    <a:pt x="3712" y="12404"/>
                    <a:pt x="4322" y="12051"/>
                  </a:cubicBezTo>
                  <a:cubicBezTo>
                    <a:pt x="6711" y="10668"/>
                    <a:pt x="8644" y="6974"/>
                    <a:pt x="8644" y="3795"/>
                  </a:cubicBezTo>
                  <a:cubicBezTo>
                    <a:pt x="8644" y="1422"/>
                    <a:pt x="7572" y="1"/>
                    <a:pt x="60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7" name="Google Shape;5729;p41">
              <a:extLst>
                <a:ext uri="{FF2B5EF4-FFF2-40B4-BE49-F238E27FC236}">
                  <a16:creationId xmlns:a16="http://schemas.microsoft.com/office/drawing/2014/main" id="{5D78C566-C248-4213-9DD9-086F04746360}"/>
                </a:ext>
              </a:extLst>
            </p:cNvPr>
            <p:cNvSpPr/>
            <p:nvPr/>
          </p:nvSpPr>
          <p:spPr>
            <a:xfrm>
              <a:off x="3276425" y="1677975"/>
              <a:ext cx="144350" cy="209750"/>
            </a:xfrm>
            <a:custGeom>
              <a:avLst/>
              <a:gdLst/>
              <a:ahLst/>
              <a:cxnLst/>
              <a:rect l="l" t="t" r="r" b="b"/>
              <a:pathLst>
                <a:path w="5774" h="8390" extrusionOk="0">
                  <a:moveTo>
                    <a:pt x="4033" y="1"/>
                  </a:moveTo>
                  <a:cubicBezTo>
                    <a:pt x="3682" y="1"/>
                    <a:pt x="3295" y="112"/>
                    <a:pt x="2887" y="346"/>
                  </a:cubicBezTo>
                  <a:cubicBezTo>
                    <a:pt x="1289" y="1266"/>
                    <a:pt x="1" y="3740"/>
                    <a:pt x="1" y="5862"/>
                  </a:cubicBezTo>
                  <a:cubicBezTo>
                    <a:pt x="1" y="7443"/>
                    <a:pt x="716" y="8390"/>
                    <a:pt x="1741" y="8390"/>
                  </a:cubicBezTo>
                  <a:cubicBezTo>
                    <a:pt x="2092" y="8390"/>
                    <a:pt x="2480" y="8279"/>
                    <a:pt x="2887" y="8044"/>
                  </a:cubicBezTo>
                  <a:cubicBezTo>
                    <a:pt x="4485" y="7125"/>
                    <a:pt x="5774" y="4659"/>
                    <a:pt x="5774" y="2529"/>
                  </a:cubicBezTo>
                  <a:cubicBezTo>
                    <a:pt x="5774" y="948"/>
                    <a:pt x="5059" y="1"/>
                    <a:pt x="40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8" name="Google Shape;5730;p41">
              <a:extLst>
                <a:ext uri="{FF2B5EF4-FFF2-40B4-BE49-F238E27FC236}">
                  <a16:creationId xmlns:a16="http://schemas.microsoft.com/office/drawing/2014/main" id="{EEC0AD5A-C202-4978-97AA-FB828AF7CB5E}"/>
                </a:ext>
              </a:extLst>
            </p:cNvPr>
            <p:cNvSpPr/>
            <p:nvPr/>
          </p:nvSpPr>
          <p:spPr>
            <a:xfrm>
              <a:off x="3143050" y="1622150"/>
              <a:ext cx="107425" cy="155575"/>
            </a:xfrm>
            <a:custGeom>
              <a:avLst/>
              <a:gdLst/>
              <a:ahLst/>
              <a:cxnLst/>
              <a:rect l="l" t="t" r="r" b="b"/>
              <a:pathLst>
                <a:path w="4297" h="6223" extrusionOk="0">
                  <a:moveTo>
                    <a:pt x="2703" y="1"/>
                  </a:moveTo>
                  <a:cubicBezTo>
                    <a:pt x="2467" y="1"/>
                    <a:pt x="2206" y="76"/>
                    <a:pt x="1933" y="234"/>
                  </a:cubicBezTo>
                  <a:cubicBezTo>
                    <a:pt x="868" y="852"/>
                    <a:pt x="0" y="2502"/>
                    <a:pt x="0" y="3920"/>
                  </a:cubicBezTo>
                  <a:cubicBezTo>
                    <a:pt x="0" y="4727"/>
                    <a:pt x="284" y="5294"/>
                    <a:pt x="722" y="5509"/>
                  </a:cubicBezTo>
                  <a:cubicBezTo>
                    <a:pt x="1040" y="5732"/>
                    <a:pt x="1358" y="5973"/>
                    <a:pt x="1658" y="6222"/>
                  </a:cubicBezTo>
                  <a:cubicBezTo>
                    <a:pt x="1409" y="5913"/>
                    <a:pt x="1255" y="5432"/>
                    <a:pt x="1255" y="4805"/>
                  </a:cubicBezTo>
                  <a:cubicBezTo>
                    <a:pt x="1255" y="3301"/>
                    <a:pt x="2165" y="1540"/>
                    <a:pt x="3299" y="887"/>
                  </a:cubicBezTo>
                  <a:cubicBezTo>
                    <a:pt x="3592" y="719"/>
                    <a:pt x="3874" y="643"/>
                    <a:pt x="4126" y="643"/>
                  </a:cubicBezTo>
                  <a:cubicBezTo>
                    <a:pt x="4184" y="643"/>
                    <a:pt x="4241" y="647"/>
                    <a:pt x="4296" y="655"/>
                  </a:cubicBezTo>
                  <a:cubicBezTo>
                    <a:pt x="3970" y="535"/>
                    <a:pt x="3643" y="389"/>
                    <a:pt x="3334" y="225"/>
                  </a:cubicBezTo>
                  <a:cubicBezTo>
                    <a:pt x="3156" y="78"/>
                    <a:pt x="2942" y="1"/>
                    <a:pt x="27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9" name="Google Shape;5731;p41">
              <a:extLst>
                <a:ext uri="{FF2B5EF4-FFF2-40B4-BE49-F238E27FC236}">
                  <a16:creationId xmlns:a16="http://schemas.microsoft.com/office/drawing/2014/main" id="{CC8A01AB-FFDD-43FA-BC2D-A9E5E31486B9}"/>
                </a:ext>
              </a:extLst>
            </p:cNvPr>
            <p:cNvSpPr/>
            <p:nvPr/>
          </p:nvSpPr>
          <p:spPr>
            <a:xfrm>
              <a:off x="3277925" y="1706800"/>
              <a:ext cx="105925" cy="127100"/>
            </a:xfrm>
            <a:custGeom>
              <a:avLst/>
              <a:gdLst/>
              <a:ahLst/>
              <a:cxnLst/>
              <a:rect l="l" t="t" r="r" b="b"/>
              <a:pathLst>
                <a:path w="4237" h="5084" extrusionOk="0">
                  <a:moveTo>
                    <a:pt x="1839" y="1"/>
                  </a:moveTo>
                  <a:cubicBezTo>
                    <a:pt x="911" y="989"/>
                    <a:pt x="207" y="2458"/>
                    <a:pt x="1" y="3884"/>
                  </a:cubicBezTo>
                  <a:lnTo>
                    <a:pt x="1848" y="4950"/>
                  </a:lnTo>
                  <a:cubicBezTo>
                    <a:pt x="1968" y="5037"/>
                    <a:pt x="2113" y="5084"/>
                    <a:pt x="2273" y="5084"/>
                  </a:cubicBezTo>
                  <a:cubicBezTo>
                    <a:pt x="2444" y="5084"/>
                    <a:pt x="2632" y="5030"/>
                    <a:pt x="2827" y="4915"/>
                  </a:cubicBezTo>
                  <a:cubicBezTo>
                    <a:pt x="3609" y="4468"/>
                    <a:pt x="4236" y="3266"/>
                    <a:pt x="4236" y="2235"/>
                  </a:cubicBezTo>
                  <a:cubicBezTo>
                    <a:pt x="4236" y="1599"/>
                    <a:pt x="4004" y="1178"/>
                    <a:pt x="3643" y="1041"/>
                  </a:cubicBezTo>
                  <a:lnTo>
                    <a:pt x="18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0" name="Google Shape;5732;p41">
              <a:extLst>
                <a:ext uri="{FF2B5EF4-FFF2-40B4-BE49-F238E27FC236}">
                  <a16:creationId xmlns:a16="http://schemas.microsoft.com/office/drawing/2014/main" id="{ECAAD7DE-EE0B-435B-8C7E-70036F34E605}"/>
                </a:ext>
              </a:extLst>
            </p:cNvPr>
            <p:cNvSpPr/>
            <p:nvPr/>
          </p:nvSpPr>
          <p:spPr>
            <a:xfrm>
              <a:off x="3313375" y="1731850"/>
              <a:ext cx="70475" cy="102050"/>
            </a:xfrm>
            <a:custGeom>
              <a:avLst/>
              <a:gdLst/>
              <a:ahLst/>
              <a:cxnLst/>
              <a:rect l="l" t="t" r="r" b="b"/>
              <a:pathLst>
                <a:path w="2819" h="4082" extrusionOk="0">
                  <a:moveTo>
                    <a:pt x="1967" y="0"/>
                  </a:moveTo>
                  <a:cubicBezTo>
                    <a:pt x="1796" y="0"/>
                    <a:pt x="1608" y="54"/>
                    <a:pt x="1409" y="167"/>
                  </a:cubicBezTo>
                  <a:cubicBezTo>
                    <a:pt x="636" y="614"/>
                    <a:pt x="0" y="1817"/>
                    <a:pt x="0" y="2848"/>
                  </a:cubicBezTo>
                  <a:cubicBezTo>
                    <a:pt x="0" y="3622"/>
                    <a:pt x="353" y="4082"/>
                    <a:pt x="852" y="4082"/>
                  </a:cubicBezTo>
                  <a:cubicBezTo>
                    <a:pt x="1023" y="4082"/>
                    <a:pt x="1212" y="4027"/>
                    <a:pt x="1409" y="3913"/>
                  </a:cubicBezTo>
                  <a:cubicBezTo>
                    <a:pt x="2191" y="3466"/>
                    <a:pt x="2818" y="2264"/>
                    <a:pt x="2818" y="1233"/>
                  </a:cubicBezTo>
                  <a:cubicBezTo>
                    <a:pt x="2818" y="463"/>
                    <a:pt x="2469" y="0"/>
                    <a:pt x="1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1" name="Google Shape;5733;p41">
              <a:extLst>
                <a:ext uri="{FF2B5EF4-FFF2-40B4-BE49-F238E27FC236}">
                  <a16:creationId xmlns:a16="http://schemas.microsoft.com/office/drawing/2014/main" id="{A58918F3-C045-4E54-817A-497679123BCE}"/>
                </a:ext>
              </a:extLst>
            </p:cNvPr>
            <p:cNvSpPr/>
            <p:nvPr/>
          </p:nvSpPr>
          <p:spPr>
            <a:xfrm>
              <a:off x="3386175" y="1656275"/>
              <a:ext cx="133250" cy="57425"/>
            </a:xfrm>
            <a:custGeom>
              <a:avLst/>
              <a:gdLst/>
              <a:ahLst/>
              <a:cxnLst/>
              <a:rect l="l" t="t" r="r" b="b"/>
              <a:pathLst>
                <a:path w="5330" h="2297" extrusionOk="0">
                  <a:moveTo>
                    <a:pt x="4614" y="1"/>
                  </a:moveTo>
                  <a:cubicBezTo>
                    <a:pt x="4568" y="1"/>
                    <a:pt x="4519" y="7"/>
                    <a:pt x="4468" y="20"/>
                  </a:cubicBezTo>
                  <a:lnTo>
                    <a:pt x="559" y="1300"/>
                  </a:lnTo>
                  <a:cubicBezTo>
                    <a:pt x="1" y="1481"/>
                    <a:pt x="130" y="2297"/>
                    <a:pt x="714" y="2297"/>
                  </a:cubicBezTo>
                  <a:cubicBezTo>
                    <a:pt x="765" y="2297"/>
                    <a:pt x="817" y="2288"/>
                    <a:pt x="869" y="2271"/>
                  </a:cubicBezTo>
                  <a:lnTo>
                    <a:pt x="4778" y="991"/>
                  </a:lnTo>
                  <a:cubicBezTo>
                    <a:pt x="5330" y="778"/>
                    <a:pt x="5129" y="1"/>
                    <a:pt x="46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2" name="Google Shape;5734;p41">
              <a:extLst>
                <a:ext uri="{FF2B5EF4-FFF2-40B4-BE49-F238E27FC236}">
                  <a16:creationId xmlns:a16="http://schemas.microsoft.com/office/drawing/2014/main" id="{08009380-3AA8-47D6-9CA8-53C9B78EFB6E}"/>
                </a:ext>
              </a:extLst>
            </p:cNvPr>
            <p:cNvSpPr/>
            <p:nvPr/>
          </p:nvSpPr>
          <p:spPr>
            <a:xfrm>
              <a:off x="3393225" y="1795925"/>
              <a:ext cx="118200" cy="72850"/>
            </a:xfrm>
            <a:custGeom>
              <a:avLst/>
              <a:gdLst/>
              <a:ahLst/>
              <a:cxnLst/>
              <a:rect l="l" t="t" r="r" b="b"/>
              <a:pathLst>
                <a:path w="4728" h="2914" extrusionOk="0">
                  <a:moveTo>
                    <a:pt x="732" y="1"/>
                  </a:moveTo>
                  <a:cubicBezTo>
                    <a:pt x="282" y="1"/>
                    <a:pt x="0" y="673"/>
                    <a:pt x="492" y="955"/>
                  </a:cubicBezTo>
                  <a:lnTo>
                    <a:pt x="3765" y="2845"/>
                  </a:lnTo>
                  <a:cubicBezTo>
                    <a:pt x="3843" y="2888"/>
                    <a:pt x="3937" y="2914"/>
                    <a:pt x="4023" y="2914"/>
                  </a:cubicBezTo>
                  <a:cubicBezTo>
                    <a:pt x="4547" y="2914"/>
                    <a:pt x="4728" y="2227"/>
                    <a:pt x="4281" y="1969"/>
                  </a:cubicBezTo>
                  <a:lnTo>
                    <a:pt x="999" y="79"/>
                  </a:lnTo>
                  <a:cubicBezTo>
                    <a:pt x="907" y="24"/>
                    <a:pt x="816" y="1"/>
                    <a:pt x="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3" name="Google Shape;5735;p41">
              <a:extLst>
                <a:ext uri="{FF2B5EF4-FFF2-40B4-BE49-F238E27FC236}">
                  <a16:creationId xmlns:a16="http://schemas.microsoft.com/office/drawing/2014/main" id="{1C78497D-E673-4789-B5D9-6C1E6E0E44D8}"/>
                </a:ext>
              </a:extLst>
            </p:cNvPr>
            <p:cNvSpPr/>
            <p:nvPr/>
          </p:nvSpPr>
          <p:spPr>
            <a:xfrm>
              <a:off x="3314775" y="1847850"/>
              <a:ext cx="54025" cy="123600"/>
            </a:xfrm>
            <a:custGeom>
              <a:avLst/>
              <a:gdLst/>
              <a:ahLst/>
              <a:cxnLst/>
              <a:rect l="l" t="t" r="r" b="b"/>
              <a:pathLst>
                <a:path w="2161" h="4944" extrusionOk="0">
                  <a:moveTo>
                    <a:pt x="615" y="0"/>
                  </a:moveTo>
                  <a:cubicBezTo>
                    <a:pt x="311" y="0"/>
                    <a:pt x="1" y="252"/>
                    <a:pt x="108" y="648"/>
                  </a:cubicBezTo>
                  <a:lnTo>
                    <a:pt x="1104" y="4557"/>
                  </a:lnTo>
                  <a:cubicBezTo>
                    <a:pt x="1156" y="4780"/>
                    <a:pt x="1361" y="4934"/>
                    <a:pt x="1593" y="4943"/>
                  </a:cubicBezTo>
                  <a:lnTo>
                    <a:pt x="1593" y="4943"/>
                  </a:lnTo>
                  <a:cubicBezTo>
                    <a:pt x="1924" y="4939"/>
                    <a:pt x="2160" y="4623"/>
                    <a:pt x="2084" y="4308"/>
                  </a:cubicBezTo>
                  <a:lnTo>
                    <a:pt x="1096" y="399"/>
                  </a:lnTo>
                  <a:cubicBezTo>
                    <a:pt x="1032" y="121"/>
                    <a:pt x="825" y="0"/>
                    <a:pt x="615" y="0"/>
                  </a:cubicBezTo>
                  <a:close/>
                  <a:moveTo>
                    <a:pt x="1593" y="4943"/>
                  </a:moveTo>
                  <a:lnTo>
                    <a:pt x="1593" y="4943"/>
                  </a:lnTo>
                  <a:cubicBezTo>
                    <a:pt x="1590" y="4944"/>
                    <a:pt x="1588" y="4944"/>
                    <a:pt x="1585" y="4944"/>
                  </a:cubicBezTo>
                  <a:lnTo>
                    <a:pt x="1594" y="4944"/>
                  </a:lnTo>
                  <a:cubicBezTo>
                    <a:pt x="1593" y="4944"/>
                    <a:pt x="1593" y="4944"/>
                    <a:pt x="1593" y="494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AC2E5750-8F20-4A1E-A2FD-53FEC79C9A15}"/>
              </a:ext>
            </a:extLst>
          </p:cNvPr>
          <p:cNvSpPr txBox="1"/>
          <p:nvPr/>
        </p:nvSpPr>
        <p:spPr>
          <a:xfrm>
            <a:off x="1284970" y="1939255"/>
            <a:ext cx="6485785" cy="838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lvl="0">
              <a:lnSpc>
                <a:spcPct val="200000"/>
              </a:lnSpc>
              <a:buClr>
                <a:srgbClr val="EBEBEB"/>
              </a:buClr>
              <a:buSzPts val="1000"/>
              <a:defRPr/>
            </a:pPr>
            <a:r>
              <a:rPr lang="en-US" sz="2800" dirty="0">
                <a:solidFill>
                  <a:schemeClr val="bg1"/>
                </a:solidFill>
                <a:latin typeface="Abel"/>
                <a:sym typeface="Abel"/>
              </a:rPr>
              <a:t>Establish an interface for delivery workers.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bel"/>
              <a:sym typeface="Abel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15D472-4E67-4382-BEA7-312E68C5C26B}"/>
              </a:ext>
            </a:extLst>
          </p:cNvPr>
          <p:cNvSpPr txBox="1"/>
          <p:nvPr/>
        </p:nvSpPr>
        <p:spPr>
          <a:xfrm>
            <a:off x="1284970" y="2775816"/>
            <a:ext cx="7222699" cy="838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lvl="0">
              <a:lnSpc>
                <a:spcPct val="200000"/>
              </a:lnSpc>
              <a:buClr>
                <a:srgbClr val="EBEBEB"/>
              </a:buClr>
              <a:buSzPts val="1000"/>
              <a:defRPr/>
            </a:pPr>
            <a:r>
              <a:rPr lang="en-US" sz="2800" dirty="0">
                <a:solidFill>
                  <a:schemeClr val="bg1"/>
                </a:solidFill>
                <a:latin typeface="Abel"/>
                <a:sym typeface="Abel"/>
              </a:rPr>
              <a:t>Add an online payment.</a:t>
            </a:r>
          </a:p>
        </p:txBody>
      </p:sp>
      <p:grpSp>
        <p:nvGrpSpPr>
          <p:cNvPr id="39" name="Google Shape;5725;p41">
            <a:extLst>
              <a:ext uri="{FF2B5EF4-FFF2-40B4-BE49-F238E27FC236}">
                <a16:creationId xmlns:a16="http://schemas.microsoft.com/office/drawing/2014/main" id="{102C83A5-F666-4730-98AA-4FB5C2A8A15B}"/>
              </a:ext>
            </a:extLst>
          </p:cNvPr>
          <p:cNvGrpSpPr/>
          <p:nvPr/>
        </p:nvGrpSpPr>
        <p:grpSpPr>
          <a:xfrm>
            <a:off x="885308" y="4010728"/>
            <a:ext cx="376375" cy="349300"/>
            <a:chOff x="3143050" y="1622150"/>
            <a:chExt cx="376375" cy="349300"/>
          </a:xfrm>
        </p:grpSpPr>
        <p:sp>
          <p:nvSpPr>
            <p:cNvPr id="76" name="Google Shape;5726;p41">
              <a:extLst>
                <a:ext uri="{FF2B5EF4-FFF2-40B4-BE49-F238E27FC236}">
                  <a16:creationId xmlns:a16="http://schemas.microsoft.com/office/drawing/2014/main" id="{9E617A59-BE50-469C-9A24-9F4DC8FA6D54}"/>
                </a:ext>
              </a:extLst>
            </p:cNvPr>
            <p:cNvSpPr/>
            <p:nvPr/>
          </p:nvSpPr>
          <p:spPr>
            <a:xfrm>
              <a:off x="3184725" y="1735175"/>
              <a:ext cx="53275" cy="184300"/>
            </a:xfrm>
            <a:custGeom>
              <a:avLst/>
              <a:gdLst/>
              <a:ahLst/>
              <a:cxnLst/>
              <a:rect l="l" t="t" r="r" b="b"/>
              <a:pathLst>
                <a:path w="2131" h="7372" extrusionOk="0">
                  <a:moveTo>
                    <a:pt x="1065" y="0"/>
                  </a:moveTo>
                  <a:cubicBezTo>
                    <a:pt x="473" y="0"/>
                    <a:pt x="0" y="481"/>
                    <a:pt x="0" y="1065"/>
                  </a:cubicBezTo>
                  <a:lnTo>
                    <a:pt x="0" y="6297"/>
                  </a:lnTo>
                  <a:cubicBezTo>
                    <a:pt x="0" y="6890"/>
                    <a:pt x="473" y="7363"/>
                    <a:pt x="1065" y="7371"/>
                  </a:cubicBezTo>
                  <a:cubicBezTo>
                    <a:pt x="1658" y="7371"/>
                    <a:pt x="2131" y="6882"/>
                    <a:pt x="2131" y="6297"/>
                  </a:cubicBezTo>
                  <a:lnTo>
                    <a:pt x="2131" y="1065"/>
                  </a:lnTo>
                  <a:cubicBezTo>
                    <a:pt x="2131" y="481"/>
                    <a:pt x="1650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7" name="Google Shape;5727;p41">
              <a:extLst>
                <a:ext uri="{FF2B5EF4-FFF2-40B4-BE49-F238E27FC236}">
                  <a16:creationId xmlns:a16="http://schemas.microsoft.com/office/drawing/2014/main" id="{5F6401CD-6655-4929-8F0E-40AA0D9CF03B}"/>
                </a:ext>
              </a:extLst>
            </p:cNvPr>
            <p:cNvSpPr/>
            <p:nvPr/>
          </p:nvSpPr>
          <p:spPr>
            <a:xfrm>
              <a:off x="3143050" y="1622150"/>
              <a:ext cx="313400" cy="317675"/>
            </a:xfrm>
            <a:custGeom>
              <a:avLst/>
              <a:gdLst/>
              <a:ahLst/>
              <a:cxnLst/>
              <a:rect l="l" t="t" r="r" b="b"/>
              <a:pathLst>
                <a:path w="12536" h="12707" extrusionOk="0">
                  <a:moveTo>
                    <a:pt x="2703" y="1"/>
                  </a:moveTo>
                  <a:cubicBezTo>
                    <a:pt x="2467" y="1"/>
                    <a:pt x="2206" y="76"/>
                    <a:pt x="1933" y="234"/>
                  </a:cubicBezTo>
                  <a:cubicBezTo>
                    <a:pt x="868" y="844"/>
                    <a:pt x="0" y="2502"/>
                    <a:pt x="0" y="3920"/>
                  </a:cubicBezTo>
                  <a:cubicBezTo>
                    <a:pt x="0" y="4727"/>
                    <a:pt x="284" y="5286"/>
                    <a:pt x="722" y="5509"/>
                  </a:cubicBezTo>
                  <a:cubicBezTo>
                    <a:pt x="911" y="5629"/>
                    <a:pt x="1530" y="6110"/>
                    <a:pt x="1658" y="6222"/>
                  </a:cubicBezTo>
                  <a:cubicBezTo>
                    <a:pt x="2500" y="6909"/>
                    <a:pt x="3256" y="7708"/>
                    <a:pt x="3901" y="8585"/>
                  </a:cubicBezTo>
                  <a:cubicBezTo>
                    <a:pt x="3901" y="8696"/>
                    <a:pt x="3892" y="8808"/>
                    <a:pt x="3892" y="8920"/>
                  </a:cubicBezTo>
                  <a:cubicBezTo>
                    <a:pt x="3892" y="11291"/>
                    <a:pt x="4962" y="12706"/>
                    <a:pt x="6493" y="12706"/>
                  </a:cubicBezTo>
                  <a:cubicBezTo>
                    <a:pt x="7020" y="12706"/>
                    <a:pt x="7602" y="12539"/>
                    <a:pt x="8214" y="12185"/>
                  </a:cubicBezTo>
                  <a:cubicBezTo>
                    <a:pt x="10602" y="10810"/>
                    <a:pt x="12535" y="7116"/>
                    <a:pt x="12535" y="3928"/>
                  </a:cubicBezTo>
                  <a:cubicBezTo>
                    <a:pt x="12535" y="1561"/>
                    <a:pt x="11468" y="146"/>
                    <a:pt x="9936" y="146"/>
                  </a:cubicBezTo>
                  <a:cubicBezTo>
                    <a:pt x="9411" y="146"/>
                    <a:pt x="8832" y="313"/>
                    <a:pt x="8222" y="663"/>
                  </a:cubicBezTo>
                  <a:cubicBezTo>
                    <a:pt x="8042" y="775"/>
                    <a:pt x="7861" y="887"/>
                    <a:pt x="7698" y="1016"/>
                  </a:cubicBezTo>
                  <a:cubicBezTo>
                    <a:pt x="7367" y="1063"/>
                    <a:pt x="7033" y="1086"/>
                    <a:pt x="6700" y="1086"/>
                  </a:cubicBezTo>
                  <a:cubicBezTo>
                    <a:pt x="5877" y="1086"/>
                    <a:pt x="5058" y="942"/>
                    <a:pt x="4287" y="655"/>
                  </a:cubicBezTo>
                  <a:lnTo>
                    <a:pt x="4296" y="655"/>
                  </a:lnTo>
                  <a:cubicBezTo>
                    <a:pt x="3970" y="535"/>
                    <a:pt x="3643" y="389"/>
                    <a:pt x="3334" y="225"/>
                  </a:cubicBezTo>
                  <a:cubicBezTo>
                    <a:pt x="3156" y="78"/>
                    <a:pt x="2942" y="1"/>
                    <a:pt x="2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8" name="Google Shape;5728;p41">
              <a:extLst>
                <a:ext uri="{FF2B5EF4-FFF2-40B4-BE49-F238E27FC236}">
                  <a16:creationId xmlns:a16="http://schemas.microsoft.com/office/drawing/2014/main" id="{10AAAD3E-F20E-40B8-850F-80C186797196}"/>
                </a:ext>
              </a:extLst>
            </p:cNvPr>
            <p:cNvSpPr/>
            <p:nvPr/>
          </p:nvSpPr>
          <p:spPr>
            <a:xfrm>
              <a:off x="3240550" y="1625700"/>
              <a:ext cx="216100" cy="314300"/>
            </a:xfrm>
            <a:custGeom>
              <a:avLst/>
              <a:gdLst/>
              <a:ahLst/>
              <a:cxnLst/>
              <a:rect l="l" t="t" r="r" b="b"/>
              <a:pathLst>
                <a:path w="8644" h="12572" extrusionOk="0">
                  <a:moveTo>
                    <a:pt x="6039" y="1"/>
                  </a:moveTo>
                  <a:cubicBezTo>
                    <a:pt x="5513" y="1"/>
                    <a:pt x="4932" y="168"/>
                    <a:pt x="4322" y="521"/>
                  </a:cubicBezTo>
                  <a:cubicBezTo>
                    <a:pt x="1934" y="1905"/>
                    <a:pt x="1" y="5599"/>
                    <a:pt x="1" y="8778"/>
                  </a:cubicBezTo>
                  <a:cubicBezTo>
                    <a:pt x="1" y="11151"/>
                    <a:pt x="1072" y="12572"/>
                    <a:pt x="2606" y="12572"/>
                  </a:cubicBezTo>
                  <a:cubicBezTo>
                    <a:pt x="3132" y="12572"/>
                    <a:pt x="3712" y="12404"/>
                    <a:pt x="4322" y="12051"/>
                  </a:cubicBezTo>
                  <a:cubicBezTo>
                    <a:pt x="6711" y="10668"/>
                    <a:pt x="8644" y="6974"/>
                    <a:pt x="8644" y="3795"/>
                  </a:cubicBezTo>
                  <a:cubicBezTo>
                    <a:pt x="8644" y="1422"/>
                    <a:pt x="7572" y="1"/>
                    <a:pt x="60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9" name="Google Shape;5729;p41">
              <a:extLst>
                <a:ext uri="{FF2B5EF4-FFF2-40B4-BE49-F238E27FC236}">
                  <a16:creationId xmlns:a16="http://schemas.microsoft.com/office/drawing/2014/main" id="{325B1163-F161-4EB2-8BC9-552E476D484D}"/>
                </a:ext>
              </a:extLst>
            </p:cNvPr>
            <p:cNvSpPr/>
            <p:nvPr/>
          </p:nvSpPr>
          <p:spPr>
            <a:xfrm>
              <a:off x="3276425" y="1677975"/>
              <a:ext cx="144350" cy="209750"/>
            </a:xfrm>
            <a:custGeom>
              <a:avLst/>
              <a:gdLst/>
              <a:ahLst/>
              <a:cxnLst/>
              <a:rect l="l" t="t" r="r" b="b"/>
              <a:pathLst>
                <a:path w="5774" h="8390" extrusionOk="0">
                  <a:moveTo>
                    <a:pt x="4033" y="1"/>
                  </a:moveTo>
                  <a:cubicBezTo>
                    <a:pt x="3682" y="1"/>
                    <a:pt x="3295" y="112"/>
                    <a:pt x="2887" y="346"/>
                  </a:cubicBezTo>
                  <a:cubicBezTo>
                    <a:pt x="1289" y="1266"/>
                    <a:pt x="1" y="3740"/>
                    <a:pt x="1" y="5862"/>
                  </a:cubicBezTo>
                  <a:cubicBezTo>
                    <a:pt x="1" y="7443"/>
                    <a:pt x="716" y="8390"/>
                    <a:pt x="1741" y="8390"/>
                  </a:cubicBezTo>
                  <a:cubicBezTo>
                    <a:pt x="2092" y="8390"/>
                    <a:pt x="2480" y="8279"/>
                    <a:pt x="2887" y="8044"/>
                  </a:cubicBezTo>
                  <a:cubicBezTo>
                    <a:pt x="4485" y="7125"/>
                    <a:pt x="5774" y="4659"/>
                    <a:pt x="5774" y="2529"/>
                  </a:cubicBezTo>
                  <a:cubicBezTo>
                    <a:pt x="5774" y="948"/>
                    <a:pt x="5059" y="1"/>
                    <a:pt x="40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0" name="Google Shape;5730;p41">
              <a:extLst>
                <a:ext uri="{FF2B5EF4-FFF2-40B4-BE49-F238E27FC236}">
                  <a16:creationId xmlns:a16="http://schemas.microsoft.com/office/drawing/2014/main" id="{547EE22B-A526-44CE-8D94-CA525DE61B52}"/>
                </a:ext>
              </a:extLst>
            </p:cNvPr>
            <p:cNvSpPr/>
            <p:nvPr/>
          </p:nvSpPr>
          <p:spPr>
            <a:xfrm>
              <a:off x="3143050" y="1622150"/>
              <a:ext cx="107425" cy="155575"/>
            </a:xfrm>
            <a:custGeom>
              <a:avLst/>
              <a:gdLst/>
              <a:ahLst/>
              <a:cxnLst/>
              <a:rect l="l" t="t" r="r" b="b"/>
              <a:pathLst>
                <a:path w="4297" h="6223" extrusionOk="0">
                  <a:moveTo>
                    <a:pt x="2703" y="1"/>
                  </a:moveTo>
                  <a:cubicBezTo>
                    <a:pt x="2467" y="1"/>
                    <a:pt x="2206" y="76"/>
                    <a:pt x="1933" y="234"/>
                  </a:cubicBezTo>
                  <a:cubicBezTo>
                    <a:pt x="868" y="852"/>
                    <a:pt x="0" y="2502"/>
                    <a:pt x="0" y="3920"/>
                  </a:cubicBezTo>
                  <a:cubicBezTo>
                    <a:pt x="0" y="4727"/>
                    <a:pt x="284" y="5294"/>
                    <a:pt x="722" y="5509"/>
                  </a:cubicBezTo>
                  <a:cubicBezTo>
                    <a:pt x="1040" y="5732"/>
                    <a:pt x="1358" y="5973"/>
                    <a:pt x="1658" y="6222"/>
                  </a:cubicBezTo>
                  <a:cubicBezTo>
                    <a:pt x="1409" y="5913"/>
                    <a:pt x="1255" y="5432"/>
                    <a:pt x="1255" y="4805"/>
                  </a:cubicBezTo>
                  <a:cubicBezTo>
                    <a:pt x="1255" y="3301"/>
                    <a:pt x="2165" y="1540"/>
                    <a:pt x="3299" y="887"/>
                  </a:cubicBezTo>
                  <a:cubicBezTo>
                    <a:pt x="3592" y="719"/>
                    <a:pt x="3874" y="643"/>
                    <a:pt x="4126" y="643"/>
                  </a:cubicBezTo>
                  <a:cubicBezTo>
                    <a:pt x="4184" y="643"/>
                    <a:pt x="4241" y="647"/>
                    <a:pt x="4296" y="655"/>
                  </a:cubicBezTo>
                  <a:cubicBezTo>
                    <a:pt x="3970" y="535"/>
                    <a:pt x="3643" y="389"/>
                    <a:pt x="3334" y="225"/>
                  </a:cubicBezTo>
                  <a:cubicBezTo>
                    <a:pt x="3156" y="78"/>
                    <a:pt x="2942" y="1"/>
                    <a:pt x="27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1" name="Google Shape;5731;p41">
              <a:extLst>
                <a:ext uri="{FF2B5EF4-FFF2-40B4-BE49-F238E27FC236}">
                  <a16:creationId xmlns:a16="http://schemas.microsoft.com/office/drawing/2014/main" id="{ED92D645-A29F-415C-873D-6381B84770C2}"/>
                </a:ext>
              </a:extLst>
            </p:cNvPr>
            <p:cNvSpPr/>
            <p:nvPr/>
          </p:nvSpPr>
          <p:spPr>
            <a:xfrm>
              <a:off x="3277925" y="1706800"/>
              <a:ext cx="105925" cy="127100"/>
            </a:xfrm>
            <a:custGeom>
              <a:avLst/>
              <a:gdLst/>
              <a:ahLst/>
              <a:cxnLst/>
              <a:rect l="l" t="t" r="r" b="b"/>
              <a:pathLst>
                <a:path w="4237" h="5084" extrusionOk="0">
                  <a:moveTo>
                    <a:pt x="1839" y="1"/>
                  </a:moveTo>
                  <a:cubicBezTo>
                    <a:pt x="911" y="989"/>
                    <a:pt x="207" y="2458"/>
                    <a:pt x="1" y="3884"/>
                  </a:cubicBezTo>
                  <a:lnTo>
                    <a:pt x="1848" y="4950"/>
                  </a:lnTo>
                  <a:cubicBezTo>
                    <a:pt x="1968" y="5037"/>
                    <a:pt x="2113" y="5084"/>
                    <a:pt x="2273" y="5084"/>
                  </a:cubicBezTo>
                  <a:cubicBezTo>
                    <a:pt x="2444" y="5084"/>
                    <a:pt x="2632" y="5030"/>
                    <a:pt x="2827" y="4915"/>
                  </a:cubicBezTo>
                  <a:cubicBezTo>
                    <a:pt x="3609" y="4468"/>
                    <a:pt x="4236" y="3266"/>
                    <a:pt x="4236" y="2235"/>
                  </a:cubicBezTo>
                  <a:cubicBezTo>
                    <a:pt x="4236" y="1599"/>
                    <a:pt x="4004" y="1178"/>
                    <a:pt x="3643" y="1041"/>
                  </a:cubicBezTo>
                  <a:lnTo>
                    <a:pt x="18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2" name="Google Shape;5732;p41">
              <a:extLst>
                <a:ext uri="{FF2B5EF4-FFF2-40B4-BE49-F238E27FC236}">
                  <a16:creationId xmlns:a16="http://schemas.microsoft.com/office/drawing/2014/main" id="{7E9B7DCC-654C-439F-BF9C-F6E7B63675CB}"/>
                </a:ext>
              </a:extLst>
            </p:cNvPr>
            <p:cNvSpPr/>
            <p:nvPr/>
          </p:nvSpPr>
          <p:spPr>
            <a:xfrm>
              <a:off x="3313375" y="1731850"/>
              <a:ext cx="70475" cy="102050"/>
            </a:xfrm>
            <a:custGeom>
              <a:avLst/>
              <a:gdLst/>
              <a:ahLst/>
              <a:cxnLst/>
              <a:rect l="l" t="t" r="r" b="b"/>
              <a:pathLst>
                <a:path w="2819" h="4082" extrusionOk="0">
                  <a:moveTo>
                    <a:pt x="1967" y="0"/>
                  </a:moveTo>
                  <a:cubicBezTo>
                    <a:pt x="1796" y="0"/>
                    <a:pt x="1608" y="54"/>
                    <a:pt x="1409" y="167"/>
                  </a:cubicBezTo>
                  <a:cubicBezTo>
                    <a:pt x="636" y="614"/>
                    <a:pt x="0" y="1817"/>
                    <a:pt x="0" y="2848"/>
                  </a:cubicBezTo>
                  <a:cubicBezTo>
                    <a:pt x="0" y="3622"/>
                    <a:pt x="353" y="4082"/>
                    <a:pt x="852" y="4082"/>
                  </a:cubicBezTo>
                  <a:cubicBezTo>
                    <a:pt x="1023" y="4082"/>
                    <a:pt x="1212" y="4027"/>
                    <a:pt x="1409" y="3913"/>
                  </a:cubicBezTo>
                  <a:cubicBezTo>
                    <a:pt x="2191" y="3466"/>
                    <a:pt x="2818" y="2264"/>
                    <a:pt x="2818" y="1233"/>
                  </a:cubicBezTo>
                  <a:cubicBezTo>
                    <a:pt x="2818" y="463"/>
                    <a:pt x="2469" y="0"/>
                    <a:pt x="1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3" name="Google Shape;5733;p41">
              <a:extLst>
                <a:ext uri="{FF2B5EF4-FFF2-40B4-BE49-F238E27FC236}">
                  <a16:creationId xmlns:a16="http://schemas.microsoft.com/office/drawing/2014/main" id="{4983571C-FCC9-4492-8FF6-DD4368817BF0}"/>
                </a:ext>
              </a:extLst>
            </p:cNvPr>
            <p:cNvSpPr/>
            <p:nvPr/>
          </p:nvSpPr>
          <p:spPr>
            <a:xfrm>
              <a:off x="3386175" y="1656275"/>
              <a:ext cx="133250" cy="57425"/>
            </a:xfrm>
            <a:custGeom>
              <a:avLst/>
              <a:gdLst/>
              <a:ahLst/>
              <a:cxnLst/>
              <a:rect l="l" t="t" r="r" b="b"/>
              <a:pathLst>
                <a:path w="5330" h="2297" extrusionOk="0">
                  <a:moveTo>
                    <a:pt x="4614" y="1"/>
                  </a:moveTo>
                  <a:cubicBezTo>
                    <a:pt x="4568" y="1"/>
                    <a:pt x="4519" y="7"/>
                    <a:pt x="4468" y="20"/>
                  </a:cubicBezTo>
                  <a:lnTo>
                    <a:pt x="559" y="1300"/>
                  </a:lnTo>
                  <a:cubicBezTo>
                    <a:pt x="1" y="1481"/>
                    <a:pt x="130" y="2297"/>
                    <a:pt x="714" y="2297"/>
                  </a:cubicBezTo>
                  <a:cubicBezTo>
                    <a:pt x="765" y="2297"/>
                    <a:pt x="817" y="2288"/>
                    <a:pt x="869" y="2271"/>
                  </a:cubicBezTo>
                  <a:lnTo>
                    <a:pt x="4778" y="991"/>
                  </a:lnTo>
                  <a:cubicBezTo>
                    <a:pt x="5330" y="778"/>
                    <a:pt x="5129" y="1"/>
                    <a:pt x="46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4" name="Google Shape;5734;p41">
              <a:extLst>
                <a:ext uri="{FF2B5EF4-FFF2-40B4-BE49-F238E27FC236}">
                  <a16:creationId xmlns:a16="http://schemas.microsoft.com/office/drawing/2014/main" id="{EFB79FDD-73C1-4F86-91FB-792BCAAE6184}"/>
                </a:ext>
              </a:extLst>
            </p:cNvPr>
            <p:cNvSpPr/>
            <p:nvPr/>
          </p:nvSpPr>
          <p:spPr>
            <a:xfrm>
              <a:off x="3393225" y="1795925"/>
              <a:ext cx="118200" cy="72850"/>
            </a:xfrm>
            <a:custGeom>
              <a:avLst/>
              <a:gdLst/>
              <a:ahLst/>
              <a:cxnLst/>
              <a:rect l="l" t="t" r="r" b="b"/>
              <a:pathLst>
                <a:path w="4728" h="2914" extrusionOk="0">
                  <a:moveTo>
                    <a:pt x="732" y="1"/>
                  </a:moveTo>
                  <a:cubicBezTo>
                    <a:pt x="282" y="1"/>
                    <a:pt x="0" y="673"/>
                    <a:pt x="492" y="955"/>
                  </a:cubicBezTo>
                  <a:lnTo>
                    <a:pt x="3765" y="2845"/>
                  </a:lnTo>
                  <a:cubicBezTo>
                    <a:pt x="3843" y="2888"/>
                    <a:pt x="3937" y="2914"/>
                    <a:pt x="4023" y="2914"/>
                  </a:cubicBezTo>
                  <a:cubicBezTo>
                    <a:pt x="4547" y="2914"/>
                    <a:pt x="4728" y="2227"/>
                    <a:pt x="4281" y="1969"/>
                  </a:cubicBezTo>
                  <a:lnTo>
                    <a:pt x="999" y="79"/>
                  </a:lnTo>
                  <a:cubicBezTo>
                    <a:pt x="907" y="24"/>
                    <a:pt x="816" y="1"/>
                    <a:pt x="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5" name="Google Shape;5735;p41">
              <a:extLst>
                <a:ext uri="{FF2B5EF4-FFF2-40B4-BE49-F238E27FC236}">
                  <a16:creationId xmlns:a16="http://schemas.microsoft.com/office/drawing/2014/main" id="{ADA2BB8F-1BF9-4EBF-B898-BA520DB64490}"/>
                </a:ext>
              </a:extLst>
            </p:cNvPr>
            <p:cNvSpPr/>
            <p:nvPr/>
          </p:nvSpPr>
          <p:spPr>
            <a:xfrm>
              <a:off x="3314775" y="1847850"/>
              <a:ext cx="54025" cy="123600"/>
            </a:xfrm>
            <a:custGeom>
              <a:avLst/>
              <a:gdLst/>
              <a:ahLst/>
              <a:cxnLst/>
              <a:rect l="l" t="t" r="r" b="b"/>
              <a:pathLst>
                <a:path w="2161" h="4944" extrusionOk="0">
                  <a:moveTo>
                    <a:pt x="615" y="0"/>
                  </a:moveTo>
                  <a:cubicBezTo>
                    <a:pt x="311" y="0"/>
                    <a:pt x="1" y="252"/>
                    <a:pt x="108" y="648"/>
                  </a:cubicBezTo>
                  <a:lnTo>
                    <a:pt x="1104" y="4557"/>
                  </a:lnTo>
                  <a:cubicBezTo>
                    <a:pt x="1156" y="4780"/>
                    <a:pt x="1361" y="4934"/>
                    <a:pt x="1593" y="4943"/>
                  </a:cubicBezTo>
                  <a:lnTo>
                    <a:pt x="1593" y="4943"/>
                  </a:lnTo>
                  <a:cubicBezTo>
                    <a:pt x="1924" y="4939"/>
                    <a:pt x="2160" y="4623"/>
                    <a:pt x="2084" y="4308"/>
                  </a:cubicBezTo>
                  <a:lnTo>
                    <a:pt x="1096" y="399"/>
                  </a:lnTo>
                  <a:cubicBezTo>
                    <a:pt x="1032" y="121"/>
                    <a:pt x="825" y="0"/>
                    <a:pt x="615" y="0"/>
                  </a:cubicBezTo>
                  <a:close/>
                  <a:moveTo>
                    <a:pt x="1593" y="4943"/>
                  </a:moveTo>
                  <a:lnTo>
                    <a:pt x="1593" y="4943"/>
                  </a:lnTo>
                  <a:cubicBezTo>
                    <a:pt x="1590" y="4944"/>
                    <a:pt x="1588" y="4944"/>
                    <a:pt x="1585" y="4944"/>
                  </a:cubicBezTo>
                  <a:lnTo>
                    <a:pt x="1594" y="4944"/>
                  </a:lnTo>
                  <a:cubicBezTo>
                    <a:pt x="1593" y="4944"/>
                    <a:pt x="1593" y="4944"/>
                    <a:pt x="1593" y="494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993C78AA-56A7-4474-A8C2-8D5EE1FAF0A0}"/>
              </a:ext>
            </a:extLst>
          </p:cNvPr>
          <p:cNvSpPr txBox="1"/>
          <p:nvPr/>
        </p:nvSpPr>
        <p:spPr>
          <a:xfrm>
            <a:off x="1284970" y="3625667"/>
            <a:ext cx="7222699" cy="838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lvl="0">
              <a:lnSpc>
                <a:spcPct val="200000"/>
              </a:lnSpc>
              <a:buClr>
                <a:srgbClr val="EBEBEB"/>
              </a:buClr>
              <a:buSzPts val="1000"/>
              <a:defRPr/>
            </a:pPr>
            <a:r>
              <a:rPr lang="en-US" sz="2800" dirty="0">
                <a:solidFill>
                  <a:schemeClr val="bg1"/>
                </a:solidFill>
                <a:latin typeface="Abel"/>
                <a:sym typeface="Abel"/>
              </a:rPr>
              <a:t>Identify brand-less items using image recognition.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511B0B2-66BE-4BEC-B99E-82B850F13E71}"/>
              </a:ext>
            </a:extLst>
          </p:cNvPr>
          <p:cNvSpPr/>
          <p:nvPr/>
        </p:nvSpPr>
        <p:spPr>
          <a:xfrm>
            <a:off x="0" y="554892"/>
            <a:ext cx="1453662" cy="2422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258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0" grpId="0" build="p"/>
      <p:bldP spid="74" grpId="0"/>
      <p:bldP spid="75" grpId="0"/>
      <p:bldP spid="8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28BF77-5422-45CD-A7F3-36D7622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3550" y="224996"/>
            <a:ext cx="6790699" cy="504000"/>
          </a:xfrm>
        </p:spPr>
        <p:txBody>
          <a:bodyPr/>
          <a:lstStyle/>
          <a:p>
            <a:r>
              <a:rPr lang="en-US" sz="4400" dirty="0">
                <a:solidFill>
                  <a:schemeClr val="bg1"/>
                </a:solidFill>
              </a:rPr>
              <a:t>future work</a:t>
            </a:r>
          </a:p>
        </p:txBody>
      </p:sp>
      <p:sp>
        <p:nvSpPr>
          <p:cNvPr id="40" name="Subtitle 1">
            <a:extLst>
              <a:ext uri="{FF2B5EF4-FFF2-40B4-BE49-F238E27FC236}">
                <a16:creationId xmlns:a16="http://schemas.microsoft.com/office/drawing/2014/main" id="{D224F939-A05C-4A6D-B949-18C0A8C52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482" y="1087444"/>
            <a:ext cx="6731052" cy="1020727"/>
          </a:xfrm>
        </p:spPr>
        <p:txBody>
          <a:bodyPr/>
          <a:lstStyle/>
          <a:p>
            <a:pPr marL="158750" indent="0">
              <a:lnSpc>
                <a:spcPct val="200000"/>
              </a:lnSpc>
              <a:buNone/>
            </a:pPr>
            <a:r>
              <a:rPr lang="en-US" sz="2800" dirty="0">
                <a:solidFill>
                  <a:schemeClr val="bg1"/>
                </a:solidFill>
              </a:rPr>
              <a:t>Build a recommendation system.</a:t>
            </a:r>
          </a:p>
        </p:txBody>
      </p:sp>
      <p:grpSp>
        <p:nvGrpSpPr>
          <p:cNvPr id="41" name="Google Shape;5725;p41">
            <a:extLst>
              <a:ext uri="{FF2B5EF4-FFF2-40B4-BE49-F238E27FC236}">
                <a16:creationId xmlns:a16="http://schemas.microsoft.com/office/drawing/2014/main" id="{C437EA12-85C0-4362-9865-90E20FD83E75}"/>
              </a:ext>
            </a:extLst>
          </p:cNvPr>
          <p:cNvGrpSpPr/>
          <p:nvPr/>
        </p:nvGrpSpPr>
        <p:grpSpPr>
          <a:xfrm>
            <a:off x="885108" y="1525838"/>
            <a:ext cx="376375" cy="349300"/>
            <a:chOff x="3143050" y="1622150"/>
            <a:chExt cx="376375" cy="349300"/>
          </a:xfrm>
        </p:grpSpPr>
        <p:sp>
          <p:nvSpPr>
            <p:cNvPr id="42" name="Google Shape;5726;p41">
              <a:extLst>
                <a:ext uri="{FF2B5EF4-FFF2-40B4-BE49-F238E27FC236}">
                  <a16:creationId xmlns:a16="http://schemas.microsoft.com/office/drawing/2014/main" id="{B85AA366-60F9-4DE4-A775-AB789F34508B}"/>
                </a:ext>
              </a:extLst>
            </p:cNvPr>
            <p:cNvSpPr/>
            <p:nvPr/>
          </p:nvSpPr>
          <p:spPr>
            <a:xfrm>
              <a:off x="3184725" y="1735175"/>
              <a:ext cx="53275" cy="184300"/>
            </a:xfrm>
            <a:custGeom>
              <a:avLst/>
              <a:gdLst/>
              <a:ahLst/>
              <a:cxnLst/>
              <a:rect l="l" t="t" r="r" b="b"/>
              <a:pathLst>
                <a:path w="2131" h="7372" extrusionOk="0">
                  <a:moveTo>
                    <a:pt x="1065" y="0"/>
                  </a:moveTo>
                  <a:cubicBezTo>
                    <a:pt x="473" y="0"/>
                    <a:pt x="0" y="481"/>
                    <a:pt x="0" y="1065"/>
                  </a:cubicBezTo>
                  <a:lnTo>
                    <a:pt x="0" y="6297"/>
                  </a:lnTo>
                  <a:cubicBezTo>
                    <a:pt x="0" y="6890"/>
                    <a:pt x="473" y="7363"/>
                    <a:pt x="1065" y="7371"/>
                  </a:cubicBezTo>
                  <a:cubicBezTo>
                    <a:pt x="1658" y="7371"/>
                    <a:pt x="2131" y="6882"/>
                    <a:pt x="2131" y="6297"/>
                  </a:cubicBezTo>
                  <a:lnTo>
                    <a:pt x="2131" y="1065"/>
                  </a:lnTo>
                  <a:cubicBezTo>
                    <a:pt x="2131" y="481"/>
                    <a:pt x="1650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3" name="Google Shape;5727;p41">
              <a:extLst>
                <a:ext uri="{FF2B5EF4-FFF2-40B4-BE49-F238E27FC236}">
                  <a16:creationId xmlns:a16="http://schemas.microsoft.com/office/drawing/2014/main" id="{80FEFF30-6011-437B-B1FC-E9BA38990E3B}"/>
                </a:ext>
              </a:extLst>
            </p:cNvPr>
            <p:cNvSpPr/>
            <p:nvPr/>
          </p:nvSpPr>
          <p:spPr>
            <a:xfrm>
              <a:off x="3143050" y="1622150"/>
              <a:ext cx="313400" cy="317675"/>
            </a:xfrm>
            <a:custGeom>
              <a:avLst/>
              <a:gdLst/>
              <a:ahLst/>
              <a:cxnLst/>
              <a:rect l="l" t="t" r="r" b="b"/>
              <a:pathLst>
                <a:path w="12536" h="12707" extrusionOk="0">
                  <a:moveTo>
                    <a:pt x="2703" y="1"/>
                  </a:moveTo>
                  <a:cubicBezTo>
                    <a:pt x="2467" y="1"/>
                    <a:pt x="2206" y="76"/>
                    <a:pt x="1933" y="234"/>
                  </a:cubicBezTo>
                  <a:cubicBezTo>
                    <a:pt x="868" y="844"/>
                    <a:pt x="0" y="2502"/>
                    <a:pt x="0" y="3920"/>
                  </a:cubicBezTo>
                  <a:cubicBezTo>
                    <a:pt x="0" y="4727"/>
                    <a:pt x="284" y="5286"/>
                    <a:pt x="722" y="5509"/>
                  </a:cubicBezTo>
                  <a:cubicBezTo>
                    <a:pt x="911" y="5629"/>
                    <a:pt x="1530" y="6110"/>
                    <a:pt x="1658" y="6222"/>
                  </a:cubicBezTo>
                  <a:cubicBezTo>
                    <a:pt x="2500" y="6909"/>
                    <a:pt x="3256" y="7708"/>
                    <a:pt x="3901" y="8585"/>
                  </a:cubicBezTo>
                  <a:cubicBezTo>
                    <a:pt x="3901" y="8696"/>
                    <a:pt x="3892" y="8808"/>
                    <a:pt x="3892" y="8920"/>
                  </a:cubicBezTo>
                  <a:cubicBezTo>
                    <a:pt x="3892" y="11291"/>
                    <a:pt x="4962" y="12706"/>
                    <a:pt x="6493" y="12706"/>
                  </a:cubicBezTo>
                  <a:cubicBezTo>
                    <a:pt x="7020" y="12706"/>
                    <a:pt x="7602" y="12539"/>
                    <a:pt x="8214" y="12185"/>
                  </a:cubicBezTo>
                  <a:cubicBezTo>
                    <a:pt x="10602" y="10810"/>
                    <a:pt x="12535" y="7116"/>
                    <a:pt x="12535" y="3928"/>
                  </a:cubicBezTo>
                  <a:cubicBezTo>
                    <a:pt x="12535" y="1561"/>
                    <a:pt x="11468" y="146"/>
                    <a:pt x="9936" y="146"/>
                  </a:cubicBezTo>
                  <a:cubicBezTo>
                    <a:pt x="9411" y="146"/>
                    <a:pt x="8832" y="313"/>
                    <a:pt x="8222" y="663"/>
                  </a:cubicBezTo>
                  <a:cubicBezTo>
                    <a:pt x="8042" y="775"/>
                    <a:pt x="7861" y="887"/>
                    <a:pt x="7698" y="1016"/>
                  </a:cubicBezTo>
                  <a:cubicBezTo>
                    <a:pt x="7367" y="1063"/>
                    <a:pt x="7033" y="1086"/>
                    <a:pt x="6700" y="1086"/>
                  </a:cubicBezTo>
                  <a:cubicBezTo>
                    <a:pt x="5877" y="1086"/>
                    <a:pt x="5058" y="942"/>
                    <a:pt x="4287" y="655"/>
                  </a:cubicBezTo>
                  <a:lnTo>
                    <a:pt x="4296" y="655"/>
                  </a:lnTo>
                  <a:cubicBezTo>
                    <a:pt x="3970" y="535"/>
                    <a:pt x="3643" y="389"/>
                    <a:pt x="3334" y="225"/>
                  </a:cubicBezTo>
                  <a:cubicBezTo>
                    <a:pt x="3156" y="78"/>
                    <a:pt x="2942" y="1"/>
                    <a:pt x="2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" name="Google Shape;5728;p41">
              <a:extLst>
                <a:ext uri="{FF2B5EF4-FFF2-40B4-BE49-F238E27FC236}">
                  <a16:creationId xmlns:a16="http://schemas.microsoft.com/office/drawing/2014/main" id="{39B39BB1-A7F3-40FB-B1E4-DCF43BE8B443}"/>
                </a:ext>
              </a:extLst>
            </p:cNvPr>
            <p:cNvSpPr/>
            <p:nvPr/>
          </p:nvSpPr>
          <p:spPr>
            <a:xfrm>
              <a:off x="3240550" y="1625700"/>
              <a:ext cx="216100" cy="314300"/>
            </a:xfrm>
            <a:custGeom>
              <a:avLst/>
              <a:gdLst/>
              <a:ahLst/>
              <a:cxnLst/>
              <a:rect l="l" t="t" r="r" b="b"/>
              <a:pathLst>
                <a:path w="8644" h="12572" extrusionOk="0">
                  <a:moveTo>
                    <a:pt x="6039" y="1"/>
                  </a:moveTo>
                  <a:cubicBezTo>
                    <a:pt x="5513" y="1"/>
                    <a:pt x="4932" y="168"/>
                    <a:pt x="4322" y="521"/>
                  </a:cubicBezTo>
                  <a:cubicBezTo>
                    <a:pt x="1934" y="1905"/>
                    <a:pt x="1" y="5599"/>
                    <a:pt x="1" y="8778"/>
                  </a:cubicBezTo>
                  <a:cubicBezTo>
                    <a:pt x="1" y="11151"/>
                    <a:pt x="1072" y="12572"/>
                    <a:pt x="2606" y="12572"/>
                  </a:cubicBezTo>
                  <a:cubicBezTo>
                    <a:pt x="3132" y="12572"/>
                    <a:pt x="3712" y="12404"/>
                    <a:pt x="4322" y="12051"/>
                  </a:cubicBezTo>
                  <a:cubicBezTo>
                    <a:pt x="6711" y="10668"/>
                    <a:pt x="8644" y="6974"/>
                    <a:pt x="8644" y="3795"/>
                  </a:cubicBezTo>
                  <a:cubicBezTo>
                    <a:pt x="8644" y="1422"/>
                    <a:pt x="7572" y="1"/>
                    <a:pt x="60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5" name="Google Shape;5729;p41">
              <a:extLst>
                <a:ext uri="{FF2B5EF4-FFF2-40B4-BE49-F238E27FC236}">
                  <a16:creationId xmlns:a16="http://schemas.microsoft.com/office/drawing/2014/main" id="{445F2341-A81D-4AA3-8178-21D5E6C7E6EA}"/>
                </a:ext>
              </a:extLst>
            </p:cNvPr>
            <p:cNvSpPr/>
            <p:nvPr/>
          </p:nvSpPr>
          <p:spPr>
            <a:xfrm>
              <a:off x="3276425" y="1677975"/>
              <a:ext cx="144350" cy="209750"/>
            </a:xfrm>
            <a:custGeom>
              <a:avLst/>
              <a:gdLst/>
              <a:ahLst/>
              <a:cxnLst/>
              <a:rect l="l" t="t" r="r" b="b"/>
              <a:pathLst>
                <a:path w="5774" h="8390" extrusionOk="0">
                  <a:moveTo>
                    <a:pt x="4033" y="1"/>
                  </a:moveTo>
                  <a:cubicBezTo>
                    <a:pt x="3682" y="1"/>
                    <a:pt x="3295" y="112"/>
                    <a:pt x="2887" y="346"/>
                  </a:cubicBezTo>
                  <a:cubicBezTo>
                    <a:pt x="1289" y="1266"/>
                    <a:pt x="1" y="3740"/>
                    <a:pt x="1" y="5862"/>
                  </a:cubicBezTo>
                  <a:cubicBezTo>
                    <a:pt x="1" y="7443"/>
                    <a:pt x="716" y="8390"/>
                    <a:pt x="1741" y="8390"/>
                  </a:cubicBezTo>
                  <a:cubicBezTo>
                    <a:pt x="2092" y="8390"/>
                    <a:pt x="2480" y="8279"/>
                    <a:pt x="2887" y="8044"/>
                  </a:cubicBezTo>
                  <a:cubicBezTo>
                    <a:pt x="4485" y="7125"/>
                    <a:pt x="5774" y="4659"/>
                    <a:pt x="5774" y="2529"/>
                  </a:cubicBezTo>
                  <a:cubicBezTo>
                    <a:pt x="5774" y="948"/>
                    <a:pt x="5059" y="1"/>
                    <a:pt x="40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" name="Google Shape;5730;p41">
              <a:extLst>
                <a:ext uri="{FF2B5EF4-FFF2-40B4-BE49-F238E27FC236}">
                  <a16:creationId xmlns:a16="http://schemas.microsoft.com/office/drawing/2014/main" id="{9474120E-C811-4B06-9097-1FBA37326D73}"/>
                </a:ext>
              </a:extLst>
            </p:cNvPr>
            <p:cNvSpPr/>
            <p:nvPr/>
          </p:nvSpPr>
          <p:spPr>
            <a:xfrm>
              <a:off x="3143050" y="1622150"/>
              <a:ext cx="107425" cy="155575"/>
            </a:xfrm>
            <a:custGeom>
              <a:avLst/>
              <a:gdLst/>
              <a:ahLst/>
              <a:cxnLst/>
              <a:rect l="l" t="t" r="r" b="b"/>
              <a:pathLst>
                <a:path w="4297" h="6223" extrusionOk="0">
                  <a:moveTo>
                    <a:pt x="2703" y="1"/>
                  </a:moveTo>
                  <a:cubicBezTo>
                    <a:pt x="2467" y="1"/>
                    <a:pt x="2206" y="76"/>
                    <a:pt x="1933" y="234"/>
                  </a:cubicBezTo>
                  <a:cubicBezTo>
                    <a:pt x="868" y="852"/>
                    <a:pt x="0" y="2502"/>
                    <a:pt x="0" y="3920"/>
                  </a:cubicBezTo>
                  <a:cubicBezTo>
                    <a:pt x="0" y="4727"/>
                    <a:pt x="284" y="5294"/>
                    <a:pt x="722" y="5509"/>
                  </a:cubicBezTo>
                  <a:cubicBezTo>
                    <a:pt x="1040" y="5732"/>
                    <a:pt x="1358" y="5973"/>
                    <a:pt x="1658" y="6222"/>
                  </a:cubicBezTo>
                  <a:cubicBezTo>
                    <a:pt x="1409" y="5913"/>
                    <a:pt x="1255" y="5432"/>
                    <a:pt x="1255" y="4805"/>
                  </a:cubicBezTo>
                  <a:cubicBezTo>
                    <a:pt x="1255" y="3301"/>
                    <a:pt x="2165" y="1540"/>
                    <a:pt x="3299" y="887"/>
                  </a:cubicBezTo>
                  <a:cubicBezTo>
                    <a:pt x="3592" y="719"/>
                    <a:pt x="3874" y="643"/>
                    <a:pt x="4126" y="643"/>
                  </a:cubicBezTo>
                  <a:cubicBezTo>
                    <a:pt x="4184" y="643"/>
                    <a:pt x="4241" y="647"/>
                    <a:pt x="4296" y="655"/>
                  </a:cubicBezTo>
                  <a:cubicBezTo>
                    <a:pt x="3970" y="535"/>
                    <a:pt x="3643" y="389"/>
                    <a:pt x="3334" y="225"/>
                  </a:cubicBezTo>
                  <a:cubicBezTo>
                    <a:pt x="3156" y="78"/>
                    <a:pt x="2942" y="1"/>
                    <a:pt x="27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7" name="Google Shape;5731;p41">
              <a:extLst>
                <a:ext uri="{FF2B5EF4-FFF2-40B4-BE49-F238E27FC236}">
                  <a16:creationId xmlns:a16="http://schemas.microsoft.com/office/drawing/2014/main" id="{82F2617E-ABF8-4F46-B5FA-763A7401074F}"/>
                </a:ext>
              </a:extLst>
            </p:cNvPr>
            <p:cNvSpPr/>
            <p:nvPr/>
          </p:nvSpPr>
          <p:spPr>
            <a:xfrm>
              <a:off x="3277925" y="1706800"/>
              <a:ext cx="105925" cy="127100"/>
            </a:xfrm>
            <a:custGeom>
              <a:avLst/>
              <a:gdLst/>
              <a:ahLst/>
              <a:cxnLst/>
              <a:rect l="l" t="t" r="r" b="b"/>
              <a:pathLst>
                <a:path w="4237" h="5084" extrusionOk="0">
                  <a:moveTo>
                    <a:pt x="1839" y="1"/>
                  </a:moveTo>
                  <a:cubicBezTo>
                    <a:pt x="911" y="989"/>
                    <a:pt x="207" y="2458"/>
                    <a:pt x="1" y="3884"/>
                  </a:cubicBezTo>
                  <a:lnTo>
                    <a:pt x="1848" y="4950"/>
                  </a:lnTo>
                  <a:cubicBezTo>
                    <a:pt x="1968" y="5037"/>
                    <a:pt x="2113" y="5084"/>
                    <a:pt x="2273" y="5084"/>
                  </a:cubicBezTo>
                  <a:cubicBezTo>
                    <a:pt x="2444" y="5084"/>
                    <a:pt x="2632" y="5030"/>
                    <a:pt x="2827" y="4915"/>
                  </a:cubicBezTo>
                  <a:cubicBezTo>
                    <a:pt x="3609" y="4468"/>
                    <a:pt x="4236" y="3266"/>
                    <a:pt x="4236" y="2235"/>
                  </a:cubicBezTo>
                  <a:cubicBezTo>
                    <a:pt x="4236" y="1599"/>
                    <a:pt x="4004" y="1178"/>
                    <a:pt x="3643" y="1041"/>
                  </a:cubicBezTo>
                  <a:lnTo>
                    <a:pt x="18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8" name="Google Shape;5732;p41">
              <a:extLst>
                <a:ext uri="{FF2B5EF4-FFF2-40B4-BE49-F238E27FC236}">
                  <a16:creationId xmlns:a16="http://schemas.microsoft.com/office/drawing/2014/main" id="{9EB59C81-A56E-4401-901A-BCA701A868CF}"/>
                </a:ext>
              </a:extLst>
            </p:cNvPr>
            <p:cNvSpPr/>
            <p:nvPr/>
          </p:nvSpPr>
          <p:spPr>
            <a:xfrm>
              <a:off x="3313375" y="1731850"/>
              <a:ext cx="70475" cy="102050"/>
            </a:xfrm>
            <a:custGeom>
              <a:avLst/>
              <a:gdLst/>
              <a:ahLst/>
              <a:cxnLst/>
              <a:rect l="l" t="t" r="r" b="b"/>
              <a:pathLst>
                <a:path w="2819" h="4082" extrusionOk="0">
                  <a:moveTo>
                    <a:pt x="1967" y="0"/>
                  </a:moveTo>
                  <a:cubicBezTo>
                    <a:pt x="1796" y="0"/>
                    <a:pt x="1608" y="54"/>
                    <a:pt x="1409" y="167"/>
                  </a:cubicBezTo>
                  <a:cubicBezTo>
                    <a:pt x="636" y="614"/>
                    <a:pt x="0" y="1817"/>
                    <a:pt x="0" y="2848"/>
                  </a:cubicBezTo>
                  <a:cubicBezTo>
                    <a:pt x="0" y="3622"/>
                    <a:pt x="353" y="4082"/>
                    <a:pt x="852" y="4082"/>
                  </a:cubicBezTo>
                  <a:cubicBezTo>
                    <a:pt x="1023" y="4082"/>
                    <a:pt x="1212" y="4027"/>
                    <a:pt x="1409" y="3913"/>
                  </a:cubicBezTo>
                  <a:cubicBezTo>
                    <a:pt x="2191" y="3466"/>
                    <a:pt x="2818" y="2264"/>
                    <a:pt x="2818" y="1233"/>
                  </a:cubicBezTo>
                  <a:cubicBezTo>
                    <a:pt x="2818" y="463"/>
                    <a:pt x="2469" y="0"/>
                    <a:pt x="1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9" name="Google Shape;5733;p41">
              <a:extLst>
                <a:ext uri="{FF2B5EF4-FFF2-40B4-BE49-F238E27FC236}">
                  <a16:creationId xmlns:a16="http://schemas.microsoft.com/office/drawing/2014/main" id="{78ABEFA7-6E5A-432D-B38A-3053CBBF5952}"/>
                </a:ext>
              </a:extLst>
            </p:cNvPr>
            <p:cNvSpPr/>
            <p:nvPr/>
          </p:nvSpPr>
          <p:spPr>
            <a:xfrm>
              <a:off x="3386175" y="1656275"/>
              <a:ext cx="133250" cy="57425"/>
            </a:xfrm>
            <a:custGeom>
              <a:avLst/>
              <a:gdLst/>
              <a:ahLst/>
              <a:cxnLst/>
              <a:rect l="l" t="t" r="r" b="b"/>
              <a:pathLst>
                <a:path w="5330" h="2297" extrusionOk="0">
                  <a:moveTo>
                    <a:pt x="4614" y="1"/>
                  </a:moveTo>
                  <a:cubicBezTo>
                    <a:pt x="4568" y="1"/>
                    <a:pt x="4519" y="7"/>
                    <a:pt x="4468" y="20"/>
                  </a:cubicBezTo>
                  <a:lnTo>
                    <a:pt x="559" y="1300"/>
                  </a:lnTo>
                  <a:cubicBezTo>
                    <a:pt x="1" y="1481"/>
                    <a:pt x="130" y="2297"/>
                    <a:pt x="714" y="2297"/>
                  </a:cubicBezTo>
                  <a:cubicBezTo>
                    <a:pt x="765" y="2297"/>
                    <a:pt x="817" y="2288"/>
                    <a:pt x="869" y="2271"/>
                  </a:cubicBezTo>
                  <a:lnTo>
                    <a:pt x="4778" y="991"/>
                  </a:lnTo>
                  <a:cubicBezTo>
                    <a:pt x="5330" y="778"/>
                    <a:pt x="5129" y="1"/>
                    <a:pt x="46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0" name="Google Shape;5734;p41">
              <a:extLst>
                <a:ext uri="{FF2B5EF4-FFF2-40B4-BE49-F238E27FC236}">
                  <a16:creationId xmlns:a16="http://schemas.microsoft.com/office/drawing/2014/main" id="{B616ADAD-DD97-4B6D-BE9F-058B1B027BC3}"/>
                </a:ext>
              </a:extLst>
            </p:cNvPr>
            <p:cNvSpPr/>
            <p:nvPr/>
          </p:nvSpPr>
          <p:spPr>
            <a:xfrm>
              <a:off x="3393225" y="1795925"/>
              <a:ext cx="118200" cy="72850"/>
            </a:xfrm>
            <a:custGeom>
              <a:avLst/>
              <a:gdLst/>
              <a:ahLst/>
              <a:cxnLst/>
              <a:rect l="l" t="t" r="r" b="b"/>
              <a:pathLst>
                <a:path w="4728" h="2914" extrusionOk="0">
                  <a:moveTo>
                    <a:pt x="732" y="1"/>
                  </a:moveTo>
                  <a:cubicBezTo>
                    <a:pt x="282" y="1"/>
                    <a:pt x="0" y="673"/>
                    <a:pt x="492" y="955"/>
                  </a:cubicBezTo>
                  <a:lnTo>
                    <a:pt x="3765" y="2845"/>
                  </a:lnTo>
                  <a:cubicBezTo>
                    <a:pt x="3843" y="2888"/>
                    <a:pt x="3937" y="2914"/>
                    <a:pt x="4023" y="2914"/>
                  </a:cubicBezTo>
                  <a:cubicBezTo>
                    <a:pt x="4547" y="2914"/>
                    <a:pt x="4728" y="2227"/>
                    <a:pt x="4281" y="1969"/>
                  </a:cubicBezTo>
                  <a:lnTo>
                    <a:pt x="999" y="79"/>
                  </a:lnTo>
                  <a:cubicBezTo>
                    <a:pt x="907" y="24"/>
                    <a:pt x="816" y="1"/>
                    <a:pt x="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1" name="Google Shape;5735;p41">
              <a:extLst>
                <a:ext uri="{FF2B5EF4-FFF2-40B4-BE49-F238E27FC236}">
                  <a16:creationId xmlns:a16="http://schemas.microsoft.com/office/drawing/2014/main" id="{67EBF143-E7F0-4231-A864-CFBC155B118D}"/>
                </a:ext>
              </a:extLst>
            </p:cNvPr>
            <p:cNvSpPr/>
            <p:nvPr/>
          </p:nvSpPr>
          <p:spPr>
            <a:xfrm>
              <a:off x="3314775" y="1847850"/>
              <a:ext cx="54025" cy="123600"/>
            </a:xfrm>
            <a:custGeom>
              <a:avLst/>
              <a:gdLst/>
              <a:ahLst/>
              <a:cxnLst/>
              <a:rect l="l" t="t" r="r" b="b"/>
              <a:pathLst>
                <a:path w="2161" h="4944" extrusionOk="0">
                  <a:moveTo>
                    <a:pt x="615" y="0"/>
                  </a:moveTo>
                  <a:cubicBezTo>
                    <a:pt x="311" y="0"/>
                    <a:pt x="1" y="252"/>
                    <a:pt x="108" y="648"/>
                  </a:cubicBezTo>
                  <a:lnTo>
                    <a:pt x="1104" y="4557"/>
                  </a:lnTo>
                  <a:cubicBezTo>
                    <a:pt x="1156" y="4780"/>
                    <a:pt x="1361" y="4934"/>
                    <a:pt x="1593" y="4943"/>
                  </a:cubicBezTo>
                  <a:lnTo>
                    <a:pt x="1593" y="4943"/>
                  </a:lnTo>
                  <a:cubicBezTo>
                    <a:pt x="1924" y="4939"/>
                    <a:pt x="2160" y="4623"/>
                    <a:pt x="2084" y="4308"/>
                  </a:cubicBezTo>
                  <a:lnTo>
                    <a:pt x="1096" y="399"/>
                  </a:lnTo>
                  <a:cubicBezTo>
                    <a:pt x="1032" y="121"/>
                    <a:pt x="825" y="0"/>
                    <a:pt x="615" y="0"/>
                  </a:cubicBezTo>
                  <a:close/>
                  <a:moveTo>
                    <a:pt x="1593" y="4943"/>
                  </a:moveTo>
                  <a:lnTo>
                    <a:pt x="1593" y="4943"/>
                  </a:lnTo>
                  <a:cubicBezTo>
                    <a:pt x="1590" y="4944"/>
                    <a:pt x="1588" y="4944"/>
                    <a:pt x="1585" y="4944"/>
                  </a:cubicBezTo>
                  <a:lnTo>
                    <a:pt x="1594" y="4944"/>
                  </a:lnTo>
                  <a:cubicBezTo>
                    <a:pt x="1593" y="4944"/>
                    <a:pt x="1593" y="4944"/>
                    <a:pt x="1593" y="494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oogle Shape;5725;p41">
            <a:extLst>
              <a:ext uri="{FF2B5EF4-FFF2-40B4-BE49-F238E27FC236}">
                <a16:creationId xmlns:a16="http://schemas.microsoft.com/office/drawing/2014/main" id="{FDCC6FF9-2A2A-43F3-9E35-6A3074E42B72}"/>
              </a:ext>
            </a:extLst>
          </p:cNvPr>
          <p:cNvGrpSpPr/>
          <p:nvPr/>
        </p:nvGrpSpPr>
        <p:grpSpPr>
          <a:xfrm>
            <a:off x="885108" y="2390318"/>
            <a:ext cx="376375" cy="349300"/>
            <a:chOff x="3143050" y="1622150"/>
            <a:chExt cx="376375" cy="349300"/>
          </a:xfrm>
        </p:grpSpPr>
        <p:sp>
          <p:nvSpPr>
            <p:cNvPr id="53" name="Google Shape;5726;p41">
              <a:extLst>
                <a:ext uri="{FF2B5EF4-FFF2-40B4-BE49-F238E27FC236}">
                  <a16:creationId xmlns:a16="http://schemas.microsoft.com/office/drawing/2014/main" id="{825D8C7A-CC2C-4846-9FF7-92EB5EBD373B}"/>
                </a:ext>
              </a:extLst>
            </p:cNvPr>
            <p:cNvSpPr/>
            <p:nvPr/>
          </p:nvSpPr>
          <p:spPr>
            <a:xfrm>
              <a:off x="3184725" y="1735175"/>
              <a:ext cx="53275" cy="184300"/>
            </a:xfrm>
            <a:custGeom>
              <a:avLst/>
              <a:gdLst/>
              <a:ahLst/>
              <a:cxnLst/>
              <a:rect l="l" t="t" r="r" b="b"/>
              <a:pathLst>
                <a:path w="2131" h="7372" extrusionOk="0">
                  <a:moveTo>
                    <a:pt x="1065" y="0"/>
                  </a:moveTo>
                  <a:cubicBezTo>
                    <a:pt x="473" y="0"/>
                    <a:pt x="0" y="481"/>
                    <a:pt x="0" y="1065"/>
                  </a:cubicBezTo>
                  <a:lnTo>
                    <a:pt x="0" y="6297"/>
                  </a:lnTo>
                  <a:cubicBezTo>
                    <a:pt x="0" y="6890"/>
                    <a:pt x="473" y="7363"/>
                    <a:pt x="1065" y="7371"/>
                  </a:cubicBezTo>
                  <a:cubicBezTo>
                    <a:pt x="1658" y="7371"/>
                    <a:pt x="2131" y="6882"/>
                    <a:pt x="2131" y="6297"/>
                  </a:cubicBezTo>
                  <a:lnTo>
                    <a:pt x="2131" y="1065"/>
                  </a:lnTo>
                  <a:cubicBezTo>
                    <a:pt x="2131" y="481"/>
                    <a:pt x="1650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4" name="Google Shape;5727;p41">
              <a:extLst>
                <a:ext uri="{FF2B5EF4-FFF2-40B4-BE49-F238E27FC236}">
                  <a16:creationId xmlns:a16="http://schemas.microsoft.com/office/drawing/2014/main" id="{ECE0D6E2-F9CB-4DD5-B6DD-C304AAF9A71A}"/>
                </a:ext>
              </a:extLst>
            </p:cNvPr>
            <p:cNvSpPr/>
            <p:nvPr/>
          </p:nvSpPr>
          <p:spPr>
            <a:xfrm>
              <a:off x="3143050" y="1622150"/>
              <a:ext cx="313400" cy="317675"/>
            </a:xfrm>
            <a:custGeom>
              <a:avLst/>
              <a:gdLst/>
              <a:ahLst/>
              <a:cxnLst/>
              <a:rect l="l" t="t" r="r" b="b"/>
              <a:pathLst>
                <a:path w="12536" h="12707" extrusionOk="0">
                  <a:moveTo>
                    <a:pt x="2703" y="1"/>
                  </a:moveTo>
                  <a:cubicBezTo>
                    <a:pt x="2467" y="1"/>
                    <a:pt x="2206" y="76"/>
                    <a:pt x="1933" y="234"/>
                  </a:cubicBezTo>
                  <a:cubicBezTo>
                    <a:pt x="868" y="844"/>
                    <a:pt x="0" y="2502"/>
                    <a:pt x="0" y="3920"/>
                  </a:cubicBezTo>
                  <a:cubicBezTo>
                    <a:pt x="0" y="4727"/>
                    <a:pt x="284" y="5286"/>
                    <a:pt x="722" y="5509"/>
                  </a:cubicBezTo>
                  <a:cubicBezTo>
                    <a:pt x="911" y="5629"/>
                    <a:pt x="1530" y="6110"/>
                    <a:pt x="1658" y="6222"/>
                  </a:cubicBezTo>
                  <a:cubicBezTo>
                    <a:pt x="2500" y="6909"/>
                    <a:pt x="3256" y="7708"/>
                    <a:pt x="3901" y="8585"/>
                  </a:cubicBezTo>
                  <a:cubicBezTo>
                    <a:pt x="3901" y="8696"/>
                    <a:pt x="3892" y="8808"/>
                    <a:pt x="3892" y="8920"/>
                  </a:cubicBezTo>
                  <a:cubicBezTo>
                    <a:pt x="3892" y="11291"/>
                    <a:pt x="4962" y="12706"/>
                    <a:pt x="6493" y="12706"/>
                  </a:cubicBezTo>
                  <a:cubicBezTo>
                    <a:pt x="7020" y="12706"/>
                    <a:pt x="7602" y="12539"/>
                    <a:pt x="8214" y="12185"/>
                  </a:cubicBezTo>
                  <a:cubicBezTo>
                    <a:pt x="10602" y="10810"/>
                    <a:pt x="12535" y="7116"/>
                    <a:pt x="12535" y="3928"/>
                  </a:cubicBezTo>
                  <a:cubicBezTo>
                    <a:pt x="12535" y="1561"/>
                    <a:pt x="11468" y="146"/>
                    <a:pt x="9936" y="146"/>
                  </a:cubicBezTo>
                  <a:cubicBezTo>
                    <a:pt x="9411" y="146"/>
                    <a:pt x="8832" y="313"/>
                    <a:pt x="8222" y="663"/>
                  </a:cubicBezTo>
                  <a:cubicBezTo>
                    <a:pt x="8042" y="775"/>
                    <a:pt x="7861" y="887"/>
                    <a:pt x="7698" y="1016"/>
                  </a:cubicBezTo>
                  <a:cubicBezTo>
                    <a:pt x="7367" y="1063"/>
                    <a:pt x="7033" y="1086"/>
                    <a:pt x="6700" y="1086"/>
                  </a:cubicBezTo>
                  <a:cubicBezTo>
                    <a:pt x="5877" y="1086"/>
                    <a:pt x="5058" y="942"/>
                    <a:pt x="4287" y="655"/>
                  </a:cubicBezTo>
                  <a:lnTo>
                    <a:pt x="4296" y="655"/>
                  </a:lnTo>
                  <a:cubicBezTo>
                    <a:pt x="3970" y="535"/>
                    <a:pt x="3643" y="389"/>
                    <a:pt x="3334" y="225"/>
                  </a:cubicBezTo>
                  <a:cubicBezTo>
                    <a:pt x="3156" y="78"/>
                    <a:pt x="2942" y="1"/>
                    <a:pt x="2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5" name="Google Shape;5728;p41">
              <a:extLst>
                <a:ext uri="{FF2B5EF4-FFF2-40B4-BE49-F238E27FC236}">
                  <a16:creationId xmlns:a16="http://schemas.microsoft.com/office/drawing/2014/main" id="{ED63DD53-62C5-4920-A04C-C0A65386CDDF}"/>
                </a:ext>
              </a:extLst>
            </p:cNvPr>
            <p:cNvSpPr/>
            <p:nvPr/>
          </p:nvSpPr>
          <p:spPr>
            <a:xfrm>
              <a:off x="3240550" y="1625700"/>
              <a:ext cx="216100" cy="314300"/>
            </a:xfrm>
            <a:custGeom>
              <a:avLst/>
              <a:gdLst/>
              <a:ahLst/>
              <a:cxnLst/>
              <a:rect l="l" t="t" r="r" b="b"/>
              <a:pathLst>
                <a:path w="8644" h="12572" extrusionOk="0">
                  <a:moveTo>
                    <a:pt x="6039" y="1"/>
                  </a:moveTo>
                  <a:cubicBezTo>
                    <a:pt x="5513" y="1"/>
                    <a:pt x="4932" y="168"/>
                    <a:pt x="4322" y="521"/>
                  </a:cubicBezTo>
                  <a:cubicBezTo>
                    <a:pt x="1934" y="1905"/>
                    <a:pt x="1" y="5599"/>
                    <a:pt x="1" y="8778"/>
                  </a:cubicBezTo>
                  <a:cubicBezTo>
                    <a:pt x="1" y="11151"/>
                    <a:pt x="1072" y="12572"/>
                    <a:pt x="2606" y="12572"/>
                  </a:cubicBezTo>
                  <a:cubicBezTo>
                    <a:pt x="3132" y="12572"/>
                    <a:pt x="3712" y="12404"/>
                    <a:pt x="4322" y="12051"/>
                  </a:cubicBezTo>
                  <a:cubicBezTo>
                    <a:pt x="6711" y="10668"/>
                    <a:pt x="8644" y="6974"/>
                    <a:pt x="8644" y="3795"/>
                  </a:cubicBezTo>
                  <a:cubicBezTo>
                    <a:pt x="8644" y="1422"/>
                    <a:pt x="7572" y="1"/>
                    <a:pt x="60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6" name="Google Shape;5729;p41">
              <a:extLst>
                <a:ext uri="{FF2B5EF4-FFF2-40B4-BE49-F238E27FC236}">
                  <a16:creationId xmlns:a16="http://schemas.microsoft.com/office/drawing/2014/main" id="{583BEB9D-DEC4-4816-BDC9-261425ABF8ED}"/>
                </a:ext>
              </a:extLst>
            </p:cNvPr>
            <p:cNvSpPr/>
            <p:nvPr/>
          </p:nvSpPr>
          <p:spPr>
            <a:xfrm>
              <a:off x="3276425" y="1677975"/>
              <a:ext cx="144350" cy="209750"/>
            </a:xfrm>
            <a:custGeom>
              <a:avLst/>
              <a:gdLst/>
              <a:ahLst/>
              <a:cxnLst/>
              <a:rect l="l" t="t" r="r" b="b"/>
              <a:pathLst>
                <a:path w="5774" h="8390" extrusionOk="0">
                  <a:moveTo>
                    <a:pt x="4033" y="1"/>
                  </a:moveTo>
                  <a:cubicBezTo>
                    <a:pt x="3682" y="1"/>
                    <a:pt x="3295" y="112"/>
                    <a:pt x="2887" y="346"/>
                  </a:cubicBezTo>
                  <a:cubicBezTo>
                    <a:pt x="1289" y="1266"/>
                    <a:pt x="1" y="3740"/>
                    <a:pt x="1" y="5862"/>
                  </a:cubicBezTo>
                  <a:cubicBezTo>
                    <a:pt x="1" y="7443"/>
                    <a:pt x="716" y="8390"/>
                    <a:pt x="1741" y="8390"/>
                  </a:cubicBezTo>
                  <a:cubicBezTo>
                    <a:pt x="2092" y="8390"/>
                    <a:pt x="2480" y="8279"/>
                    <a:pt x="2887" y="8044"/>
                  </a:cubicBezTo>
                  <a:cubicBezTo>
                    <a:pt x="4485" y="7125"/>
                    <a:pt x="5774" y="4659"/>
                    <a:pt x="5774" y="2529"/>
                  </a:cubicBezTo>
                  <a:cubicBezTo>
                    <a:pt x="5774" y="948"/>
                    <a:pt x="5059" y="1"/>
                    <a:pt x="40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7" name="Google Shape;5730;p41">
              <a:extLst>
                <a:ext uri="{FF2B5EF4-FFF2-40B4-BE49-F238E27FC236}">
                  <a16:creationId xmlns:a16="http://schemas.microsoft.com/office/drawing/2014/main" id="{AF5A100C-955D-4048-BE9F-9D30401EE404}"/>
                </a:ext>
              </a:extLst>
            </p:cNvPr>
            <p:cNvSpPr/>
            <p:nvPr/>
          </p:nvSpPr>
          <p:spPr>
            <a:xfrm>
              <a:off x="3143050" y="1622150"/>
              <a:ext cx="107425" cy="155575"/>
            </a:xfrm>
            <a:custGeom>
              <a:avLst/>
              <a:gdLst/>
              <a:ahLst/>
              <a:cxnLst/>
              <a:rect l="l" t="t" r="r" b="b"/>
              <a:pathLst>
                <a:path w="4297" h="6223" extrusionOk="0">
                  <a:moveTo>
                    <a:pt x="2703" y="1"/>
                  </a:moveTo>
                  <a:cubicBezTo>
                    <a:pt x="2467" y="1"/>
                    <a:pt x="2206" y="76"/>
                    <a:pt x="1933" y="234"/>
                  </a:cubicBezTo>
                  <a:cubicBezTo>
                    <a:pt x="868" y="852"/>
                    <a:pt x="0" y="2502"/>
                    <a:pt x="0" y="3920"/>
                  </a:cubicBezTo>
                  <a:cubicBezTo>
                    <a:pt x="0" y="4727"/>
                    <a:pt x="284" y="5294"/>
                    <a:pt x="722" y="5509"/>
                  </a:cubicBezTo>
                  <a:cubicBezTo>
                    <a:pt x="1040" y="5732"/>
                    <a:pt x="1358" y="5973"/>
                    <a:pt x="1658" y="6222"/>
                  </a:cubicBezTo>
                  <a:cubicBezTo>
                    <a:pt x="1409" y="5913"/>
                    <a:pt x="1255" y="5432"/>
                    <a:pt x="1255" y="4805"/>
                  </a:cubicBezTo>
                  <a:cubicBezTo>
                    <a:pt x="1255" y="3301"/>
                    <a:pt x="2165" y="1540"/>
                    <a:pt x="3299" y="887"/>
                  </a:cubicBezTo>
                  <a:cubicBezTo>
                    <a:pt x="3592" y="719"/>
                    <a:pt x="3874" y="643"/>
                    <a:pt x="4126" y="643"/>
                  </a:cubicBezTo>
                  <a:cubicBezTo>
                    <a:pt x="4184" y="643"/>
                    <a:pt x="4241" y="647"/>
                    <a:pt x="4296" y="655"/>
                  </a:cubicBezTo>
                  <a:cubicBezTo>
                    <a:pt x="3970" y="535"/>
                    <a:pt x="3643" y="389"/>
                    <a:pt x="3334" y="225"/>
                  </a:cubicBezTo>
                  <a:cubicBezTo>
                    <a:pt x="3156" y="78"/>
                    <a:pt x="2942" y="1"/>
                    <a:pt x="27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8" name="Google Shape;5731;p41">
              <a:extLst>
                <a:ext uri="{FF2B5EF4-FFF2-40B4-BE49-F238E27FC236}">
                  <a16:creationId xmlns:a16="http://schemas.microsoft.com/office/drawing/2014/main" id="{7F23B484-1909-4376-9EC9-1B4D2379D901}"/>
                </a:ext>
              </a:extLst>
            </p:cNvPr>
            <p:cNvSpPr/>
            <p:nvPr/>
          </p:nvSpPr>
          <p:spPr>
            <a:xfrm>
              <a:off x="3277925" y="1706800"/>
              <a:ext cx="105925" cy="127100"/>
            </a:xfrm>
            <a:custGeom>
              <a:avLst/>
              <a:gdLst/>
              <a:ahLst/>
              <a:cxnLst/>
              <a:rect l="l" t="t" r="r" b="b"/>
              <a:pathLst>
                <a:path w="4237" h="5084" extrusionOk="0">
                  <a:moveTo>
                    <a:pt x="1839" y="1"/>
                  </a:moveTo>
                  <a:cubicBezTo>
                    <a:pt x="911" y="989"/>
                    <a:pt x="207" y="2458"/>
                    <a:pt x="1" y="3884"/>
                  </a:cubicBezTo>
                  <a:lnTo>
                    <a:pt x="1848" y="4950"/>
                  </a:lnTo>
                  <a:cubicBezTo>
                    <a:pt x="1968" y="5037"/>
                    <a:pt x="2113" y="5084"/>
                    <a:pt x="2273" y="5084"/>
                  </a:cubicBezTo>
                  <a:cubicBezTo>
                    <a:pt x="2444" y="5084"/>
                    <a:pt x="2632" y="5030"/>
                    <a:pt x="2827" y="4915"/>
                  </a:cubicBezTo>
                  <a:cubicBezTo>
                    <a:pt x="3609" y="4468"/>
                    <a:pt x="4236" y="3266"/>
                    <a:pt x="4236" y="2235"/>
                  </a:cubicBezTo>
                  <a:cubicBezTo>
                    <a:pt x="4236" y="1599"/>
                    <a:pt x="4004" y="1178"/>
                    <a:pt x="3643" y="1041"/>
                  </a:cubicBezTo>
                  <a:lnTo>
                    <a:pt x="18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9" name="Google Shape;5732;p41">
              <a:extLst>
                <a:ext uri="{FF2B5EF4-FFF2-40B4-BE49-F238E27FC236}">
                  <a16:creationId xmlns:a16="http://schemas.microsoft.com/office/drawing/2014/main" id="{D451793C-7389-420B-85CE-27484E8ADB5E}"/>
                </a:ext>
              </a:extLst>
            </p:cNvPr>
            <p:cNvSpPr/>
            <p:nvPr/>
          </p:nvSpPr>
          <p:spPr>
            <a:xfrm>
              <a:off x="3313375" y="1731850"/>
              <a:ext cx="70475" cy="102050"/>
            </a:xfrm>
            <a:custGeom>
              <a:avLst/>
              <a:gdLst/>
              <a:ahLst/>
              <a:cxnLst/>
              <a:rect l="l" t="t" r="r" b="b"/>
              <a:pathLst>
                <a:path w="2819" h="4082" extrusionOk="0">
                  <a:moveTo>
                    <a:pt x="1967" y="0"/>
                  </a:moveTo>
                  <a:cubicBezTo>
                    <a:pt x="1796" y="0"/>
                    <a:pt x="1608" y="54"/>
                    <a:pt x="1409" y="167"/>
                  </a:cubicBezTo>
                  <a:cubicBezTo>
                    <a:pt x="636" y="614"/>
                    <a:pt x="0" y="1817"/>
                    <a:pt x="0" y="2848"/>
                  </a:cubicBezTo>
                  <a:cubicBezTo>
                    <a:pt x="0" y="3622"/>
                    <a:pt x="353" y="4082"/>
                    <a:pt x="852" y="4082"/>
                  </a:cubicBezTo>
                  <a:cubicBezTo>
                    <a:pt x="1023" y="4082"/>
                    <a:pt x="1212" y="4027"/>
                    <a:pt x="1409" y="3913"/>
                  </a:cubicBezTo>
                  <a:cubicBezTo>
                    <a:pt x="2191" y="3466"/>
                    <a:pt x="2818" y="2264"/>
                    <a:pt x="2818" y="1233"/>
                  </a:cubicBezTo>
                  <a:cubicBezTo>
                    <a:pt x="2818" y="463"/>
                    <a:pt x="2469" y="0"/>
                    <a:pt x="1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0" name="Google Shape;5733;p41">
              <a:extLst>
                <a:ext uri="{FF2B5EF4-FFF2-40B4-BE49-F238E27FC236}">
                  <a16:creationId xmlns:a16="http://schemas.microsoft.com/office/drawing/2014/main" id="{4CD68ABF-8F57-4F69-86AC-BE8DD4D75FDB}"/>
                </a:ext>
              </a:extLst>
            </p:cNvPr>
            <p:cNvSpPr/>
            <p:nvPr/>
          </p:nvSpPr>
          <p:spPr>
            <a:xfrm>
              <a:off x="3386175" y="1656275"/>
              <a:ext cx="133250" cy="57425"/>
            </a:xfrm>
            <a:custGeom>
              <a:avLst/>
              <a:gdLst/>
              <a:ahLst/>
              <a:cxnLst/>
              <a:rect l="l" t="t" r="r" b="b"/>
              <a:pathLst>
                <a:path w="5330" h="2297" extrusionOk="0">
                  <a:moveTo>
                    <a:pt x="4614" y="1"/>
                  </a:moveTo>
                  <a:cubicBezTo>
                    <a:pt x="4568" y="1"/>
                    <a:pt x="4519" y="7"/>
                    <a:pt x="4468" y="20"/>
                  </a:cubicBezTo>
                  <a:lnTo>
                    <a:pt x="559" y="1300"/>
                  </a:lnTo>
                  <a:cubicBezTo>
                    <a:pt x="1" y="1481"/>
                    <a:pt x="130" y="2297"/>
                    <a:pt x="714" y="2297"/>
                  </a:cubicBezTo>
                  <a:cubicBezTo>
                    <a:pt x="765" y="2297"/>
                    <a:pt x="817" y="2288"/>
                    <a:pt x="869" y="2271"/>
                  </a:cubicBezTo>
                  <a:lnTo>
                    <a:pt x="4778" y="991"/>
                  </a:lnTo>
                  <a:cubicBezTo>
                    <a:pt x="5330" y="778"/>
                    <a:pt x="5129" y="1"/>
                    <a:pt x="46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1" name="Google Shape;5734;p41">
              <a:extLst>
                <a:ext uri="{FF2B5EF4-FFF2-40B4-BE49-F238E27FC236}">
                  <a16:creationId xmlns:a16="http://schemas.microsoft.com/office/drawing/2014/main" id="{98D4B2EE-E856-4699-832D-616099925F53}"/>
                </a:ext>
              </a:extLst>
            </p:cNvPr>
            <p:cNvSpPr/>
            <p:nvPr/>
          </p:nvSpPr>
          <p:spPr>
            <a:xfrm>
              <a:off x="3393225" y="1795925"/>
              <a:ext cx="118200" cy="72850"/>
            </a:xfrm>
            <a:custGeom>
              <a:avLst/>
              <a:gdLst/>
              <a:ahLst/>
              <a:cxnLst/>
              <a:rect l="l" t="t" r="r" b="b"/>
              <a:pathLst>
                <a:path w="4728" h="2914" extrusionOk="0">
                  <a:moveTo>
                    <a:pt x="732" y="1"/>
                  </a:moveTo>
                  <a:cubicBezTo>
                    <a:pt x="282" y="1"/>
                    <a:pt x="0" y="673"/>
                    <a:pt x="492" y="955"/>
                  </a:cubicBezTo>
                  <a:lnTo>
                    <a:pt x="3765" y="2845"/>
                  </a:lnTo>
                  <a:cubicBezTo>
                    <a:pt x="3843" y="2888"/>
                    <a:pt x="3937" y="2914"/>
                    <a:pt x="4023" y="2914"/>
                  </a:cubicBezTo>
                  <a:cubicBezTo>
                    <a:pt x="4547" y="2914"/>
                    <a:pt x="4728" y="2227"/>
                    <a:pt x="4281" y="1969"/>
                  </a:cubicBezTo>
                  <a:lnTo>
                    <a:pt x="999" y="79"/>
                  </a:lnTo>
                  <a:cubicBezTo>
                    <a:pt x="907" y="24"/>
                    <a:pt x="816" y="1"/>
                    <a:pt x="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2" name="Google Shape;5735;p41">
              <a:extLst>
                <a:ext uri="{FF2B5EF4-FFF2-40B4-BE49-F238E27FC236}">
                  <a16:creationId xmlns:a16="http://schemas.microsoft.com/office/drawing/2014/main" id="{BB0ECCA1-1EE1-4877-9A9C-F0A547CA6C38}"/>
                </a:ext>
              </a:extLst>
            </p:cNvPr>
            <p:cNvSpPr/>
            <p:nvPr/>
          </p:nvSpPr>
          <p:spPr>
            <a:xfrm>
              <a:off x="3314775" y="1847850"/>
              <a:ext cx="54025" cy="123600"/>
            </a:xfrm>
            <a:custGeom>
              <a:avLst/>
              <a:gdLst/>
              <a:ahLst/>
              <a:cxnLst/>
              <a:rect l="l" t="t" r="r" b="b"/>
              <a:pathLst>
                <a:path w="2161" h="4944" extrusionOk="0">
                  <a:moveTo>
                    <a:pt x="615" y="0"/>
                  </a:moveTo>
                  <a:cubicBezTo>
                    <a:pt x="311" y="0"/>
                    <a:pt x="1" y="252"/>
                    <a:pt x="108" y="648"/>
                  </a:cubicBezTo>
                  <a:lnTo>
                    <a:pt x="1104" y="4557"/>
                  </a:lnTo>
                  <a:cubicBezTo>
                    <a:pt x="1156" y="4780"/>
                    <a:pt x="1361" y="4934"/>
                    <a:pt x="1593" y="4943"/>
                  </a:cubicBezTo>
                  <a:lnTo>
                    <a:pt x="1593" y="4943"/>
                  </a:lnTo>
                  <a:cubicBezTo>
                    <a:pt x="1924" y="4939"/>
                    <a:pt x="2160" y="4623"/>
                    <a:pt x="2084" y="4308"/>
                  </a:cubicBezTo>
                  <a:lnTo>
                    <a:pt x="1096" y="399"/>
                  </a:lnTo>
                  <a:cubicBezTo>
                    <a:pt x="1032" y="121"/>
                    <a:pt x="825" y="0"/>
                    <a:pt x="615" y="0"/>
                  </a:cubicBezTo>
                  <a:close/>
                  <a:moveTo>
                    <a:pt x="1593" y="4943"/>
                  </a:moveTo>
                  <a:lnTo>
                    <a:pt x="1593" y="4943"/>
                  </a:lnTo>
                  <a:cubicBezTo>
                    <a:pt x="1590" y="4944"/>
                    <a:pt x="1588" y="4944"/>
                    <a:pt x="1585" y="4944"/>
                  </a:cubicBezTo>
                  <a:lnTo>
                    <a:pt x="1594" y="4944"/>
                  </a:lnTo>
                  <a:cubicBezTo>
                    <a:pt x="1593" y="4944"/>
                    <a:pt x="1593" y="4944"/>
                    <a:pt x="1593" y="494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oogle Shape;5725;p41">
            <a:extLst>
              <a:ext uri="{FF2B5EF4-FFF2-40B4-BE49-F238E27FC236}">
                <a16:creationId xmlns:a16="http://schemas.microsoft.com/office/drawing/2014/main" id="{7719EE3A-EC60-4195-96FE-631B509701B1}"/>
              </a:ext>
            </a:extLst>
          </p:cNvPr>
          <p:cNvGrpSpPr/>
          <p:nvPr/>
        </p:nvGrpSpPr>
        <p:grpSpPr>
          <a:xfrm>
            <a:off x="926783" y="3307422"/>
            <a:ext cx="376375" cy="349300"/>
            <a:chOff x="3143050" y="1622150"/>
            <a:chExt cx="376375" cy="349300"/>
          </a:xfrm>
        </p:grpSpPr>
        <p:sp>
          <p:nvSpPr>
            <p:cNvPr id="64" name="Google Shape;5726;p41">
              <a:extLst>
                <a:ext uri="{FF2B5EF4-FFF2-40B4-BE49-F238E27FC236}">
                  <a16:creationId xmlns:a16="http://schemas.microsoft.com/office/drawing/2014/main" id="{845E6F03-296E-4538-82B3-92588378D0D3}"/>
                </a:ext>
              </a:extLst>
            </p:cNvPr>
            <p:cNvSpPr/>
            <p:nvPr/>
          </p:nvSpPr>
          <p:spPr>
            <a:xfrm>
              <a:off x="3184725" y="1735175"/>
              <a:ext cx="53275" cy="184300"/>
            </a:xfrm>
            <a:custGeom>
              <a:avLst/>
              <a:gdLst/>
              <a:ahLst/>
              <a:cxnLst/>
              <a:rect l="l" t="t" r="r" b="b"/>
              <a:pathLst>
                <a:path w="2131" h="7372" extrusionOk="0">
                  <a:moveTo>
                    <a:pt x="1065" y="0"/>
                  </a:moveTo>
                  <a:cubicBezTo>
                    <a:pt x="473" y="0"/>
                    <a:pt x="0" y="481"/>
                    <a:pt x="0" y="1065"/>
                  </a:cubicBezTo>
                  <a:lnTo>
                    <a:pt x="0" y="6297"/>
                  </a:lnTo>
                  <a:cubicBezTo>
                    <a:pt x="0" y="6890"/>
                    <a:pt x="473" y="7363"/>
                    <a:pt x="1065" y="7371"/>
                  </a:cubicBezTo>
                  <a:cubicBezTo>
                    <a:pt x="1658" y="7371"/>
                    <a:pt x="2131" y="6882"/>
                    <a:pt x="2131" y="6297"/>
                  </a:cubicBezTo>
                  <a:lnTo>
                    <a:pt x="2131" y="1065"/>
                  </a:lnTo>
                  <a:cubicBezTo>
                    <a:pt x="2131" y="481"/>
                    <a:pt x="1650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5" name="Google Shape;5727;p41">
              <a:extLst>
                <a:ext uri="{FF2B5EF4-FFF2-40B4-BE49-F238E27FC236}">
                  <a16:creationId xmlns:a16="http://schemas.microsoft.com/office/drawing/2014/main" id="{9782A938-50B7-47A5-9B54-89A86A71F28C}"/>
                </a:ext>
              </a:extLst>
            </p:cNvPr>
            <p:cNvSpPr/>
            <p:nvPr/>
          </p:nvSpPr>
          <p:spPr>
            <a:xfrm>
              <a:off x="3143050" y="1622150"/>
              <a:ext cx="313400" cy="317675"/>
            </a:xfrm>
            <a:custGeom>
              <a:avLst/>
              <a:gdLst/>
              <a:ahLst/>
              <a:cxnLst/>
              <a:rect l="l" t="t" r="r" b="b"/>
              <a:pathLst>
                <a:path w="12536" h="12707" extrusionOk="0">
                  <a:moveTo>
                    <a:pt x="2703" y="1"/>
                  </a:moveTo>
                  <a:cubicBezTo>
                    <a:pt x="2467" y="1"/>
                    <a:pt x="2206" y="76"/>
                    <a:pt x="1933" y="234"/>
                  </a:cubicBezTo>
                  <a:cubicBezTo>
                    <a:pt x="868" y="844"/>
                    <a:pt x="0" y="2502"/>
                    <a:pt x="0" y="3920"/>
                  </a:cubicBezTo>
                  <a:cubicBezTo>
                    <a:pt x="0" y="4727"/>
                    <a:pt x="284" y="5286"/>
                    <a:pt x="722" y="5509"/>
                  </a:cubicBezTo>
                  <a:cubicBezTo>
                    <a:pt x="911" y="5629"/>
                    <a:pt x="1530" y="6110"/>
                    <a:pt x="1658" y="6222"/>
                  </a:cubicBezTo>
                  <a:cubicBezTo>
                    <a:pt x="2500" y="6909"/>
                    <a:pt x="3256" y="7708"/>
                    <a:pt x="3901" y="8585"/>
                  </a:cubicBezTo>
                  <a:cubicBezTo>
                    <a:pt x="3901" y="8696"/>
                    <a:pt x="3892" y="8808"/>
                    <a:pt x="3892" y="8920"/>
                  </a:cubicBezTo>
                  <a:cubicBezTo>
                    <a:pt x="3892" y="11291"/>
                    <a:pt x="4962" y="12706"/>
                    <a:pt x="6493" y="12706"/>
                  </a:cubicBezTo>
                  <a:cubicBezTo>
                    <a:pt x="7020" y="12706"/>
                    <a:pt x="7602" y="12539"/>
                    <a:pt x="8214" y="12185"/>
                  </a:cubicBezTo>
                  <a:cubicBezTo>
                    <a:pt x="10602" y="10810"/>
                    <a:pt x="12535" y="7116"/>
                    <a:pt x="12535" y="3928"/>
                  </a:cubicBezTo>
                  <a:cubicBezTo>
                    <a:pt x="12535" y="1561"/>
                    <a:pt x="11468" y="146"/>
                    <a:pt x="9936" y="146"/>
                  </a:cubicBezTo>
                  <a:cubicBezTo>
                    <a:pt x="9411" y="146"/>
                    <a:pt x="8832" y="313"/>
                    <a:pt x="8222" y="663"/>
                  </a:cubicBezTo>
                  <a:cubicBezTo>
                    <a:pt x="8042" y="775"/>
                    <a:pt x="7861" y="887"/>
                    <a:pt x="7698" y="1016"/>
                  </a:cubicBezTo>
                  <a:cubicBezTo>
                    <a:pt x="7367" y="1063"/>
                    <a:pt x="7033" y="1086"/>
                    <a:pt x="6700" y="1086"/>
                  </a:cubicBezTo>
                  <a:cubicBezTo>
                    <a:pt x="5877" y="1086"/>
                    <a:pt x="5058" y="942"/>
                    <a:pt x="4287" y="655"/>
                  </a:cubicBezTo>
                  <a:lnTo>
                    <a:pt x="4296" y="655"/>
                  </a:lnTo>
                  <a:cubicBezTo>
                    <a:pt x="3970" y="535"/>
                    <a:pt x="3643" y="389"/>
                    <a:pt x="3334" y="225"/>
                  </a:cubicBezTo>
                  <a:cubicBezTo>
                    <a:pt x="3156" y="78"/>
                    <a:pt x="2942" y="1"/>
                    <a:pt x="2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6" name="Google Shape;5728;p41">
              <a:extLst>
                <a:ext uri="{FF2B5EF4-FFF2-40B4-BE49-F238E27FC236}">
                  <a16:creationId xmlns:a16="http://schemas.microsoft.com/office/drawing/2014/main" id="{2AF47876-A396-4865-AC04-96E9824E520A}"/>
                </a:ext>
              </a:extLst>
            </p:cNvPr>
            <p:cNvSpPr/>
            <p:nvPr/>
          </p:nvSpPr>
          <p:spPr>
            <a:xfrm>
              <a:off x="3240550" y="1625700"/>
              <a:ext cx="216100" cy="314300"/>
            </a:xfrm>
            <a:custGeom>
              <a:avLst/>
              <a:gdLst/>
              <a:ahLst/>
              <a:cxnLst/>
              <a:rect l="l" t="t" r="r" b="b"/>
              <a:pathLst>
                <a:path w="8644" h="12572" extrusionOk="0">
                  <a:moveTo>
                    <a:pt x="6039" y="1"/>
                  </a:moveTo>
                  <a:cubicBezTo>
                    <a:pt x="5513" y="1"/>
                    <a:pt x="4932" y="168"/>
                    <a:pt x="4322" y="521"/>
                  </a:cubicBezTo>
                  <a:cubicBezTo>
                    <a:pt x="1934" y="1905"/>
                    <a:pt x="1" y="5599"/>
                    <a:pt x="1" y="8778"/>
                  </a:cubicBezTo>
                  <a:cubicBezTo>
                    <a:pt x="1" y="11151"/>
                    <a:pt x="1072" y="12572"/>
                    <a:pt x="2606" y="12572"/>
                  </a:cubicBezTo>
                  <a:cubicBezTo>
                    <a:pt x="3132" y="12572"/>
                    <a:pt x="3712" y="12404"/>
                    <a:pt x="4322" y="12051"/>
                  </a:cubicBezTo>
                  <a:cubicBezTo>
                    <a:pt x="6711" y="10668"/>
                    <a:pt x="8644" y="6974"/>
                    <a:pt x="8644" y="3795"/>
                  </a:cubicBezTo>
                  <a:cubicBezTo>
                    <a:pt x="8644" y="1422"/>
                    <a:pt x="7572" y="1"/>
                    <a:pt x="60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7" name="Google Shape;5729;p41">
              <a:extLst>
                <a:ext uri="{FF2B5EF4-FFF2-40B4-BE49-F238E27FC236}">
                  <a16:creationId xmlns:a16="http://schemas.microsoft.com/office/drawing/2014/main" id="{5D78C566-C248-4213-9DD9-086F04746360}"/>
                </a:ext>
              </a:extLst>
            </p:cNvPr>
            <p:cNvSpPr/>
            <p:nvPr/>
          </p:nvSpPr>
          <p:spPr>
            <a:xfrm>
              <a:off x="3276425" y="1677975"/>
              <a:ext cx="144350" cy="209750"/>
            </a:xfrm>
            <a:custGeom>
              <a:avLst/>
              <a:gdLst/>
              <a:ahLst/>
              <a:cxnLst/>
              <a:rect l="l" t="t" r="r" b="b"/>
              <a:pathLst>
                <a:path w="5774" h="8390" extrusionOk="0">
                  <a:moveTo>
                    <a:pt x="4033" y="1"/>
                  </a:moveTo>
                  <a:cubicBezTo>
                    <a:pt x="3682" y="1"/>
                    <a:pt x="3295" y="112"/>
                    <a:pt x="2887" y="346"/>
                  </a:cubicBezTo>
                  <a:cubicBezTo>
                    <a:pt x="1289" y="1266"/>
                    <a:pt x="1" y="3740"/>
                    <a:pt x="1" y="5862"/>
                  </a:cubicBezTo>
                  <a:cubicBezTo>
                    <a:pt x="1" y="7443"/>
                    <a:pt x="716" y="8390"/>
                    <a:pt x="1741" y="8390"/>
                  </a:cubicBezTo>
                  <a:cubicBezTo>
                    <a:pt x="2092" y="8390"/>
                    <a:pt x="2480" y="8279"/>
                    <a:pt x="2887" y="8044"/>
                  </a:cubicBezTo>
                  <a:cubicBezTo>
                    <a:pt x="4485" y="7125"/>
                    <a:pt x="5774" y="4659"/>
                    <a:pt x="5774" y="2529"/>
                  </a:cubicBezTo>
                  <a:cubicBezTo>
                    <a:pt x="5774" y="948"/>
                    <a:pt x="5059" y="1"/>
                    <a:pt x="40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8" name="Google Shape;5730;p41">
              <a:extLst>
                <a:ext uri="{FF2B5EF4-FFF2-40B4-BE49-F238E27FC236}">
                  <a16:creationId xmlns:a16="http://schemas.microsoft.com/office/drawing/2014/main" id="{EEC0AD5A-C202-4978-97AA-FB828AF7CB5E}"/>
                </a:ext>
              </a:extLst>
            </p:cNvPr>
            <p:cNvSpPr/>
            <p:nvPr/>
          </p:nvSpPr>
          <p:spPr>
            <a:xfrm>
              <a:off x="3143050" y="1622150"/>
              <a:ext cx="107425" cy="155575"/>
            </a:xfrm>
            <a:custGeom>
              <a:avLst/>
              <a:gdLst/>
              <a:ahLst/>
              <a:cxnLst/>
              <a:rect l="l" t="t" r="r" b="b"/>
              <a:pathLst>
                <a:path w="4297" h="6223" extrusionOk="0">
                  <a:moveTo>
                    <a:pt x="2703" y="1"/>
                  </a:moveTo>
                  <a:cubicBezTo>
                    <a:pt x="2467" y="1"/>
                    <a:pt x="2206" y="76"/>
                    <a:pt x="1933" y="234"/>
                  </a:cubicBezTo>
                  <a:cubicBezTo>
                    <a:pt x="868" y="852"/>
                    <a:pt x="0" y="2502"/>
                    <a:pt x="0" y="3920"/>
                  </a:cubicBezTo>
                  <a:cubicBezTo>
                    <a:pt x="0" y="4727"/>
                    <a:pt x="284" y="5294"/>
                    <a:pt x="722" y="5509"/>
                  </a:cubicBezTo>
                  <a:cubicBezTo>
                    <a:pt x="1040" y="5732"/>
                    <a:pt x="1358" y="5973"/>
                    <a:pt x="1658" y="6222"/>
                  </a:cubicBezTo>
                  <a:cubicBezTo>
                    <a:pt x="1409" y="5913"/>
                    <a:pt x="1255" y="5432"/>
                    <a:pt x="1255" y="4805"/>
                  </a:cubicBezTo>
                  <a:cubicBezTo>
                    <a:pt x="1255" y="3301"/>
                    <a:pt x="2165" y="1540"/>
                    <a:pt x="3299" y="887"/>
                  </a:cubicBezTo>
                  <a:cubicBezTo>
                    <a:pt x="3592" y="719"/>
                    <a:pt x="3874" y="643"/>
                    <a:pt x="4126" y="643"/>
                  </a:cubicBezTo>
                  <a:cubicBezTo>
                    <a:pt x="4184" y="643"/>
                    <a:pt x="4241" y="647"/>
                    <a:pt x="4296" y="655"/>
                  </a:cubicBezTo>
                  <a:cubicBezTo>
                    <a:pt x="3970" y="535"/>
                    <a:pt x="3643" y="389"/>
                    <a:pt x="3334" y="225"/>
                  </a:cubicBezTo>
                  <a:cubicBezTo>
                    <a:pt x="3156" y="78"/>
                    <a:pt x="2942" y="1"/>
                    <a:pt x="27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9" name="Google Shape;5731;p41">
              <a:extLst>
                <a:ext uri="{FF2B5EF4-FFF2-40B4-BE49-F238E27FC236}">
                  <a16:creationId xmlns:a16="http://schemas.microsoft.com/office/drawing/2014/main" id="{CC8A01AB-FFDD-43FA-BC2D-A9E5E31486B9}"/>
                </a:ext>
              </a:extLst>
            </p:cNvPr>
            <p:cNvSpPr/>
            <p:nvPr/>
          </p:nvSpPr>
          <p:spPr>
            <a:xfrm>
              <a:off x="3277925" y="1706800"/>
              <a:ext cx="105925" cy="127100"/>
            </a:xfrm>
            <a:custGeom>
              <a:avLst/>
              <a:gdLst/>
              <a:ahLst/>
              <a:cxnLst/>
              <a:rect l="l" t="t" r="r" b="b"/>
              <a:pathLst>
                <a:path w="4237" h="5084" extrusionOk="0">
                  <a:moveTo>
                    <a:pt x="1839" y="1"/>
                  </a:moveTo>
                  <a:cubicBezTo>
                    <a:pt x="911" y="989"/>
                    <a:pt x="207" y="2458"/>
                    <a:pt x="1" y="3884"/>
                  </a:cubicBezTo>
                  <a:lnTo>
                    <a:pt x="1848" y="4950"/>
                  </a:lnTo>
                  <a:cubicBezTo>
                    <a:pt x="1968" y="5037"/>
                    <a:pt x="2113" y="5084"/>
                    <a:pt x="2273" y="5084"/>
                  </a:cubicBezTo>
                  <a:cubicBezTo>
                    <a:pt x="2444" y="5084"/>
                    <a:pt x="2632" y="5030"/>
                    <a:pt x="2827" y="4915"/>
                  </a:cubicBezTo>
                  <a:cubicBezTo>
                    <a:pt x="3609" y="4468"/>
                    <a:pt x="4236" y="3266"/>
                    <a:pt x="4236" y="2235"/>
                  </a:cubicBezTo>
                  <a:cubicBezTo>
                    <a:pt x="4236" y="1599"/>
                    <a:pt x="4004" y="1178"/>
                    <a:pt x="3643" y="1041"/>
                  </a:cubicBezTo>
                  <a:lnTo>
                    <a:pt x="18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0" name="Google Shape;5732;p41">
              <a:extLst>
                <a:ext uri="{FF2B5EF4-FFF2-40B4-BE49-F238E27FC236}">
                  <a16:creationId xmlns:a16="http://schemas.microsoft.com/office/drawing/2014/main" id="{ECAAD7DE-EE0B-435B-8C7E-70036F34E605}"/>
                </a:ext>
              </a:extLst>
            </p:cNvPr>
            <p:cNvSpPr/>
            <p:nvPr/>
          </p:nvSpPr>
          <p:spPr>
            <a:xfrm>
              <a:off x="3313375" y="1731850"/>
              <a:ext cx="70475" cy="102050"/>
            </a:xfrm>
            <a:custGeom>
              <a:avLst/>
              <a:gdLst/>
              <a:ahLst/>
              <a:cxnLst/>
              <a:rect l="l" t="t" r="r" b="b"/>
              <a:pathLst>
                <a:path w="2819" h="4082" extrusionOk="0">
                  <a:moveTo>
                    <a:pt x="1967" y="0"/>
                  </a:moveTo>
                  <a:cubicBezTo>
                    <a:pt x="1796" y="0"/>
                    <a:pt x="1608" y="54"/>
                    <a:pt x="1409" y="167"/>
                  </a:cubicBezTo>
                  <a:cubicBezTo>
                    <a:pt x="636" y="614"/>
                    <a:pt x="0" y="1817"/>
                    <a:pt x="0" y="2848"/>
                  </a:cubicBezTo>
                  <a:cubicBezTo>
                    <a:pt x="0" y="3622"/>
                    <a:pt x="353" y="4082"/>
                    <a:pt x="852" y="4082"/>
                  </a:cubicBezTo>
                  <a:cubicBezTo>
                    <a:pt x="1023" y="4082"/>
                    <a:pt x="1212" y="4027"/>
                    <a:pt x="1409" y="3913"/>
                  </a:cubicBezTo>
                  <a:cubicBezTo>
                    <a:pt x="2191" y="3466"/>
                    <a:pt x="2818" y="2264"/>
                    <a:pt x="2818" y="1233"/>
                  </a:cubicBezTo>
                  <a:cubicBezTo>
                    <a:pt x="2818" y="463"/>
                    <a:pt x="2469" y="0"/>
                    <a:pt x="1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1" name="Google Shape;5733;p41">
              <a:extLst>
                <a:ext uri="{FF2B5EF4-FFF2-40B4-BE49-F238E27FC236}">
                  <a16:creationId xmlns:a16="http://schemas.microsoft.com/office/drawing/2014/main" id="{A58918F3-C045-4E54-817A-497679123BCE}"/>
                </a:ext>
              </a:extLst>
            </p:cNvPr>
            <p:cNvSpPr/>
            <p:nvPr/>
          </p:nvSpPr>
          <p:spPr>
            <a:xfrm>
              <a:off x="3386175" y="1656275"/>
              <a:ext cx="133250" cy="57425"/>
            </a:xfrm>
            <a:custGeom>
              <a:avLst/>
              <a:gdLst/>
              <a:ahLst/>
              <a:cxnLst/>
              <a:rect l="l" t="t" r="r" b="b"/>
              <a:pathLst>
                <a:path w="5330" h="2297" extrusionOk="0">
                  <a:moveTo>
                    <a:pt x="4614" y="1"/>
                  </a:moveTo>
                  <a:cubicBezTo>
                    <a:pt x="4568" y="1"/>
                    <a:pt x="4519" y="7"/>
                    <a:pt x="4468" y="20"/>
                  </a:cubicBezTo>
                  <a:lnTo>
                    <a:pt x="559" y="1300"/>
                  </a:lnTo>
                  <a:cubicBezTo>
                    <a:pt x="1" y="1481"/>
                    <a:pt x="130" y="2297"/>
                    <a:pt x="714" y="2297"/>
                  </a:cubicBezTo>
                  <a:cubicBezTo>
                    <a:pt x="765" y="2297"/>
                    <a:pt x="817" y="2288"/>
                    <a:pt x="869" y="2271"/>
                  </a:cubicBezTo>
                  <a:lnTo>
                    <a:pt x="4778" y="991"/>
                  </a:lnTo>
                  <a:cubicBezTo>
                    <a:pt x="5330" y="778"/>
                    <a:pt x="5129" y="1"/>
                    <a:pt x="46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2" name="Google Shape;5734;p41">
              <a:extLst>
                <a:ext uri="{FF2B5EF4-FFF2-40B4-BE49-F238E27FC236}">
                  <a16:creationId xmlns:a16="http://schemas.microsoft.com/office/drawing/2014/main" id="{08009380-3AA8-47D6-9CA8-53C9B78EFB6E}"/>
                </a:ext>
              </a:extLst>
            </p:cNvPr>
            <p:cNvSpPr/>
            <p:nvPr/>
          </p:nvSpPr>
          <p:spPr>
            <a:xfrm>
              <a:off x="3393225" y="1795925"/>
              <a:ext cx="118200" cy="72850"/>
            </a:xfrm>
            <a:custGeom>
              <a:avLst/>
              <a:gdLst/>
              <a:ahLst/>
              <a:cxnLst/>
              <a:rect l="l" t="t" r="r" b="b"/>
              <a:pathLst>
                <a:path w="4728" h="2914" extrusionOk="0">
                  <a:moveTo>
                    <a:pt x="732" y="1"/>
                  </a:moveTo>
                  <a:cubicBezTo>
                    <a:pt x="282" y="1"/>
                    <a:pt x="0" y="673"/>
                    <a:pt x="492" y="955"/>
                  </a:cubicBezTo>
                  <a:lnTo>
                    <a:pt x="3765" y="2845"/>
                  </a:lnTo>
                  <a:cubicBezTo>
                    <a:pt x="3843" y="2888"/>
                    <a:pt x="3937" y="2914"/>
                    <a:pt x="4023" y="2914"/>
                  </a:cubicBezTo>
                  <a:cubicBezTo>
                    <a:pt x="4547" y="2914"/>
                    <a:pt x="4728" y="2227"/>
                    <a:pt x="4281" y="1969"/>
                  </a:cubicBezTo>
                  <a:lnTo>
                    <a:pt x="999" y="79"/>
                  </a:lnTo>
                  <a:cubicBezTo>
                    <a:pt x="907" y="24"/>
                    <a:pt x="816" y="1"/>
                    <a:pt x="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3" name="Google Shape;5735;p41">
              <a:extLst>
                <a:ext uri="{FF2B5EF4-FFF2-40B4-BE49-F238E27FC236}">
                  <a16:creationId xmlns:a16="http://schemas.microsoft.com/office/drawing/2014/main" id="{1C78497D-E673-4789-B5D9-6C1E6E0E44D8}"/>
                </a:ext>
              </a:extLst>
            </p:cNvPr>
            <p:cNvSpPr/>
            <p:nvPr/>
          </p:nvSpPr>
          <p:spPr>
            <a:xfrm>
              <a:off x="3314775" y="1847850"/>
              <a:ext cx="54025" cy="123600"/>
            </a:xfrm>
            <a:custGeom>
              <a:avLst/>
              <a:gdLst/>
              <a:ahLst/>
              <a:cxnLst/>
              <a:rect l="l" t="t" r="r" b="b"/>
              <a:pathLst>
                <a:path w="2161" h="4944" extrusionOk="0">
                  <a:moveTo>
                    <a:pt x="615" y="0"/>
                  </a:moveTo>
                  <a:cubicBezTo>
                    <a:pt x="311" y="0"/>
                    <a:pt x="1" y="252"/>
                    <a:pt x="108" y="648"/>
                  </a:cubicBezTo>
                  <a:lnTo>
                    <a:pt x="1104" y="4557"/>
                  </a:lnTo>
                  <a:cubicBezTo>
                    <a:pt x="1156" y="4780"/>
                    <a:pt x="1361" y="4934"/>
                    <a:pt x="1593" y="4943"/>
                  </a:cubicBezTo>
                  <a:lnTo>
                    <a:pt x="1593" y="4943"/>
                  </a:lnTo>
                  <a:cubicBezTo>
                    <a:pt x="1924" y="4939"/>
                    <a:pt x="2160" y="4623"/>
                    <a:pt x="2084" y="4308"/>
                  </a:cubicBezTo>
                  <a:lnTo>
                    <a:pt x="1096" y="399"/>
                  </a:lnTo>
                  <a:cubicBezTo>
                    <a:pt x="1032" y="121"/>
                    <a:pt x="825" y="0"/>
                    <a:pt x="615" y="0"/>
                  </a:cubicBezTo>
                  <a:close/>
                  <a:moveTo>
                    <a:pt x="1593" y="4943"/>
                  </a:moveTo>
                  <a:lnTo>
                    <a:pt x="1593" y="4943"/>
                  </a:lnTo>
                  <a:cubicBezTo>
                    <a:pt x="1590" y="4944"/>
                    <a:pt x="1588" y="4944"/>
                    <a:pt x="1585" y="4944"/>
                  </a:cubicBezTo>
                  <a:lnTo>
                    <a:pt x="1594" y="4944"/>
                  </a:lnTo>
                  <a:cubicBezTo>
                    <a:pt x="1593" y="4944"/>
                    <a:pt x="1593" y="4944"/>
                    <a:pt x="1593" y="494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AC2E5750-8F20-4A1E-A2FD-53FEC79C9A15}"/>
              </a:ext>
            </a:extLst>
          </p:cNvPr>
          <p:cNvSpPr txBox="1"/>
          <p:nvPr/>
        </p:nvSpPr>
        <p:spPr>
          <a:xfrm>
            <a:off x="1284970" y="2033969"/>
            <a:ext cx="7757430" cy="838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lvl="0">
              <a:lnSpc>
                <a:spcPct val="200000"/>
              </a:lnSpc>
              <a:buClr>
                <a:srgbClr val="EBEBEB"/>
              </a:buClr>
              <a:buSzPts val="1000"/>
              <a:defRPr/>
            </a:pPr>
            <a:r>
              <a:rPr lang="en-US" sz="2800" dirty="0">
                <a:solidFill>
                  <a:schemeClr val="bg1"/>
                </a:solidFill>
                <a:latin typeface="Abel"/>
                <a:sym typeface="Abel"/>
              </a:rPr>
              <a:t>Improve accuracy of app helper.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bel"/>
              <a:sym typeface="Abel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15D472-4E67-4382-BEA7-312E68C5C26B}"/>
              </a:ext>
            </a:extLst>
          </p:cNvPr>
          <p:cNvSpPr txBox="1"/>
          <p:nvPr/>
        </p:nvSpPr>
        <p:spPr>
          <a:xfrm>
            <a:off x="1326445" y="2922361"/>
            <a:ext cx="7222699" cy="838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lvl="0">
              <a:lnSpc>
                <a:spcPct val="200000"/>
              </a:lnSpc>
              <a:buClr>
                <a:srgbClr val="EBEBEB"/>
              </a:buClr>
              <a:buSzPts val="1000"/>
              <a:defRPr/>
            </a:pPr>
            <a:r>
              <a:rPr lang="en-US" sz="2800" dirty="0">
                <a:solidFill>
                  <a:schemeClr val="bg1"/>
                </a:solidFill>
                <a:latin typeface="Abel"/>
                <a:sym typeface="Abel"/>
              </a:rPr>
              <a:t>Delivery period can be specified.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81AB1BD-6D8E-49B5-92C4-3D0B60D12B67}"/>
              </a:ext>
            </a:extLst>
          </p:cNvPr>
          <p:cNvSpPr/>
          <p:nvPr/>
        </p:nvSpPr>
        <p:spPr>
          <a:xfrm>
            <a:off x="0" y="554892"/>
            <a:ext cx="1453662" cy="2422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70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0" grpId="0" build="p"/>
      <p:bldP spid="74" grpId="0"/>
      <p:bldP spid="7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33E8829-C97B-42F8-9E37-5A77A2135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2627" y="1332613"/>
            <a:ext cx="3512920" cy="1020727"/>
          </a:xfrm>
        </p:spPr>
        <p:txBody>
          <a:bodyPr/>
          <a:lstStyle/>
          <a:p>
            <a:pPr marL="158750" indent="0">
              <a:lnSpc>
                <a:spcPct val="200000"/>
              </a:lnSpc>
              <a:buNone/>
            </a:pPr>
            <a:r>
              <a:rPr lang="en-US" sz="2800" dirty="0">
                <a:solidFill>
                  <a:schemeClr val="bg1"/>
                </a:solidFill>
              </a:rPr>
              <a:t>New functionality.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C20B2B-937E-4155-85CD-A4A5A9D89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200" y="296848"/>
            <a:ext cx="7264500" cy="504000"/>
          </a:xfrm>
        </p:spPr>
        <p:txBody>
          <a:bodyPr/>
          <a:lstStyle/>
          <a:p>
            <a:r>
              <a:rPr lang="en-US" sz="4400" dirty="0">
                <a:solidFill>
                  <a:schemeClr val="bg1"/>
                </a:solidFill>
              </a:rPr>
              <a:t>	Conclusion</a:t>
            </a:r>
          </a:p>
        </p:txBody>
      </p:sp>
      <p:grpSp>
        <p:nvGrpSpPr>
          <p:cNvPr id="4" name="Google Shape;5725;p41">
            <a:extLst>
              <a:ext uri="{FF2B5EF4-FFF2-40B4-BE49-F238E27FC236}">
                <a16:creationId xmlns:a16="http://schemas.microsoft.com/office/drawing/2014/main" id="{E5928216-C6F6-4DE4-B799-892EE34E171C}"/>
              </a:ext>
            </a:extLst>
          </p:cNvPr>
          <p:cNvGrpSpPr/>
          <p:nvPr/>
        </p:nvGrpSpPr>
        <p:grpSpPr>
          <a:xfrm>
            <a:off x="1316252" y="1771007"/>
            <a:ext cx="376375" cy="349300"/>
            <a:chOff x="3143050" y="1622150"/>
            <a:chExt cx="376375" cy="349300"/>
          </a:xfrm>
        </p:grpSpPr>
        <p:sp>
          <p:nvSpPr>
            <p:cNvPr id="5" name="Google Shape;5726;p41">
              <a:extLst>
                <a:ext uri="{FF2B5EF4-FFF2-40B4-BE49-F238E27FC236}">
                  <a16:creationId xmlns:a16="http://schemas.microsoft.com/office/drawing/2014/main" id="{983ED691-AB07-4BB4-9C4E-F2AC18E12D22}"/>
                </a:ext>
              </a:extLst>
            </p:cNvPr>
            <p:cNvSpPr/>
            <p:nvPr/>
          </p:nvSpPr>
          <p:spPr>
            <a:xfrm>
              <a:off x="3184725" y="1735175"/>
              <a:ext cx="53275" cy="184300"/>
            </a:xfrm>
            <a:custGeom>
              <a:avLst/>
              <a:gdLst/>
              <a:ahLst/>
              <a:cxnLst/>
              <a:rect l="l" t="t" r="r" b="b"/>
              <a:pathLst>
                <a:path w="2131" h="7372" extrusionOk="0">
                  <a:moveTo>
                    <a:pt x="1065" y="0"/>
                  </a:moveTo>
                  <a:cubicBezTo>
                    <a:pt x="473" y="0"/>
                    <a:pt x="0" y="481"/>
                    <a:pt x="0" y="1065"/>
                  </a:cubicBezTo>
                  <a:lnTo>
                    <a:pt x="0" y="6297"/>
                  </a:lnTo>
                  <a:cubicBezTo>
                    <a:pt x="0" y="6890"/>
                    <a:pt x="473" y="7363"/>
                    <a:pt x="1065" y="7371"/>
                  </a:cubicBezTo>
                  <a:cubicBezTo>
                    <a:pt x="1658" y="7371"/>
                    <a:pt x="2131" y="6882"/>
                    <a:pt x="2131" y="6297"/>
                  </a:cubicBezTo>
                  <a:lnTo>
                    <a:pt x="2131" y="1065"/>
                  </a:lnTo>
                  <a:cubicBezTo>
                    <a:pt x="2131" y="481"/>
                    <a:pt x="1650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" name="Google Shape;5727;p41">
              <a:extLst>
                <a:ext uri="{FF2B5EF4-FFF2-40B4-BE49-F238E27FC236}">
                  <a16:creationId xmlns:a16="http://schemas.microsoft.com/office/drawing/2014/main" id="{186D4C17-2C46-40DB-BB1B-CA9634B0497E}"/>
                </a:ext>
              </a:extLst>
            </p:cNvPr>
            <p:cNvSpPr/>
            <p:nvPr/>
          </p:nvSpPr>
          <p:spPr>
            <a:xfrm>
              <a:off x="3143050" y="1622150"/>
              <a:ext cx="313400" cy="317675"/>
            </a:xfrm>
            <a:custGeom>
              <a:avLst/>
              <a:gdLst/>
              <a:ahLst/>
              <a:cxnLst/>
              <a:rect l="l" t="t" r="r" b="b"/>
              <a:pathLst>
                <a:path w="12536" h="12707" extrusionOk="0">
                  <a:moveTo>
                    <a:pt x="2703" y="1"/>
                  </a:moveTo>
                  <a:cubicBezTo>
                    <a:pt x="2467" y="1"/>
                    <a:pt x="2206" y="76"/>
                    <a:pt x="1933" y="234"/>
                  </a:cubicBezTo>
                  <a:cubicBezTo>
                    <a:pt x="868" y="844"/>
                    <a:pt x="0" y="2502"/>
                    <a:pt x="0" y="3920"/>
                  </a:cubicBezTo>
                  <a:cubicBezTo>
                    <a:pt x="0" y="4727"/>
                    <a:pt x="284" y="5286"/>
                    <a:pt x="722" y="5509"/>
                  </a:cubicBezTo>
                  <a:cubicBezTo>
                    <a:pt x="911" y="5629"/>
                    <a:pt x="1530" y="6110"/>
                    <a:pt x="1658" y="6222"/>
                  </a:cubicBezTo>
                  <a:cubicBezTo>
                    <a:pt x="2500" y="6909"/>
                    <a:pt x="3256" y="7708"/>
                    <a:pt x="3901" y="8585"/>
                  </a:cubicBezTo>
                  <a:cubicBezTo>
                    <a:pt x="3901" y="8696"/>
                    <a:pt x="3892" y="8808"/>
                    <a:pt x="3892" y="8920"/>
                  </a:cubicBezTo>
                  <a:cubicBezTo>
                    <a:pt x="3892" y="11291"/>
                    <a:pt x="4962" y="12706"/>
                    <a:pt x="6493" y="12706"/>
                  </a:cubicBezTo>
                  <a:cubicBezTo>
                    <a:pt x="7020" y="12706"/>
                    <a:pt x="7602" y="12539"/>
                    <a:pt x="8214" y="12185"/>
                  </a:cubicBezTo>
                  <a:cubicBezTo>
                    <a:pt x="10602" y="10810"/>
                    <a:pt x="12535" y="7116"/>
                    <a:pt x="12535" y="3928"/>
                  </a:cubicBezTo>
                  <a:cubicBezTo>
                    <a:pt x="12535" y="1561"/>
                    <a:pt x="11468" y="146"/>
                    <a:pt x="9936" y="146"/>
                  </a:cubicBezTo>
                  <a:cubicBezTo>
                    <a:pt x="9411" y="146"/>
                    <a:pt x="8832" y="313"/>
                    <a:pt x="8222" y="663"/>
                  </a:cubicBezTo>
                  <a:cubicBezTo>
                    <a:pt x="8042" y="775"/>
                    <a:pt x="7861" y="887"/>
                    <a:pt x="7698" y="1016"/>
                  </a:cubicBezTo>
                  <a:cubicBezTo>
                    <a:pt x="7367" y="1063"/>
                    <a:pt x="7033" y="1086"/>
                    <a:pt x="6700" y="1086"/>
                  </a:cubicBezTo>
                  <a:cubicBezTo>
                    <a:pt x="5877" y="1086"/>
                    <a:pt x="5058" y="942"/>
                    <a:pt x="4287" y="655"/>
                  </a:cubicBezTo>
                  <a:lnTo>
                    <a:pt x="4296" y="655"/>
                  </a:lnTo>
                  <a:cubicBezTo>
                    <a:pt x="3970" y="535"/>
                    <a:pt x="3643" y="389"/>
                    <a:pt x="3334" y="225"/>
                  </a:cubicBezTo>
                  <a:cubicBezTo>
                    <a:pt x="3156" y="78"/>
                    <a:pt x="2942" y="1"/>
                    <a:pt x="2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" name="Google Shape;5728;p41">
              <a:extLst>
                <a:ext uri="{FF2B5EF4-FFF2-40B4-BE49-F238E27FC236}">
                  <a16:creationId xmlns:a16="http://schemas.microsoft.com/office/drawing/2014/main" id="{8278A37B-2189-42C4-AE5D-44ED0B0A3C55}"/>
                </a:ext>
              </a:extLst>
            </p:cNvPr>
            <p:cNvSpPr/>
            <p:nvPr/>
          </p:nvSpPr>
          <p:spPr>
            <a:xfrm>
              <a:off x="3240550" y="1625700"/>
              <a:ext cx="216100" cy="314300"/>
            </a:xfrm>
            <a:custGeom>
              <a:avLst/>
              <a:gdLst/>
              <a:ahLst/>
              <a:cxnLst/>
              <a:rect l="l" t="t" r="r" b="b"/>
              <a:pathLst>
                <a:path w="8644" h="12572" extrusionOk="0">
                  <a:moveTo>
                    <a:pt x="6039" y="1"/>
                  </a:moveTo>
                  <a:cubicBezTo>
                    <a:pt x="5513" y="1"/>
                    <a:pt x="4932" y="168"/>
                    <a:pt x="4322" y="521"/>
                  </a:cubicBezTo>
                  <a:cubicBezTo>
                    <a:pt x="1934" y="1905"/>
                    <a:pt x="1" y="5599"/>
                    <a:pt x="1" y="8778"/>
                  </a:cubicBezTo>
                  <a:cubicBezTo>
                    <a:pt x="1" y="11151"/>
                    <a:pt x="1072" y="12572"/>
                    <a:pt x="2606" y="12572"/>
                  </a:cubicBezTo>
                  <a:cubicBezTo>
                    <a:pt x="3132" y="12572"/>
                    <a:pt x="3712" y="12404"/>
                    <a:pt x="4322" y="12051"/>
                  </a:cubicBezTo>
                  <a:cubicBezTo>
                    <a:pt x="6711" y="10668"/>
                    <a:pt x="8644" y="6974"/>
                    <a:pt x="8644" y="3795"/>
                  </a:cubicBezTo>
                  <a:cubicBezTo>
                    <a:pt x="8644" y="1422"/>
                    <a:pt x="7572" y="1"/>
                    <a:pt x="60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" name="Google Shape;5729;p41">
              <a:extLst>
                <a:ext uri="{FF2B5EF4-FFF2-40B4-BE49-F238E27FC236}">
                  <a16:creationId xmlns:a16="http://schemas.microsoft.com/office/drawing/2014/main" id="{5AE2BE60-FD32-4E09-8F05-AFE187ADE652}"/>
                </a:ext>
              </a:extLst>
            </p:cNvPr>
            <p:cNvSpPr/>
            <p:nvPr/>
          </p:nvSpPr>
          <p:spPr>
            <a:xfrm>
              <a:off x="3276425" y="1677975"/>
              <a:ext cx="144350" cy="209750"/>
            </a:xfrm>
            <a:custGeom>
              <a:avLst/>
              <a:gdLst/>
              <a:ahLst/>
              <a:cxnLst/>
              <a:rect l="l" t="t" r="r" b="b"/>
              <a:pathLst>
                <a:path w="5774" h="8390" extrusionOk="0">
                  <a:moveTo>
                    <a:pt x="4033" y="1"/>
                  </a:moveTo>
                  <a:cubicBezTo>
                    <a:pt x="3682" y="1"/>
                    <a:pt x="3295" y="112"/>
                    <a:pt x="2887" y="346"/>
                  </a:cubicBezTo>
                  <a:cubicBezTo>
                    <a:pt x="1289" y="1266"/>
                    <a:pt x="1" y="3740"/>
                    <a:pt x="1" y="5862"/>
                  </a:cubicBezTo>
                  <a:cubicBezTo>
                    <a:pt x="1" y="7443"/>
                    <a:pt x="716" y="8390"/>
                    <a:pt x="1741" y="8390"/>
                  </a:cubicBezTo>
                  <a:cubicBezTo>
                    <a:pt x="2092" y="8390"/>
                    <a:pt x="2480" y="8279"/>
                    <a:pt x="2887" y="8044"/>
                  </a:cubicBezTo>
                  <a:cubicBezTo>
                    <a:pt x="4485" y="7125"/>
                    <a:pt x="5774" y="4659"/>
                    <a:pt x="5774" y="2529"/>
                  </a:cubicBezTo>
                  <a:cubicBezTo>
                    <a:pt x="5774" y="948"/>
                    <a:pt x="5059" y="1"/>
                    <a:pt x="40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" name="Google Shape;5730;p41">
              <a:extLst>
                <a:ext uri="{FF2B5EF4-FFF2-40B4-BE49-F238E27FC236}">
                  <a16:creationId xmlns:a16="http://schemas.microsoft.com/office/drawing/2014/main" id="{1479ECC2-D139-4E33-9C75-68AEAD1F1D73}"/>
                </a:ext>
              </a:extLst>
            </p:cNvPr>
            <p:cNvSpPr/>
            <p:nvPr/>
          </p:nvSpPr>
          <p:spPr>
            <a:xfrm>
              <a:off x="3143050" y="1622150"/>
              <a:ext cx="107425" cy="155575"/>
            </a:xfrm>
            <a:custGeom>
              <a:avLst/>
              <a:gdLst/>
              <a:ahLst/>
              <a:cxnLst/>
              <a:rect l="l" t="t" r="r" b="b"/>
              <a:pathLst>
                <a:path w="4297" h="6223" extrusionOk="0">
                  <a:moveTo>
                    <a:pt x="2703" y="1"/>
                  </a:moveTo>
                  <a:cubicBezTo>
                    <a:pt x="2467" y="1"/>
                    <a:pt x="2206" y="76"/>
                    <a:pt x="1933" y="234"/>
                  </a:cubicBezTo>
                  <a:cubicBezTo>
                    <a:pt x="868" y="852"/>
                    <a:pt x="0" y="2502"/>
                    <a:pt x="0" y="3920"/>
                  </a:cubicBezTo>
                  <a:cubicBezTo>
                    <a:pt x="0" y="4727"/>
                    <a:pt x="284" y="5294"/>
                    <a:pt x="722" y="5509"/>
                  </a:cubicBezTo>
                  <a:cubicBezTo>
                    <a:pt x="1040" y="5732"/>
                    <a:pt x="1358" y="5973"/>
                    <a:pt x="1658" y="6222"/>
                  </a:cubicBezTo>
                  <a:cubicBezTo>
                    <a:pt x="1409" y="5913"/>
                    <a:pt x="1255" y="5432"/>
                    <a:pt x="1255" y="4805"/>
                  </a:cubicBezTo>
                  <a:cubicBezTo>
                    <a:pt x="1255" y="3301"/>
                    <a:pt x="2165" y="1540"/>
                    <a:pt x="3299" y="887"/>
                  </a:cubicBezTo>
                  <a:cubicBezTo>
                    <a:pt x="3592" y="719"/>
                    <a:pt x="3874" y="643"/>
                    <a:pt x="4126" y="643"/>
                  </a:cubicBezTo>
                  <a:cubicBezTo>
                    <a:pt x="4184" y="643"/>
                    <a:pt x="4241" y="647"/>
                    <a:pt x="4296" y="655"/>
                  </a:cubicBezTo>
                  <a:cubicBezTo>
                    <a:pt x="3970" y="535"/>
                    <a:pt x="3643" y="389"/>
                    <a:pt x="3334" y="225"/>
                  </a:cubicBezTo>
                  <a:cubicBezTo>
                    <a:pt x="3156" y="78"/>
                    <a:pt x="2942" y="1"/>
                    <a:pt x="27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" name="Google Shape;5731;p41">
              <a:extLst>
                <a:ext uri="{FF2B5EF4-FFF2-40B4-BE49-F238E27FC236}">
                  <a16:creationId xmlns:a16="http://schemas.microsoft.com/office/drawing/2014/main" id="{B3251F05-5B06-4C73-BD0E-39508E86BCE6}"/>
                </a:ext>
              </a:extLst>
            </p:cNvPr>
            <p:cNvSpPr/>
            <p:nvPr/>
          </p:nvSpPr>
          <p:spPr>
            <a:xfrm>
              <a:off x="3277925" y="1706800"/>
              <a:ext cx="105925" cy="127100"/>
            </a:xfrm>
            <a:custGeom>
              <a:avLst/>
              <a:gdLst/>
              <a:ahLst/>
              <a:cxnLst/>
              <a:rect l="l" t="t" r="r" b="b"/>
              <a:pathLst>
                <a:path w="4237" h="5084" extrusionOk="0">
                  <a:moveTo>
                    <a:pt x="1839" y="1"/>
                  </a:moveTo>
                  <a:cubicBezTo>
                    <a:pt x="911" y="989"/>
                    <a:pt x="207" y="2458"/>
                    <a:pt x="1" y="3884"/>
                  </a:cubicBezTo>
                  <a:lnTo>
                    <a:pt x="1848" y="4950"/>
                  </a:lnTo>
                  <a:cubicBezTo>
                    <a:pt x="1968" y="5037"/>
                    <a:pt x="2113" y="5084"/>
                    <a:pt x="2273" y="5084"/>
                  </a:cubicBezTo>
                  <a:cubicBezTo>
                    <a:pt x="2444" y="5084"/>
                    <a:pt x="2632" y="5030"/>
                    <a:pt x="2827" y="4915"/>
                  </a:cubicBezTo>
                  <a:cubicBezTo>
                    <a:pt x="3609" y="4468"/>
                    <a:pt x="4236" y="3266"/>
                    <a:pt x="4236" y="2235"/>
                  </a:cubicBezTo>
                  <a:cubicBezTo>
                    <a:pt x="4236" y="1599"/>
                    <a:pt x="4004" y="1178"/>
                    <a:pt x="3643" y="1041"/>
                  </a:cubicBezTo>
                  <a:lnTo>
                    <a:pt x="18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" name="Google Shape;5732;p41">
              <a:extLst>
                <a:ext uri="{FF2B5EF4-FFF2-40B4-BE49-F238E27FC236}">
                  <a16:creationId xmlns:a16="http://schemas.microsoft.com/office/drawing/2014/main" id="{D2101B6F-61E5-498C-A383-D24EA0D7A7F0}"/>
                </a:ext>
              </a:extLst>
            </p:cNvPr>
            <p:cNvSpPr/>
            <p:nvPr/>
          </p:nvSpPr>
          <p:spPr>
            <a:xfrm>
              <a:off x="3313375" y="1731850"/>
              <a:ext cx="70475" cy="102050"/>
            </a:xfrm>
            <a:custGeom>
              <a:avLst/>
              <a:gdLst/>
              <a:ahLst/>
              <a:cxnLst/>
              <a:rect l="l" t="t" r="r" b="b"/>
              <a:pathLst>
                <a:path w="2819" h="4082" extrusionOk="0">
                  <a:moveTo>
                    <a:pt x="1967" y="0"/>
                  </a:moveTo>
                  <a:cubicBezTo>
                    <a:pt x="1796" y="0"/>
                    <a:pt x="1608" y="54"/>
                    <a:pt x="1409" y="167"/>
                  </a:cubicBezTo>
                  <a:cubicBezTo>
                    <a:pt x="636" y="614"/>
                    <a:pt x="0" y="1817"/>
                    <a:pt x="0" y="2848"/>
                  </a:cubicBezTo>
                  <a:cubicBezTo>
                    <a:pt x="0" y="3622"/>
                    <a:pt x="353" y="4082"/>
                    <a:pt x="852" y="4082"/>
                  </a:cubicBezTo>
                  <a:cubicBezTo>
                    <a:pt x="1023" y="4082"/>
                    <a:pt x="1212" y="4027"/>
                    <a:pt x="1409" y="3913"/>
                  </a:cubicBezTo>
                  <a:cubicBezTo>
                    <a:pt x="2191" y="3466"/>
                    <a:pt x="2818" y="2264"/>
                    <a:pt x="2818" y="1233"/>
                  </a:cubicBezTo>
                  <a:cubicBezTo>
                    <a:pt x="2818" y="463"/>
                    <a:pt x="2469" y="0"/>
                    <a:pt x="1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" name="Google Shape;5733;p41">
              <a:extLst>
                <a:ext uri="{FF2B5EF4-FFF2-40B4-BE49-F238E27FC236}">
                  <a16:creationId xmlns:a16="http://schemas.microsoft.com/office/drawing/2014/main" id="{9CA8DC76-2194-4D5A-9D70-25562E7EA5B1}"/>
                </a:ext>
              </a:extLst>
            </p:cNvPr>
            <p:cNvSpPr/>
            <p:nvPr/>
          </p:nvSpPr>
          <p:spPr>
            <a:xfrm>
              <a:off x="3386175" y="1656275"/>
              <a:ext cx="133250" cy="57425"/>
            </a:xfrm>
            <a:custGeom>
              <a:avLst/>
              <a:gdLst/>
              <a:ahLst/>
              <a:cxnLst/>
              <a:rect l="l" t="t" r="r" b="b"/>
              <a:pathLst>
                <a:path w="5330" h="2297" extrusionOk="0">
                  <a:moveTo>
                    <a:pt x="4614" y="1"/>
                  </a:moveTo>
                  <a:cubicBezTo>
                    <a:pt x="4568" y="1"/>
                    <a:pt x="4519" y="7"/>
                    <a:pt x="4468" y="20"/>
                  </a:cubicBezTo>
                  <a:lnTo>
                    <a:pt x="559" y="1300"/>
                  </a:lnTo>
                  <a:cubicBezTo>
                    <a:pt x="1" y="1481"/>
                    <a:pt x="130" y="2297"/>
                    <a:pt x="714" y="2297"/>
                  </a:cubicBezTo>
                  <a:cubicBezTo>
                    <a:pt x="765" y="2297"/>
                    <a:pt x="817" y="2288"/>
                    <a:pt x="869" y="2271"/>
                  </a:cubicBezTo>
                  <a:lnTo>
                    <a:pt x="4778" y="991"/>
                  </a:lnTo>
                  <a:cubicBezTo>
                    <a:pt x="5330" y="778"/>
                    <a:pt x="5129" y="1"/>
                    <a:pt x="46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" name="Google Shape;5734;p41">
              <a:extLst>
                <a:ext uri="{FF2B5EF4-FFF2-40B4-BE49-F238E27FC236}">
                  <a16:creationId xmlns:a16="http://schemas.microsoft.com/office/drawing/2014/main" id="{0C37CBDB-F30C-4A53-B4E8-1758FEEBDB27}"/>
                </a:ext>
              </a:extLst>
            </p:cNvPr>
            <p:cNvSpPr/>
            <p:nvPr/>
          </p:nvSpPr>
          <p:spPr>
            <a:xfrm>
              <a:off x="3393225" y="1795925"/>
              <a:ext cx="118200" cy="72850"/>
            </a:xfrm>
            <a:custGeom>
              <a:avLst/>
              <a:gdLst/>
              <a:ahLst/>
              <a:cxnLst/>
              <a:rect l="l" t="t" r="r" b="b"/>
              <a:pathLst>
                <a:path w="4728" h="2914" extrusionOk="0">
                  <a:moveTo>
                    <a:pt x="732" y="1"/>
                  </a:moveTo>
                  <a:cubicBezTo>
                    <a:pt x="282" y="1"/>
                    <a:pt x="0" y="673"/>
                    <a:pt x="492" y="955"/>
                  </a:cubicBezTo>
                  <a:lnTo>
                    <a:pt x="3765" y="2845"/>
                  </a:lnTo>
                  <a:cubicBezTo>
                    <a:pt x="3843" y="2888"/>
                    <a:pt x="3937" y="2914"/>
                    <a:pt x="4023" y="2914"/>
                  </a:cubicBezTo>
                  <a:cubicBezTo>
                    <a:pt x="4547" y="2914"/>
                    <a:pt x="4728" y="2227"/>
                    <a:pt x="4281" y="1969"/>
                  </a:cubicBezTo>
                  <a:lnTo>
                    <a:pt x="999" y="79"/>
                  </a:lnTo>
                  <a:cubicBezTo>
                    <a:pt x="907" y="24"/>
                    <a:pt x="816" y="1"/>
                    <a:pt x="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4" name="Google Shape;5735;p41">
              <a:extLst>
                <a:ext uri="{FF2B5EF4-FFF2-40B4-BE49-F238E27FC236}">
                  <a16:creationId xmlns:a16="http://schemas.microsoft.com/office/drawing/2014/main" id="{612CBD36-1ACC-4DCF-8143-DA200A50D627}"/>
                </a:ext>
              </a:extLst>
            </p:cNvPr>
            <p:cNvSpPr/>
            <p:nvPr/>
          </p:nvSpPr>
          <p:spPr>
            <a:xfrm>
              <a:off x="3314775" y="1847850"/>
              <a:ext cx="54025" cy="123600"/>
            </a:xfrm>
            <a:custGeom>
              <a:avLst/>
              <a:gdLst/>
              <a:ahLst/>
              <a:cxnLst/>
              <a:rect l="l" t="t" r="r" b="b"/>
              <a:pathLst>
                <a:path w="2161" h="4944" extrusionOk="0">
                  <a:moveTo>
                    <a:pt x="615" y="0"/>
                  </a:moveTo>
                  <a:cubicBezTo>
                    <a:pt x="311" y="0"/>
                    <a:pt x="1" y="252"/>
                    <a:pt x="108" y="648"/>
                  </a:cubicBezTo>
                  <a:lnTo>
                    <a:pt x="1104" y="4557"/>
                  </a:lnTo>
                  <a:cubicBezTo>
                    <a:pt x="1156" y="4780"/>
                    <a:pt x="1361" y="4934"/>
                    <a:pt x="1593" y="4943"/>
                  </a:cubicBezTo>
                  <a:lnTo>
                    <a:pt x="1593" y="4943"/>
                  </a:lnTo>
                  <a:cubicBezTo>
                    <a:pt x="1924" y="4939"/>
                    <a:pt x="2160" y="4623"/>
                    <a:pt x="2084" y="4308"/>
                  </a:cubicBezTo>
                  <a:lnTo>
                    <a:pt x="1096" y="399"/>
                  </a:lnTo>
                  <a:cubicBezTo>
                    <a:pt x="1032" y="121"/>
                    <a:pt x="825" y="0"/>
                    <a:pt x="615" y="0"/>
                  </a:cubicBezTo>
                  <a:close/>
                  <a:moveTo>
                    <a:pt x="1593" y="4943"/>
                  </a:moveTo>
                  <a:lnTo>
                    <a:pt x="1593" y="4943"/>
                  </a:lnTo>
                  <a:cubicBezTo>
                    <a:pt x="1590" y="4944"/>
                    <a:pt x="1588" y="4944"/>
                    <a:pt x="1585" y="4944"/>
                  </a:cubicBezTo>
                  <a:lnTo>
                    <a:pt x="1594" y="4944"/>
                  </a:lnTo>
                  <a:cubicBezTo>
                    <a:pt x="1593" y="4944"/>
                    <a:pt x="1593" y="4944"/>
                    <a:pt x="1593" y="494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oogle Shape;5725;p41">
            <a:extLst>
              <a:ext uri="{FF2B5EF4-FFF2-40B4-BE49-F238E27FC236}">
                <a16:creationId xmlns:a16="http://schemas.microsoft.com/office/drawing/2014/main" id="{1AAB7C08-A96B-44D4-9506-18C415815128}"/>
              </a:ext>
            </a:extLst>
          </p:cNvPr>
          <p:cNvGrpSpPr/>
          <p:nvPr/>
        </p:nvGrpSpPr>
        <p:grpSpPr>
          <a:xfrm>
            <a:off x="1284764" y="2623542"/>
            <a:ext cx="376375" cy="349300"/>
            <a:chOff x="3143050" y="1622150"/>
            <a:chExt cx="376375" cy="349300"/>
          </a:xfrm>
        </p:grpSpPr>
        <p:sp>
          <p:nvSpPr>
            <p:cNvPr id="16" name="Google Shape;5726;p41">
              <a:extLst>
                <a:ext uri="{FF2B5EF4-FFF2-40B4-BE49-F238E27FC236}">
                  <a16:creationId xmlns:a16="http://schemas.microsoft.com/office/drawing/2014/main" id="{F23E0893-9B26-4B93-BDFE-1BA8D2A16790}"/>
                </a:ext>
              </a:extLst>
            </p:cNvPr>
            <p:cNvSpPr/>
            <p:nvPr/>
          </p:nvSpPr>
          <p:spPr>
            <a:xfrm>
              <a:off x="3184725" y="1735175"/>
              <a:ext cx="53275" cy="184300"/>
            </a:xfrm>
            <a:custGeom>
              <a:avLst/>
              <a:gdLst/>
              <a:ahLst/>
              <a:cxnLst/>
              <a:rect l="l" t="t" r="r" b="b"/>
              <a:pathLst>
                <a:path w="2131" h="7372" extrusionOk="0">
                  <a:moveTo>
                    <a:pt x="1065" y="0"/>
                  </a:moveTo>
                  <a:cubicBezTo>
                    <a:pt x="473" y="0"/>
                    <a:pt x="0" y="481"/>
                    <a:pt x="0" y="1065"/>
                  </a:cubicBezTo>
                  <a:lnTo>
                    <a:pt x="0" y="6297"/>
                  </a:lnTo>
                  <a:cubicBezTo>
                    <a:pt x="0" y="6890"/>
                    <a:pt x="473" y="7363"/>
                    <a:pt x="1065" y="7371"/>
                  </a:cubicBezTo>
                  <a:cubicBezTo>
                    <a:pt x="1658" y="7371"/>
                    <a:pt x="2131" y="6882"/>
                    <a:pt x="2131" y="6297"/>
                  </a:cubicBezTo>
                  <a:lnTo>
                    <a:pt x="2131" y="1065"/>
                  </a:lnTo>
                  <a:cubicBezTo>
                    <a:pt x="2131" y="481"/>
                    <a:pt x="1650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" name="Google Shape;5727;p41">
              <a:extLst>
                <a:ext uri="{FF2B5EF4-FFF2-40B4-BE49-F238E27FC236}">
                  <a16:creationId xmlns:a16="http://schemas.microsoft.com/office/drawing/2014/main" id="{B9163601-25BC-4E92-A34D-E6D1E1ADF8D6}"/>
                </a:ext>
              </a:extLst>
            </p:cNvPr>
            <p:cNvSpPr/>
            <p:nvPr/>
          </p:nvSpPr>
          <p:spPr>
            <a:xfrm>
              <a:off x="3143050" y="1622150"/>
              <a:ext cx="313400" cy="317675"/>
            </a:xfrm>
            <a:custGeom>
              <a:avLst/>
              <a:gdLst/>
              <a:ahLst/>
              <a:cxnLst/>
              <a:rect l="l" t="t" r="r" b="b"/>
              <a:pathLst>
                <a:path w="12536" h="12707" extrusionOk="0">
                  <a:moveTo>
                    <a:pt x="2703" y="1"/>
                  </a:moveTo>
                  <a:cubicBezTo>
                    <a:pt x="2467" y="1"/>
                    <a:pt x="2206" y="76"/>
                    <a:pt x="1933" y="234"/>
                  </a:cubicBezTo>
                  <a:cubicBezTo>
                    <a:pt x="868" y="844"/>
                    <a:pt x="0" y="2502"/>
                    <a:pt x="0" y="3920"/>
                  </a:cubicBezTo>
                  <a:cubicBezTo>
                    <a:pt x="0" y="4727"/>
                    <a:pt x="284" y="5286"/>
                    <a:pt x="722" y="5509"/>
                  </a:cubicBezTo>
                  <a:cubicBezTo>
                    <a:pt x="911" y="5629"/>
                    <a:pt x="1530" y="6110"/>
                    <a:pt x="1658" y="6222"/>
                  </a:cubicBezTo>
                  <a:cubicBezTo>
                    <a:pt x="2500" y="6909"/>
                    <a:pt x="3256" y="7708"/>
                    <a:pt x="3901" y="8585"/>
                  </a:cubicBezTo>
                  <a:cubicBezTo>
                    <a:pt x="3901" y="8696"/>
                    <a:pt x="3892" y="8808"/>
                    <a:pt x="3892" y="8920"/>
                  </a:cubicBezTo>
                  <a:cubicBezTo>
                    <a:pt x="3892" y="11291"/>
                    <a:pt x="4962" y="12706"/>
                    <a:pt x="6493" y="12706"/>
                  </a:cubicBezTo>
                  <a:cubicBezTo>
                    <a:pt x="7020" y="12706"/>
                    <a:pt x="7602" y="12539"/>
                    <a:pt x="8214" y="12185"/>
                  </a:cubicBezTo>
                  <a:cubicBezTo>
                    <a:pt x="10602" y="10810"/>
                    <a:pt x="12535" y="7116"/>
                    <a:pt x="12535" y="3928"/>
                  </a:cubicBezTo>
                  <a:cubicBezTo>
                    <a:pt x="12535" y="1561"/>
                    <a:pt x="11468" y="146"/>
                    <a:pt x="9936" y="146"/>
                  </a:cubicBezTo>
                  <a:cubicBezTo>
                    <a:pt x="9411" y="146"/>
                    <a:pt x="8832" y="313"/>
                    <a:pt x="8222" y="663"/>
                  </a:cubicBezTo>
                  <a:cubicBezTo>
                    <a:pt x="8042" y="775"/>
                    <a:pt x="7861" y="887"/>
                    <a:pt x="7698" y="1016"/>
                  </a:cubicBezTo>
                  <a:cubicBezTo>
                    <a:pt x="7367" y="1063"/>
                    <a:pt x="7033" y="1086"/>
                    <a:pt x="6700" y="1086"/>
                  </a:cubicBezTo>
                  <a:cubicBezTo>
                    <a:pt x="5877" y="1086"/>
                    <a:pt x="5058" y="942"/>
                    <a:pt x="4287" y="655"/>
                  </a:cubicBezTo>
                  <a:lnTo>
                    <a:pt x="4296" y="655"/>
                  </a:lnTo>
                  <a:cubicBezTo>
                    <a:pt x="3970" y="535"/>
                    <a:pt x="3643" y="389"/>
                    <a:pt x="3334" y="225"/>
                  </a:cubicBezTo>
                  <a:cubicBezTo>
                    <a:pt x="3156" y="78"/>
                    <a:pt x="2942" y="1"/>
                    <a:pt x="2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" name="Google Shape;5728;p41">
              <a:extLst>
                <a:ext uri="{FF2B5EF4-FFF2-40B4-BE49-F238E27FC236}">
                  <a16:creationId xmlns:a16="http://schemas.microsoft.com/office/drawing/2014/main" id="{03F0B28E-3421-4B7A-81DE-6C67CE2EF8C7}"/>
                </a:ext>
              </a:extLst>
            </p:cNvPr>
            <p:cNvSpPr/>
            <p:nvPr/>
          </p:nvSpPr>
          <p:spPr>
            <a:xfrm>
              <a:off x="3240550" y="1625700"/>
              <a:ext cx="216100" cy="314300"/>
            </a:xfrm>
            <a:custGeom>
              <a:avLst/>
              <a:gdLst/>
              <a:ahLst/>
              <a:cxnLst/>
              <a:rect l="l" t="t" r="r" b="b"/>
              <a:pathLst>
                <a:path w="8644" h="12572" extrusionOk="0">
                  <a:moveTo>
                    <a:pt x="6039" y="1"/>
                  </a:moveTo>
                  <a:cubicBezTo>
                    <a:pt x="5513" y="1"/>
                    <a:pt x="4932" y="168"/>
                    <a:pt x="4322" y="521"/>
                  </a:cubicBezTo>
                  <a:cubicBezTo>
                    <a:pt x="1934" y="1905"/>
                    <a:pt x="1" y="5599"/>
                    <a:pt x="1" y="8778"/>
                  </a:cubicBezTo>
                  <a:cubicBezTo>
                    <a:pt x="1" y="11151"/>
                    <a:pt x="1072" y="12572"/>
                    <a:pt x="2606" y="12572"/>
                  </a:cubicBezTo>
                  <a:cubicBezTo>
                    <a:pt x="3132" y="12572"/>
                    <a:pt x="3712" y="12404"/>
                    <a:pt x="4322" y="12051"/>
                  </a:cubicBezTo>
                  <a:cubicBezTo>
                    <a:pt x="6711" y="10668"/>
                    <a:pt x="8644" y="6974"/>
                    <a:pt x="8644" y="3795"/>
                  </a:cubicBezTo>
                  <a:cubicBezTo>
                    <a:pt x="8644" y="1422"/>
                    <a:pt x="7572" y="1"/>
                    <a:pt x="60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" name="Google Shape;5729;p41">
              <a:extLst>
                <a:ext uri="{FF2B5EF4-FFF2-40B4-BE49-F238E27FC236}">
                  <a16:creationId xmlns:a16="http://schemas.microsoft.com/office/drawing/2014/main" id="{FA5B7757-439B-4F98-A162-7CA71A7354AB}"/>
                </a:ext>
              </a:extLst>
            </p:cNvPr>
            <p:cNvSpPr/>
            <p:nvPr/>
          </p:nvSpPr>
          <p:spPr>
            <a:xfrm>
              <a:off x="3276425" y="1677975"/>
              <a:ext cx="144350" cy="209750"/>
            </a:xfrm>
            <a:custGeom>
              <a:avLst/>
              <a:gdLst/>
              <a:ahLst/>
              <a:cxnLst/>
              <a:rect l="l" t="t" r="r" b="b"/>
              <a:pathLst>
                <a:path w="5774" h="8390" extrusionOk="0">
                  <a:moveTo>
                    <a:pt x="4033" y="1"/>
                  </a:moveTo>
                  <a:cubicBezTo>
                    <a:pt x="3682" y="1"/>
                    <a:pt x="3295" y="112"/>
                    <a:pt x="2887" y="346"/>
                  </a:cubicBezTo>
                  <a:cubicBezTo>
                    <a:pt x="1289" y="1266"/>
                    <a:pt x="1" y="3740"/>
                    <a:pt x="1" y="5862"/>
                  </a:cubicBezTo>
                  <a:cubicBezTo>
                    <a:pt x="1" y="7443"/>
                    <a:pt x="716" y="8390"/>
                    <a:pt x="1741" y="8390"/>
                  </a:cubicBezTo>
                  <a:cubicBezTo>
                    <a:pt x="2092" y="8390"/>
                    <a:pt x="2480" y="8279"/>
                    <a:pt x="2887" y="8044"/>
                  </a:cubicBezTo>
                  <a:cubicBezTo>
                    <a:pt x="4485" y="7125"/>
                    <a:pt x="5774" y="4659"/>
                    <a:pt x="5774" y="2529"/>
                  </a:cubicBezTo>
                  <a:cubicBezTo>
                    <a:pt x="5774" y="948"/>
                    <a:pt x="5059" y="1"/>
                    <a:pt x="40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" name="Google Shape;5730;p41">
              <a:extLst>
                <a:ext uri="{FF2B5EF4-FFF2-40B4-BE49-F238E27FC236}">
                  <a16:creationId xmlns:a16="http://schemas.microsoft.com/office/drawing/2014/main" id="{247B6722-9DE5-49FA-9084-426B998BFA84}"/>
                </a:ext>
              </a:extLst>
            </p:cNvPr>
            <p:cNvSpPr/>
            <p:nvPr/>
          </p:nvSpPr>
          <p:spPr>
            <a:xfrm>
              <a:off x="3143050" y="1622150"/>
              <a:ext cx="107425" cy="155575"/>
            </a:xfrm>
            <a:custGeom>
              <a:avLst/>
              <a:gdLst/>
              <a:ahLst/>
              <a:cxnLst/>
              <a:rect l="l" t="t" r="r" b="b"/>
              <a:pathLst>
                <a:path w="4297" h="6223" extrusionOk="0">
                  <a:moveTo>
                    <a:pt x="2703" y="1"/>
                  </a:moveTo>
                  <a:cubicBezTo>
                    <a:pt x="2467" y="1"/>
                    <a:pt x="2206" y="76"/>
                    <a:pt x="1933" y="234"/>
                  </a:cubicBezTo>
                  <a:cubicBezTo>
                    <a:pt x="868" y="852"/>
                    <a:pt x="0" y="2502"/>
                    <a:pt x="0" y="3920"/>
                  </a:cubicBezTo>
                  <a:cubicBezTo>
                    <a:pt x="0" y="4727"/>
                    <a:pt x="284" y="5294"/>
                    <a:pt x="722" y="5509"/>
                  </a:cubicBezTo>
                  <a:cubicBezTo>
                    <a:pt x="1040" y="5732"/>
                    <a:pt x="1358" y="5973"/>
                    <a:pt x="1658" y="6222"/>
                  </a:cubicBezTo>
                  <a:cubicBezTo>
                    <a:pt x="1409" y="5913"/>
                    <a:pt x="1255" y="5432"/>
                    <a:pt x="1255" y="4805"/>
                  </a:cubicBezTo>
                  <a:cubicBezTo>
                    <a:pt x="1255" y="3301"/>
                    <a:pt x="2165" y="1540"/>
                    <a:pt x="3299" y="887"/>
                  </a:cubicBezTo>
                  <a:cubicBezTo>
                    <a:pt x="3592" y="719"/>
                    <a:pt x="3874" y="643"/>
                    <a:pt x="4126" y="643"/>
                  </a:cubicBezTo>
                  <a:cubicBezTo>
                    <a:pt x="4184" y="643"/>
                    <a:pt x="4241" y="647"/>
                    <a:pt x="4296" y="655"/>
                  </a:cubicBezTo>
                  <a:cubicBezTo>
                    <a:pt x="3970" y="535"/>
                    <a:pt x="3643" y="389"/>
                    <a:pt x="3334" y="225"/>
                  </a:cubicBezTo>
                  <a:cubicBezTo>
                    <a:pt x="3156" y="78"/>
                    <a:pt x="2942" y="1"/>
                    <a:pt x="27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1" name="Google Shape;5731;p41">
              <a:extLst>
                <a:ext uri="{FF2B5EF4-FFF2-40B4-BE49-F238E27FC236}">
                  <a16:creationId xmlns:a16="http://schemas.microsoft.com/office/drawing/2014/main" id="{969DC6F1-A255-4599-A155-E96F54AB1921}"/>
                </a:ext>
              </a:extLst>
            </p:cNvPr>
            <p:cNvSpPr/>
            <p:nvPr/>
          </p:nvSpPr>
          <p:spPr>
            <a:xfrm>
              <a:off x="3277925" y="1706800"/>
              <a:ext cx="105925" cy="127100"/>
            </a:xfrm>
            <a:custGeom>
              <a:avLst/>
              <a:gdLst/>
              <a:ahLst/>
              <a:cxnLst/>
              <a:rect l="l" t="t" r="r" b="b"/>
              <a:pathLst>
                <a:path w="4237" h="5084" extrusionOk="0">
                  <a:moveTo>
                    <a:pt x="1839" y="1"/>
                  </a:moveTo>
                  <a:cubicBezTo>
                    <a:pt x="911" y="989"/>
                    <a:pt x="207" y="2458"/>
                    <a:pt x="1" y="3884"/>
                  </a:cubicBezTo>
                  <a:lnTo>
                    <a:pt x="1848" y="4950"/>
                  </a:lnTo>
                  <a:cubicBezTo>
                    <a:pt x="1968" y="5037"/>
                    <a:pt x="2113" y="5084"/>
                    <a:pt x="2273" y="5084"/>
                  </a:cubicBezTo>
                  <a:cubicBezTo>
                    <a:pt x="2444" y="5084"/>
                    <a:pt x="2632" y="5030"/>
                    <a:pt x="2827" y="4915"/>
                  </a:cubicBezTo>
                  <a:cubicBezTo>
                    <a:pt x="3609" y="4468"/>
                    <a:pt x="4236" y="3266"/>
                    <a:pt x="4236" y="2235"/>
                  </a:cubicBezTo>
                  <a:cubicBezTo>
                    <a:pt x="4236" y="1599"/>
                    <a:pt x="4004" y="1178"/>
                    <a:pt x="3643" y="1041"/>
                  </a:cubicBezTo>
                  <a:lnTo>
                    <a:pt x="18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2" name="Google Shape;5732;p41">
              <a:extLst>
                <a:ext uri="{FF2B5EF4-FFF2-40B4-BE49-F238E27FC236}">
                  <a16:creationId xmlns:a16="http://schemas.microsoft.com/office/drawing/2014/main" id="{27089414-C543-41D1-83D9-F23B2144EEBF}"/>
                </a:ext>
              </a:extLst>
            </p:cNvPr>
            <p:cNvSpPr/>
            <p:nvPr/>
          </p:nvSpPr>
          <p:spPr>
            <a:xfrm>
              <a:off x="3313375" y="1731850"/>
              <a:ext cx="70475" cy="102050"/>
            </a:xfrm>
            <a:custGeom>
              <a:avLst/>
              <a:gdLst/>
              <a:ahLst/>
              <a:cxnLst/>
              <a:rect l="l" t="t" r="r" b="b"/>
              <a:pathLst>
                <a:path w="2819" h="4082" extrusionOk="0">
                  <a:moveTo>
                    <a:pt x="1967" y="0"/>
                  </a:moveTo>
                  <a:cubicBezTo>
                    <a:pt x="1796" y="0"/>
                    <a:pt x="1608" y="54"/>
                    <a:pt x="1409" y="167"/>
                  </a:cubicBezTo>
                  <a:cubicBezTo>
                    <a:pt x="636" y="614"/>
                    <a:pt x="0" y="1817"/>
                    <a:pt x="0" y="2848"/>
                  </a:cubicBezTo>
                  <a:cubicBezTo>
                    <a:pt x="0" y="3622"/>
                    <a:pt x="353" y="4082"/>
                    <a:pt x="852" y="4082"/>
                  </a:cubicBezTo>
                  <a:cubicBezTo>
                    <a:pt x="1023" y="4082"/>
                    <a:pt x="1212" y="4027"/>
                    <a:pt x="1409" y="3913"/>
                  </a:cubicBezTo>
                  <a:cubicBezTo>
                    <a:pt x="2191" y="3466"/>
                    <a:pt x="2818" y="2264"/>
                    <a:pt x="2818" y="1233"/>
                  </a:cubicBezTo>
                  <a:cubicBezTo>
                    <a:pt x="2818" y="463"/>
                    <a:pt x="2469" y="0"/>
                    <a:pt x="1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3" name="Google Shape;5733;p41">
              <a:extLst>
                <a:ext uri="{FF2B5EF4-FFF2-40B4-BE49-F238E27FC236}">
                  <a16:creationId xmlns:a16="http://schemas.microsoft.com/office/drawing/2014/main" id="{41ED9C26-B1C8-4057-B6C2-E95B53701131}"/>
                </a:ext>
              </a:extLst>
            </p:cNvPr>
            <p:cNvSpPr/>
            <p:nvPr/>
          </p:nvSpPr>
          <p:spPr>
            <a:xfrm>
              <a:off x="3386175" y="1656275"/>
              <a:ext cx="133250" cy="57425"/>
            </a:xfrm>
            <a:custGeom>
              <a:avLst/>
              <a:gdLst/>
              <a:ahLst/>
              <a:cxnLst/>
              <a:rect l="l" t="t" r="r" b="b"/>
              <a:pathLst>
                <a:path w="5330" h="2297" extrusionOk="0">
                  <a:moveTo>
                    <a:pt x="4614" y="1"/>
                  </a:moveTo>
                  <a:cubicBezTo>
                    <a:pt x="4568" y="1"/>
                    <a:pt x="4519" y="7"/>
                    <a:pt x="4468" y="20"/>
                  </a:cubicBezTo>
                  <a:lnTo>
                    <a:pt x="559" y="1300"/>
                  </a:lnTo>
                  <a:cubicBezTo>
                    <a:pt x="1" y="1481"/>
                    <a:pt x="130" y="2297"/>
                    <a:pt x="714" y="2297"/>
                  </a:cubicBezTo>
                  <a:cubicBezTo>
                    <a:pt x="765" y="2297"/>
                    <a:pt x="817" y="2288"/>
                    <a:pt x="869" y="2271"/>
                  </a:cubicBezTo>
                  <a:lnTo>
                    <a:pt x="4778" y="991"/>
                  </a:lnTo>
                  <a:cubicBezTo>
                    <a:pt x="5330" y="778"/>
                    <a:pt x="5129" y="1"/>
                    <a:pt x="46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4" name="Google Shape;5734;p41">
              <a:extLst>
                <a:ext uri="{FF2B5EF4-FFF2-40B4-BE49-F238E27FC236}">
                  <a16:creationId xmlns:a16="http://schemas.microsoft.com/office/drawing/2014/main" id="{7739B4BD-F9C3-4237-B461-15E59A46887C}"/>
                </a:ext>
              </a:extLst>
            </p:cNvPr>
            <p:cNvSpPr/>
            <p:nvPr/>
          </p:nvSpPr>
          <p:spPr>
            <a:xfrm>
              <a:off x="3393225" y="1795925"/>
              <a:ext cx="118200" cy="72850"/>
            </a:xfrm>
            <a:custGeom>
              <a:avLst/>
              <a:gdLst/>
              <a:ahLst/>
              <a:cxnLst/>
              <a:rect l="l" t="t" r="r" b="b"/>
              <a:pathLst>
                <a:path w="4728" h="2914" extrusionOk="0">
                  <a:moveTo>
                    <a:pt x="732" y="1"/>
                  </a:moveTo>
                  <a:cubicBezTo>
                    <a:pt x="282" y="1"/>
                    <a:pt x="0" y="673"/>
                    <a:pt x="492" y="955"/>
                  </a:cubicBezTo>
                  <a:lnTo>
                    <a:pt x="3765" y="2845"/>
                  </a:lnTo>
                  <a:cubicBezTo>
                    <a:pt x="3843" y="2888"/>
                    <a:pt x="3937" y="2914"/>
                    <a:pt x="4023" y="2914"/>
                  </a:cubicBezTo>
                  <a:cubicBezTo>
                    <a:pt x="4547" y="2914"/>
                    <a:pt x="4728" y="2227"/>
                    <a:pt x="4281" y="1969"/>
                  </a:cubicBezTo>
                  <a:lnTo>
                    <a:pt x="999" y="79"/>
                  </a:lnTo>
                  <a:cubicBezTo>
                    <a:pt x="907" y="24"/>
                    <a:pt x="816" y="1"/>
                    <a:pt x="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5" name="Google Shape;5735;p41">
              <a:extLst>
                <a:ext uri="{FF2B5EF4-FFF2-40B4-BE49-F238E27FC236}">
                  <a16:creationId xmlns:a16="http://schemas.microsoft.com/office/drawing/2014/main" id="{7D3FF9D1-DBB8-42F1-9C59-2FAEB01BFF30}"/>
                </a:ext>
              </a:extLst>
            </p:cNvPr>
            <p:cNvSpPr/>
            <p:nvPr/>
          </p:nvSpPr>
          <p:spPr>
            <a:xfrm>
              <a:off x="3314775" y="1847850"/>
              <a:ext cx="54025" cy="123600"/>
            </a:xfrm>
            <a:custGeom>
              <a:avLst/>
              <a:gdLst/>
              <a:ahLst/>
              <a:cxnLst/>
              <a:rect l="l" t="t" r="r" b="b"/>
              <a:pathLst>
                <a:path w="2161" h="4944" extrusionOk="0">
                  <a:moveTo>
                    <a:pt x="615" y="0"/>
                  </a:moveTo>
                  <a:cubicBezTo>
                    <a:pt x="311" y="0"/>
                    <a:pt x="1" y="252"/>
                    <a:pt x="108" y="648"/>
                  </a:cubicBezTo>
                  <a:lnTo>
                    <a:pt x="1104" y="4557"/>
                  </a:lnTo>
                  <a:cubicBezTo>
                    <a:pt x="1156" y="4780"/>
                    <a:pt x="1361" y="4934"/>
                    <a:pt x="1593" y="4943"/>
                  </a:cubicBezTo>
                  <a:lnTo>
                    <a:pt x="1593" y="4943"/>
                  </a:lnTo>
                  <a:cubicBezTo>
                    <a:pt x="1924" y="4939"/>
                    <a:pt x="2160" y="4623"/>
                    <a:pt x="2084" y="4308"/>
                  </a:cubicBezTo>
                  <a:lnTo>
                    <a:pt x="1096" y="399"/>
                  </a:lnTo>
                  <a:cubicBezTo>
                    <a:pt x="1032" y="121"/>
                    <a:pt x="825" y="0"/>
                    <a:pt x="615" y="0"/>
                  </a:cubicBezTo>
                  <a:close/>
                  <a:moveTo>
                    <a:pt x="1593" y="4943"/>
                  </a:moveTo>
                  <a:lnTo>
                    <a:pt x="1593" y="4943"/>
                  </a:lnTo>
                  <a:cubicBezTo>
                    <a:pt x="1590" y="4944"/>
                    <a:pt x="1588" y="4944"/>
                    <a:pt x="1585" y="4944"/>
                  </a:cubicBezTo>
                  <a:lnTo>
                    <a:pt x="1594" y="4944"/>
                  </a:lnTo>
                  <a:cubicBezTo>
                    <a:pt x="1593" y="4944"/>
                    <a:pt x="1593" y="4944"/>
                    <a:pt x="1593" y="494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oogle Shape;5725;p41">
            <a:extLst>
              <a:ext uri="{FF2B5EF4-FFF2-40B4-BE49-F238E27FC236}">
                <a16:creationId xmlns:a16="http://schemas.microsoft.com/office/drawing/2014/main" id="{378024A9-2EC5-4DCA-90A7-73BE01E0FB01}"/>
              </a:ext>
            </a:extLst>
          </p:cNvPr>
          <p:cNvGrpSpPr/>
          <p:nvPr/>
        </p:nvGrpSpPr>
        <p:grpSpPr>
          <a:xfrm>
            <a:off x="1295313" y="3476077"/>
            <a:ext cx="376375" cy="349300"/>
            <a:chOff x="3143050" y="1622150"/>
            <a:chExt cx="376375" cy="349300"/>
          </a:xfrm>
        </p:grpSpPr>
        <p:sp>
          <p:nvSpPr>
            <p:cNvPr id="27" name="Google Shape;5726;p41">
              <a:extLst>
                <a:ext uri="{FF2B5EF4-FFF2-40B4-BE49-F238E27FC236}">
                  <a16:creationId xmlns:a16="http://schemas.microsoft.com/office/drawing/2014/main" id="{3BCAD78E-DE3C-4033-9271-ACC62CFFDECC}"/>
                </a:ext>
              </a:extLst>
            </p:cNvPr>
            <p:cNvSpPr/>
            <p:nvPr/>
          </p:nvSpPr>
          <p:spPr>
            <a:xfrm>
              <a:off x="3184725" y="1735175"/>
              <a:ext cx="53275" cy="184300"/>
            </a:xfrm>
            <a:custGeom>
              <a:avLst/>
              <a:gdLst/>
              <a:ahLst/>
              <a:cxnLst/>
              <a:rect l="l" t="t" r="r" b="b"/>
              <a:pathLst>
                <a:path w="2131" h="7372" extrusionOk="0">
                  <a:moveTo>
                    <a:pt x="1065" y="0"/>
                  </a:moveTo>
                  <a:cubicBezTo>
                    <a:pt x="473" y="0"/>
                    <a:pt x="0" y="481"/>
                    <a:pt x="0" y="1065"/>
                  </a:cubicBezTo>
                  <a:lnTo>
                    <a:pt x="0" y="6297"/>
                  </a:lnTo>
                  <a:cubicBezTo>
                    <a:pt x="0" y="6890"/>
                    <a:pt x="473" y="7363"/>
                    <a:pt x="1065" y="7371"/>
                  </a:cubicBezTo>
                  <a:cubicBezTo>
                    <a:pt x="1658" y="7371"/>
                    <a:pt x="2131" y="6882"/>
                    <a:pt x="2131" y="6297"/>
                  </a:cubicBezTo>
                  <a:lnTo>
                    <a:pt x="2131" y="1065"/>
                  </a:lnTo>
                  <a:cubicBezTo>
                    <a:pt x="2131" y="481"/>
                    <a:pt x="1650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8" name="Google Shape;5727;p41">
              <a:extLst>
                <a:ext uri="{FF2B5EF4-FFF2-40B4-BE49-F238E27FC236}">
                  <a16:creationId xmlns:a16="http://schemas.microsoft.com/office/drawing/2014/main" id="{CE3ED57D-F0EB-4012-B368-9ADF488F17A4}"/>
                </a:ext>
              </a:extLst>
            </p:cNvPr>
            <p:cNvSpPr/>
            <p:nvPr/>
          </p:nvSpPr>
          <p:spPr>
            <a:xfrm>
              <a:off x="3143050" y="1622150"/>
              <a:ext cx="313400" cy="317675"/>
            </a:xfrm>
            <a:custGeom>
              <a:avLst/>
              <a:gdLst/>
              <a:ahLst/>
              <a:cxnLst/>
              <a:rect l="l" t="t" r="r" b="b"/>
              <a:pathLst>
                <a:path w="12536" h="12707" extrusionOk="0">
                  <a:moveTo>
                    <a:pt x="2703" y="1"/>
                  </a:moveTo>
                  <a:cubicBezTo>
                    <a:pt x="2467" y="1"/>
                    <a:pt x="2206" y="76"/>
                    <a:pt x="1933" y="234"/>
                  </a:cubicBezTo>
                  <a:cubicBezTo>
                    <a:pt x="868" y="844"/>
                    <a:pt x="0" y="2502"/>
                    <a:pt x="0" y="3920"/>
                  </a:cubicBezTo>
                  <a:cubicBezTo>
                    <a:pt x="0" y="4727"/>
                    <a:pt x="284" y="5286"/>
                    <a:pt x="722" y="5509"/>
                  </a:cubicBezTo>
                  <a:cubicBezTo>
                    <a:pt x="911" y="5629"/>
                    <a:pt x="1530" y="6110"/>
                    <a:pt x="1658" y="6222"/>
                  </a:cubicBezTo>
                  <a:cubicBezTo>
                    <a:pt x="2500" y="6909"/>
                    <a:pt x="3256" y="7708"/>
                    <a:pt x="3901" y="8585"/>
                  </a:cubicBezTo>
                  <a:cubicBezTo>
                    <a:pt x="3901" y="8696"/>
                    <a:pt x="3892" y="8808"/>
                    <a:pt x="3892" y="8920"/>
                  </a:cubicBezTo>
                  <a:cubicBezTo>
                    <a:pt x="3892" y="11291"/>
                    <a:pt x="4962" y="12706"/>
                    <a:pt x="6493" y="12706"/>
                  </a:cubicBezTo>
                  <a:cubicBezTo>
                    <a:pt x="7020" y="12706"/>
                    <a:pt x="7602" y="12539"/>
                    <a:pt x="8214" y="12185"/>
                  </a:cubicBezTo>
                  <a:cubicBezTo>
                    <a:pt x="10602" y="10810"/>
                    <a:pt x="12535" y="7116"/>
                    <a:pt x="12535" y="3928"/>
                  </a:cubicBezTo>
                  <a:cubicBezTo>
                    <a:pt x="12535" y="1561"/>
                    <a:pt x="11468" y="146"/>
                    <a:pt x="9936" y="146"/>
                  </a:cubicBezTo>
                  <a:cubicBezTo>
                    <a:pt x="9411" y="146"/>
                    <a:pt x="8832" y="313"/>
                    <a:pt x="8222" y="663"/>
                  </a:cubicBezTo>
                  <a:cubicBezTo>
                    <a:pt x="8042" y="775"/>
                    <a:pt x="7861" y="887"/>
                    <a:pt x="7698" y="1016"/>
                  </a:cubicBezTo>
                  <a:cubicBezTo>
                    <a:pt x="7367" y="1063"/>
                    <a:pt x="7033" y="1086"/>
                    <a:pt x="6700" y="1086"/>
                  </a:cubicBezTo>
                  <a:cubicBezTo>
                    <a:pt x="5877" y="1086"/>
                    <a:pt x="5058" y="942"/>
                    <a:pt x="4287" y="655"/>
                  </a:cubicBezTo>
                  <a:lnTo>
                    <a:pt x="4296" y="655"/>
                  </a:lnTo>
                  <a:cubicBezTo>
                    <a:pt x="3970" y="535"/>
                    <a:pt x="3643" y="389"/>
                    <a:pt x="3334" y="225"/>
                  </a:cubicBezTo>
                  <a:cubicBezTo>
                    <a:pt x="3156" y="78"/>
                    <a:pt x="2942" y="1"/>
                    <a:pt x="2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9" name="Google Shape;5728;p41">
              <a:extLst>
                <a:ext uri="{FF2B5EF4-FFF2-40B4-BE49-F238E27FC236}">
                  <a16:creationId xmlns:a16="http://schemas.microsoft.com/office/drawing/2014/main" id="{39B6DF6D-2950-4289-889A-D8FA8602E1E5}"/>
                </a:ext>
              </a:extLst>
            </p:cNvPr>
            <p:cNvSpPr/>
            <p:nvPr/>
          </p:nvSpPr>
          <p:spPr>
            <a:xfrm>
              <a:off x="3240550" y="1625700"/>
              <a:ext cx="216100" cy="314300"/>
            </a:xfrm>
            <a:custGeom>
              <a:avLst/>
              <a:gdLst/>
              <a:ahLst/>
              <a:cxnLst/>
              <a:rect l="l" t="t" r="r" b="b"/>
              <a:pathLst>
                <a:path w="8644" h="12572" extrusionOk="0">
                  <a:moveTo>
                    <a:pt x="6039" y="1"/>
                  </a:moveTo>
                  <a:cubicBezTo>
                    <a:pt x="5513" y="1"/>
                    <a:pt x="4932" y="168"/>
                    <a:pt x="4322" y="521"/>
                  </a:cubicBezTo>
                  <a:cubicBezTo>
                    <a:pt x="1934" y="1905"/>
                    <a:pt x="1" y="5599"/>
                    <a:pt x="1" y="8778"/>
                  </a:cubicBezTo>
                  <a:cubicBezTo>
                    <a:pt x="1" y="11151"/>
                    <a:pt x="1072" y="12572"/>
                    <a:pt x="2606" y="12572"/>
                  </a:cubicBezTo>
                  <a:cubicBezTo>
                    <a:pt x="3132" y="12572"/>
                    <a:pt x="3712" y="12404"/>
                    <a:pt x="4322" y="12051"/>
                  </a:cubicBezTo>
                  <a:cubicBezTo>
                    <a:pt x="6711" y="10668"/>
                    <a:pt x="8644" y="6974"/>
                    <a:pt x="8644" y="3795"/>
                  </a:cubicBezTo>
                  <a:cubicBezTo>
                    <a:pt x="8644" y="1422"/>
                    <a:pt x="7572" y="1"/>
                    <a:pt x="60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" name="Google Shape;5729;p41">
              <a:extLst>
                <a:ext uri="{FF2B5EF4-FFF2-40B4-BE49-F238E27FC236}">
                  <a16:creationId xmlns:a16="http://schemas.microsoft.com/office/drawing/2014/main" id="{D5CEBBB1-3187-46F9-9F08-C0D4FDE95C9F}"/>
                </a:ext>
              </a:extLst>
            </p:cNvPr>
            <p:cNvSpPr/>
            <p:nvPr/>
          </p:nvSpPr>
          <p:spPr>
            <a:xfrm>
              <a:off x="3276425" y="1677975"/>
              <a:ext cx="144350" cy="209750"/>
            </a:xfrm>
            <a:custGeom>
              <a:avLst/>
              <a:gdLst/>
              <a:ahLst/>
              <a:cxnLst/>
              <a:rect l="l" t="t" r="r" b="b"/>
              <a:pathLst>
                <a:path w="5774" h="8390" extrusionOk="0">
                  <a:moveTo>
                    <a:pt x="4033" y="1"/>
                  </a:moveTo>
                  <a:cubicBezTo>
                    <a:pt x="3682" y="1"/>
                    <a:pt x="3295" y="112"/>
                    <a:pt x="2887" y="346"/>
                  </a:cubicBezTo>
                  <a:cubicBezTo>
                    <a:pt x="1289" y="1266"/>
                    <a:pt x="1" y="3740"/>
                    <a:pt x="1" y="5862"/>
                  </a:cubicBezTo>
                  <a:cubicBezTo>
                    <a:pt x="1" y="7443"/>
                    <a:pt x="716" y="8390"/>
                    <a:pt x="1741" y="8390"/>
                  </a:cubicBezTo>
                  <a:cubicBezTo>
                    <a:pt x="2092" y="8390"/>
                    <a:pt x="2480" y="8279"/>
                    <a:pt x="2887" y="8044"/>
                  </a:cubicBezTo>
                  <a:cubicBezTo>
                    <a:pt x="4485" y="7125"/>
                    <a:pt x="5774" y="4659"/>
                    <a:pt x="5774" y="2529"/>
                  </a:cubicBezTo>
                  <a:cubicBezTo>
                    <a:pt x="5774" y="948"/>
                    <a:pt x="5059" y="1"/>
                    <a:pt x="40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1" name="Google Shape;5730;p41">
              <a:extLst>
                <a:ext uri="{FF2B5EF4-FFF2-40B4-BE49-F238E27FC236}">
                  <a16:creationId xmlns:a16="http://schemas.microsoft.com/office/drawing/2014/main" id="{2C3F6624-8624-4BF6-8DE4-6CC12DD9C8E2}"/>
                </a:ext>
              </a:extLst>
            </p:cNvPr>
            <p:cNvSpPr/>
            <p:nvPr/>
          </p:nvSpPr>
          <p:spPr>
            <a:xfrm>
              <a:off x="3143050" y="1622150"/>
              <a:ext cx="107425" cy="155575"/>
            </a:xfrm>
            <a:custGeom>
              <a:avLst/>
              <a:gdLst/>
              <a:ahLst/>
              <a:cxnLst/>
              <a:rect l="l" t="t" r="r" b="b"/>
              <a:pathLst>
                <a:path w="4297" h="6223" extrusionOk="0">
                  <a:moveTo>
                    <a:pt x="2703" y="1"/>
                  </a:moveTo>
                  <a:cubicBezTo>
                    <a:pt x="2467" y="1"/>
                    <a:pt x="2206" y="76"/>
                    <a:pt x="1933" y="234"/>
                  </a:cubicBezTo>
                  <a:cubicBezTo>
                    <a:pt x="868" y="852"/>
                    <a:pt x="0" y="2502"/>
                    <a:pt x="0" y="3920"/>
                  </a:cubicBezTo>
                  <a:cubicBezTo>
                    <a:pt x="0" y="4727"/>
                    <a:pt x="284" y="5294"/>
                    <a:pt x="722" y="5509"/>
                  </a:cubicBezTo>
                  <a:cubicBezTo>
                    <a:pt x="1040" y="5732"/>
                    <a:pt x="1358" y="5973"/>
                    <a:pt x="1658" y="6222"/>
                  </a:cubicBezTo>
                  <a:cubicBezTo>
                    <a:pt x="1409" y="5913"/>
                    <a:pt x="1255" y="5432"/>
                    <a:pt x="1255" y="4805"/>
                  </a:cubicBezTo>
                  <a:cubicBezTo>
                    <a:pt x="1255" y="3301"/>
                    <a:pt x="2165" y="1540"/>
                    <a:pt x="3299" y="887"/>
                  </a:cubicBezTo>
                  <a:cubicBezTo>
                    <a:pt x="3592" y="719"/>
                    <a:pt x="3874" y="643"/>
                    <a:pt x="4126" y="643"/>
                  </a:cubicBezTo>
                  <a:cubicBezTo>
                    <a:pt x="4184" y="643"/>
                    <a:pt x="4241" y="647"/>
                    <a:pt x="4296" y="655"/>
                  </a:cubicBezTo>
                  <a:cubicBezTo>
                    <a:pt x="3970" y="535"/>
                    <a:pt x="3643" y="389"/>
                    <a:pt x="3334" y="225"/>
                  </a:cubicBezTo>
                  <a:cubicBezTo>
                    <a:pt x="3156" y="78"/>
                    <a:pt x="2942" y="1"/>
                    <a:pt x="27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" name="Google Shape;5731;p41">
              <a:extLst>
                <a:ext uri="{FF2B5EF4-FFF2-40B4-BE49-F238E27FC236}">
                  <a16:creationId xmlns:a16="http://schemas.microsoft.com/office/drawing/2014/main" id="{434EFFC6-8CDB-4E2D-A4C0-2F6899A39DE3}"/>
                </a:ext>
              </a:extLst>
            </p:cNvPr>
            <p:cNvSpPr/>
            <p:nvPr/>
          </p:nvSpPr>
          <p:spPr>
            <a:xfrm>
              <a:off x="3277925" y="1706800"/>
              <a:ext cx="105925" cy="127100"/>
            </a:xfrm>
            <a:custGeom>
              <a:avLst/>
              <a:gdLst/>
              <a:ahLst/>
              <a:cxnLst/>
              <a:rect l="l" t="t" r="r" b="b"/>
              <a:pathLst>
                <a:path w="4237" h="5084" extrusionOk="0">
                  <a:moveTo>
                    <a:pt x="1839" y="1"/>
                  </a:moveTo>
                  <a:cubicBezTo>
                    <a:pt x="911" y="989"/>
                    <a:pt x="207" y="2458"/>
                    <a:pt x="1" y="3884"/>
                  </a:cubicBezTo>
                  <a:lnTo>
                    <a:pt x="1848" y="4950"/>
                  </a:lnTo>
                  <a:cubicBezTo>
                    <a:pt x="1968" y="5037"/>
                    <a:pt x="2113" y="5084"/>
                    <a:pt x="2273" y="5084"/>
                  </a:cubicBezTo>
                  <a:cubicBezTo>
                    <a:pt x="2444" y="5084"/>
                    <a:pt x="2632" y="5030"/>
                    <a:pt x="2827" y="4915"/>
                  </a:cubicBezTo>
                  <a:cubicBezTo>
                    <a:pt x="3609" y="4468"/>
                    <a:pt x="4236" y="3266"/>
                    <a:pt x="4236" y="2235"/>
                  </a:cubicBezTo>
                  <a:cubicBezTo>
                    <a:pt x="4236" y="1599"/>
                    <a:pt x="4004" y="1178"/>
                    <a:pt x="3643" y="1041"/>
                  </a:cubicBezTo>
                  <a:lnTo>
                    <a:pt x="18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3" name="Google Shape;5732;p41">
              <a:extLst>
                <a:ext uri="{FF2B5EF4-FFF2-40B4-BE49-F238E27FC236}">
                  <a16:creationId xmlns:a16="http://schemas.microsoft.com/office/drawing/2014/main" id="{259B7818-18F4-401D-8860-4ADEBA870F42}"/>
                </a:ext>
              </a:extLst>
            </p:cNvPr>
            <p:cNvSpPr/>
            <p:nvPr/>
          </p:nvSpPr>
          <p:spPr>
            <a:xfrm>
              <a:off x="3313375" y="1731850"/>
              <a:ext cx="70475" cy="102050"/>
            </a:xfrm>
            <a:custGeom>
              <a:avLst/>
              <a:gdLst/>
              <a:ahLst/>
              <a:cxnLst/>
              <a:rect l="l" t="t" r="r" b="b"/>
              <a:pathLst>
                <a:path w="2819" h="4082" extrusionOk="0">
                  <a:moveTo>
                    <a:pt x="1967" y="0"/>
                  </a:moveTo>
                  <a:cubicBezTo>
                    <a:pt x="1796" y="0"/>
                    <a:pt x="1608" y="54"/>
                    <a:pt x="1409" y="167"/>
                  </a:cubicBezTo>
                  <a:cubicBezTo>
                    <a:pt x="636" y="614"/>
                    <a:pt x="0" y="1817"/>
                    <a:pt x="0" y="2848"/>
                  </a:cubicBezTo>
                  <a:cubicBezTo>
                    <a:pt x="0" y="3622"/>
                    <a:pt x="353" y="4082"/>
                    <a:pt x="852" y="4082"/>
                  </a:cubicBezTo>
                  <a:cubicBezTo>
                    <a:pt x="1023" y="4082"/>
                    <a:pt x="1212" y="4027"/>
                    <a:pt x="1409" y="3913"/>
                  </a:cubicBezTo>
                  <a:cubicBezTo>
                    <a:pt x="2191" y="3466"/>
                    <a:pt x="2818" y="2264"/>
                    <a:pt x="2818" y="1233"/>
                  </a:cubicBezTo>
                  <a:cubicBezTo>
                    <a:pt x="2818" y="463"/>
                    <a:pt x="2469" y="0"/>
                    <a:pt x="1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4" name="Google Shape;5733;p41">
              <a:extLst>
                <a:ext uri="{FF2B5EF4-FFF2-40B4-BE49-F238E27FC236}">
                  <a16:creationId xmlns:a16="http://schemas.microsoft.com/office/drawing/2014/main" id="{670AAB33-F203-45A1-87BB-70DCBC7D72BD}"/>
                </a:ext>
              </a:extLst>
            </p:cNvPr>
            <p:cNvSpPr/>
            <p:nvPr/>
          </p:nvSpPr>
          <p:spPr>
            <a:xfrm>
              <a:off x="3386175" y="1656275"/>
              <a:ext cx="133250" cy="57425"/>
            </a:xfrm>
            <a:custGeom>
              <a:avLst/>
              <a:gdLst/>
              <a:ahLst/>
              <a:cxnLst/>
              <a:rect l="l" t="t" r="r" b="b"/>
              <a:pathLst>
                <a:path w="5330" h="2297" extrusionOk="0">
                  <a:moveTo>
                    <a:pt x="4614" y="1"/>
                  </a:moveTo>
                  <a:cubicBezTo>
                    <a:pt x="4568" y="1"/>
                    <a:pt x="4519" y="7"/>
                    <a:pt x="4468" y="20"/>
                  </a:cubicBezTo>
                  <a:lnTo>
                    <a:pt x="559" y="1300"/>
                  </a:lnTo>
                  <a:cubicBezTo>
                    <a:pt x="1" y="1481"/>
                    <a:pt x="130" y="2297"/>
                    <a:pt x="714" y="2297"/>
                  </a:cubicBezTo>
                  <a:cubicBezTo>
                    <a:pt x="765" y="2297"/>
                    <a:pt x="817" y="2288"/>
                    <a:pt x="869" y="2271"/>
                  </a:cubicBezTo>
                  <a:lnTo>
                    <a:pt x="4778" y="991"/>
                  </a:lnTo>
                  <a:cubicBezTo>
                    <a:pt x="5330" y="778"/>
                    <a:pt x="5129" y="1"/>
                    <a:pt x="46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5" name="Google Shape;5734;p41">
              <a:extLst>
                <a:ext uri="{FF2B5EF4-FFF2-40B4-BE49-F238E27FC236}">
                  <a16:creationId xmlns:a16="http://schemas.microsoft.com/office/drawing/2014/main" id="{76619007-DBB7-42AC-99D3-477308CACCDB}"/>
                </a:ext>
              </a:extLst>
            </p:cNvPr>
            <p:cNvSpPr/>
            <p:nvPr/>
          </p:nvSpPr>
          <p:spPr>
            <a:xfrm>
              <a:off x="3393225" y="1795925"/>
              <a:ext cx="118200" cy="72850"/>
            </a:xfrm>
            <a:custGeom>
              <a:avLst/>
              <a:gdLst/>
              <a:ahLst/>
              <a:cxnLst/>
              <a:rect l="l" t="t" r="r" b="b"/>
              <a:pathLst>
                <a:path w="4728" h="2914" extrusionOk="0">
                  <a:moveTo>
                    <a:pt x="732" y="1"/>
                  </a:moveTo>
                  <a:cubicBezTo>
                    <a:pt x="282" y="1"/>
                    <a:pt x="0" y="673"/>
                    <a:pt x="492" y="955"/>
                  </a:cubicBezTo>
                  <a:lnTo>
                    <a:pt x="3765" y="2845"/>
                  </a:lnTo>
                  <a:cubicBezTo>
                    <a:pt x="3843" y="2888"/>
                    <a:pt x="3937" y="2914"/>
                    <a:pt x="4023" y="2914"/>
                  </a:cubicBezTo>
                  <a:cubicBezTo>
                    <a:pt x="4547" y="2914"/>
                    <a:pt x="4728" y="2227"/>
                    <a:pt x="4281" y="1969"/>
                  </a:cubicBezTo>
                  <a:lnTo>
                    <a:pt x="999" y="79"/>
                  </a:lnTo>
                  <a:cubicBezTo>
                    <a:pt x="907" y="24"/>
                    <a:pt x="816" y="1"/>
                    <a:pt x="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6" name="Google Shape;5735;p41">
              <a:extLst>
                <a:ext uri="{FF2B5EF4-FFF2-40B4-BE49-F238E27FC236}">
                  <a16:creationId xmlns:a16="http://schemas.microsoft.com/office/drawing/2014/main" id="{C25FB88B-2350-479F-A444-BA84CC85FA57}"/>
                </a:ext>
              </a:extLst>
            </p:cNvPr>
            <p:cNvSpPr/>
            <p:nvPr/>
          </p:nvSpPr>
          <p:spPr>
            <a:xfrm>
              <a:off x="3314775" y="1847850"/>
              <a:ext cx="54025" cy="123600"/>
            </a:xfrm>
            <a:custGeom>
              <a:avLst/>
              <a:gdLst/>
              <a:ahLst/>
              <a:cxnLst/>
              <a:rect l="l" t="t" r="r" b="b"/>
              <a:pathLst>
                <a:path w="2161" h="4944" extrusionOk="0">
                  <a:moveTo>
                    <a:pt x="615" y="0"/>
                  </a:moveTo>
                  <a:cubicBezTo>
                    <a:pt x="311" y="0"/>
                    <a:pt x="1" y="252"/>
                    <a:pt x="108" y="648"/>
                  </a:cubicBezTo>
                  <a:lnTo>
                    <a:pt x="1104" y="4557"/>
                  </a:lnTo>
                  <a:cubicBezTo>
                    <a:pt x="1156" y="4780"/>
                    <a:pt x="1361" y="4934"/>
                    <a:pt x="1593" y="4943"/>
                  </a:cubicBezTo>
                  <a:lnTo>
                    <a:pt x="1593" y="4943"/>
                  </a:lnTo>
                  <a:cubicBezTo>
                    <a:pt x="1924" y="4939"/>
                    <a:pt x="2160" y="4623"/>
                    <a:pt x="2084" y="4308"/>
                  </a:cubicBezTo>
                  <a:lnTo>
                    <a:pt x="1096" y="399"/>
                  </a:lnTo>
                  <a:cubicBezTo>
                    <a:pt x="1032" y="121"/>
                    <a:pt x="825" y="0"/>
                    <a:pt x="615" y="0"/>
                  </a:cubicBezTo>
                  <a:close/>
                  <a:moveTo>
                    <a:pt x="1593" y="4943"/>
                  </a:moveTo>
                  <a:lnTo>
                    <a:pt x="1593" y="4943"/>
                  </a:lnTo>
                  <a:cubicBezTo>
                    <a:pt x="1590" y="4944"/>
                    <a:pt x="1588" y="4944"/>
                    <a:pt x="1585" y="4944"/>
                  </a:cubicBezTo>
                  <a:lnTo>
                    <a:pt x="1594" y="4944"/>
                  </a:lnTo>
                  <a:cubicBezTo>
                    <a:pt x="1593" y="4944"/>
                    <a:pt x="1593" y="4944"/>
                    <a:pt x="1593" y="494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7AC8752-A147-4B1D-A2D7-6145AE7E89DC}"/>
              </a:ext>
            </a:extLst>
          </p:cNvPr>
          <p:cNvSpPr txBox="1"/>
          <p:nvPr/>
        </p:nvSpPr>
        <p:spPr>
          <a:xfrm>
            <a:off x="1694976" y="2162165"/>
            <a:ext cx="5380074" cy="838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000"/>
              <a:buFont typeface="Abe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bel"/>
                <a:sym typeface="Abel"/>
              </a:rPr>
              <a:t>More appealing.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3D6D4D-8B3C-4D9E-97E1-1D7881356722}"/>
              </a:ext>
            </a:extLst>
          </p:cNvPr>
          <p:cNvSpPr txBox="1"/>
          <p:nvPr/>
        </p:nvSpPr>
        <p:spPr>
          <a:xfrm>
            <a:off x="1694976" y="3091016"/>
            <a:ext cx="5380074" cy="838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000"/>
              <a:buFont typeface="Abel"/>
              <a:buNone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Abel"/>
                <a:sym typeface="Abel"/>
              </a:rPr>
              <a:t>Easier to deal with.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70BD28A-E9AD-4E74-BBBD-45A750F5D552}"/>
              </a:ext>
            </a:extLst>
          </p:cNvPr>
          <p:cNvSpPr/>
          <p:nvPr/>
        </p:nvSpPr>
        <p:spPr>
          <a:xfrm>
            <a:off x="0" y="554892"/>
            <a:ext cx="1453662" cy="2422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1076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49" grpId="0"/>
      <p:bldP spid="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803F74-141D-4573-BFE2-CA8287ACCCCA}"/>
              </a:ext>
            </a:extLst>
          </p:cNvPr>
          <p:cNvSpPr txBox="1"/>
          <p:nvPr/>
        </p:nvSpPr>
        <p:spPr>
          <a:xfrm>
            <a:off x="455427" y="2268569"/>
            <a:ext cx="8233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4"/>
                </a:solidFill>
                <a:latin typeface="Staatliches" panose="020B0604020202020204" charset="0"/>
              </a:rPr>
              <a:t>THANK YOU FOR LISTENING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1E3CF88-65F6-4385-A95B-1ADD1D060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427" y="152771"/>
            <a:ext cx="1493819" cy="218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47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ctrTitle"/>
          </p:nvPr>
        </p:nvSpPr>
        <p:spPr>
          <a:xfrm>
            <a:off x="4281756" y="1612310"/>
            <a:ext cx="477044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i="1" dirty="0"/>
          </a:p>
        </p:txBody>
      </p:sp>
      <p:grpSp>
        <p:nvGrpSpPr>
          <p:cNvPr id="313" name="Google Shape;6509;p43">
            <a:extLst>
              <a:ext uri="{FF2B5EF4-FFF2-40B4-BE49-F238E27FC236}">
                <a16:creationId xmlns:a16="http://schemas.microsoft.com/office/drawing/2014/main" id="{EABCE069-8ACF-4F39-96D0-3036D51A9C8F}"/>
              </a:ext>
            </a:extLst>
          </p:cNvPr>
          <p:cNvGrpSpPr/>
          <p:nvPr/>
        </p:nvGrpSpPr>
        <p:grpSpPr>
          <a:xfrm>
            <a:off x="468293" y="204220"/>
            <a:ext cx="3527100" cy="3409506"/>
            <a:chOff x="2972250" y="1654900"/>
            <a:chExt cx="2134517" cy="2062026"/>
          </a:xfrm>
        </p:grpSpPr>
        <p:sp>
          <p:nvSpPr>
            <p:cNvPr id="314" name="Google Shape;6510;p43">
              <a:extLst>
                <a:ext uri="{FF2B5EF4-FFF2-40B4-BE49-F238E27FC236}">
                  <a16:creationId xmlns:a16="http://schemas.microsoft.com/office/drawing/2014/main" id="{776BA27C-EEDE-4338-8027-C32468FB15B0}"/>
                </a:ext>
              </a:extLst>
            </p:cNvPr>
            <p:cNvSpPr/>
            <p:nvPr/>
          </p:nvSpPr>
          <p:spPr>
            <a:xfrm>
              <a:off x="3104000" y="2880350"/>
              <a:ext cx="113150" cy="291275"/>
            </a:xfrm>
            <a:custGeom>
              <a:avLst/>
              <a:gdLst/>
              <a:ahLst/>
              <a:cxnLst/>
              <a:rect l="l" t="t" r="r" b="b"/>
              <a:pathLst>
                <a:path w="4526" h="11651" extrusionOk="0">
                  <a:moveTo>
                    <a:pt x="1848" y="0"/>
                  </a:moveTo>
                  <a:cubicBezTo>
                    <a:pt x="1513" y="0"/>
                    <a:pt x="1167" y="229"/>
                    <a:pt x="905" y="678"/>
                  </a:cubicBezTo>
                  <a:cubicBezTo>
                    <a:pt x="505" y="1360"/>
                    <a:pt x="0" y="2838"/>
                    <a:pt x="59" y="4558"/>
                  </a:cubicBezTo>
                  <a:cubicBezTo>
                    <a:pt x="150" y="7254"/>
                    <a:pt x="1317" y="10480"/>
                    <a:pt x="4143" y="11651"/>
                  </a:cubicBezTo>
                  <a:lnTo>
                    <a:pt x="4526" y="9524"/>
                  </a:lnTo>
                  <a:cubicBezTo>
                    <a:pt x="2775" y="8346"/>
                    <a:pt x="2696" y="5176"/>
                    <a:pt x="2949" y="3183"/>
                  </a:cubicBezTo>
                  <a:cubicBezTo>
                    <a:pt x="3223" y="1030"/>
                    <a:pt x="2558" y="0"/>
                    <a:pt x="18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6511;p43">
              <a:extLst>
                <a:ext uri="{FF2B5EF4-FFF2-40B4-BE49-F238E27FC236}">
                  <a16:creationId xmlns:a16="http://schemas.microsoft.com/office/drawing/2014/main" id="{C02B4084-4680-401A-9D81-DA5C612284DC}"/>
                </a:ext>
              </a:extLst>
            </p:cNvPr>
            <p:cNvSpPr/>
            <p:nvPr/>
          </p:nvSpPr>
          <p:spPr>
            <a:xfrm>
              <a:off x="3120375" y="2908750"/>
              <a:ext cx="91150" cy="258350"/>
            </a:xfrm>
            <a:custGeom>
              <a:avLst/>
              <a:gdLst/>
              <a:ahLst/>
              <a:cxnLst/>
              <a:rect l="l" t="t" r="r" b="b"/>
              <a:pathLst>
                <a:path w="3646" h="10334" extrusionOk="0">
                  <a:moveTo>
                    <a:pt x="939" y="1"/>
                  </a:moveTo>
                  <a:cubicBezTo>
                    <a:pt x="886" y="1"/>
                    <a:pt x="837" y="38"/>
                    <a:pt x="823" y="91"/>
                  </a:cubicBezTo>
                  <a:cubicBezTo>
                    <a:pt x="1" y="3231"/>
                    <a:pt x="464" y="7767"/>
                    <a:pt x="3430" y="10302"/>
                  </a:cubicBezTo>
                  <a:cubicBezTo>
                    <a:pt x="3454" y="10323"/>
                    <a:pt x="3482" y="10334"/>
                    <a:pt x="3509" y="10334"/>
                  </a:cubicBezTo>
                  <a:cubicBezTo>
                    <a:pt x="3543" y="10334"/>
                    <a:pt x="3577" y="10320"/>
                    <a:pt x="3601" y="10293"/>
                  </a:cubicBezTo>
                  <a:cubicBezTo>
                    <a:pt x="3646" y="10241"/>
                    <a:pt x="3638" y="10163"/>
                    <a:pt x="3591" y="10118"/>
                  </a:cubicBezTo>
                  <a:cubicBezTo>
                    <a:pt x="700" y="7648"/>
                    <a:pt x="253" y="3221"/>
                    <a:pt x="1058" y="153"/>
                  </a:cubicBezTo>
                  <a:cubicBezTo>
                    <a:pt x="1075" y="88"/>
                    <a:pt x="1038" y="23"/>
                    <a:pt x="973" y="6"/>
                  </a:cubicBezTo>
                  <a:cubicBezTo>
                    <a:pt x="962" y="3"/>
                    <a:pt x="950" y="1"/>
                    <a:pt x="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6512;p43">
              <a:extLst>
                <a:ext uri="{FF2B5EF4-FFF2-40B4-BE49-F238E27FC236}">
                  <a16:creationId xmlns:a16="http://schemas.microsoft.com/office/drawing/2014/main" id="{F189FF12-081B-4D9D-87EE-DD23ED4843A2}"/>
                </a:ext>
              </a:extLst>
            </p:cNvPr>
            <p:cNvSpPr/>
            <p:nvPr/>
          </p:nvSpPr>
          <p:spPr>
            <a:xfrm>
              <a:off x="2972250" y="3006875"/>
              <a:ext cx="358375" cy="288450"/>
            </a:xfrm>
            <a:custGeom>
              <a:avLst/>
              <a:gdLst/>
              <a:ahLst/>
              <a:cxnLst/>
              <a:rect l="l" t="t" r="r" b="b"/>
              <a:pathLst>
                <a:path w="14335" h="11538" extrusionOk="0">
                  <a:moveTo>
                    <a:pt x="2374" y="0"/>
                  </a:moveTo>
                  <a:cubicBezTo>
                    <a:pt x="2120" y="0"/>
                    <a:pt x="1847" y="126"/>
                    <a:pt x="1550" y="432"/>
                  </a:cubicBezTo>
                  <a:cubicBezTo>
                    <a:pt x="0" y="2026"/>
                    <a:pt x="2120" y="4081"/>
                    <a:pt x="1611" y="5484"/>
                  </a:cubicBezTo>
                  <a:cubicBezTo>
                    <a:pt x="1144" y="6776"/>
                    <a:pt x="1524" y="8294"/>
                    <a:pt x="3263" y="8294"/>
                  </a:cubicBezTo>
                  <a:cubicBezTo>
                    <a:pt x="3415" y="8294"/>
                    <a:pt x="3578" y="8283"/>
                    <a:pt x="3752" y="8258"/>
                  </a:cubicBezTo>
                  <a:cubicBezTo>
                    <a:pt x="4059" y="8215"/>
                    <a:pt x="4308" y="8193"/>
                    <a:pt x="4512" y="8193"/>
                  </a:cubicBezTo>
                  <a:cubicBezTo>
                    <a:pt x="5739" y="8193"/>
                    <a:pt x="5346" y="8971"/>
                    <a:pt x="6257" y="10466"/>
                  </a:cubicBezTo>
                  <a:cubicBezTo>
                    <a:pt x="6728" y="11244"/>
                    <a:pt x="7604" y="11538"/>
                    <a:pt x="8577" y="11538"/>
                  </a:cubicBezTo>
                  <a:cubicBezTo>
                    <a:pt x="9958" y="11538"/>
                    <a:pt x="11535" y="10946"/>
                    <a:pt x="12430" y="10303"/>
                  </a:cubicBezTo>
                  <a:cubicBezTo>
                    <a:pt x="12430" y="10303"/>
                    <a:pt x="14335" y="8576"/>
                    <a:pt x="14134" y="7105"/>
                  </a:cubicBezTo>
                  <a:cubicBezTo>
                    <a:pt x="13929" y="5634"/>
                    <a:pt x="11154" y="5644"/>
                    <a:pt x="9502" y="5572"/>
                  </a:cubicBezTo>
                  <a:cubicBezTo>
                    <a:pt x="8495" y="5525"/>
                    <a:pt x="8400" y="3224"/>
                    <a:pt x="7366" y="2661"/>
                  </a:cubicBezTo>
                  <a:cubicBezTo>
                    <a:pt x="7070" y="2500"/>
                    <a:pt x="6813" y="2448"/>
                    <a:pt x="6576" y="2448"/>
                  </a:cubicBezTo>
                  <a:cubicBezTo>
                    <a:pt x="6155" y="2448"/>
                    <a:pt x="5797" y="2611"/>
                    <a:pt x="5396" y="2611"/>
                  </a:cubicBezTo>
                  <a:cubicBezTo>
                    <a:pt x="5235" y="2611"/>
                    <a:pt x="5067" y="2585"/>
                    <a:pt x="4885" y="2511"/>
                  </a:cubicBezTo>
                  <a:cubicBezTo>
                    <a:pt x="4168" y="2221"/>
                    <a:pt x="3442" y="0"/>
                    <a:pt x="23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6513;p43">
              <a:extLst>
                <a:ext uri="{FF2B5EF4-FFF2-40B4-BE49-F238E27FC236}">
                  <a16:creationId xmlns:a16="http://schemas.microsoft.com/office/drawing/2014/main" id="{4722126E-CFAD-4F80-8670-2ACA264B47AF}"/>
                </a:ext>
              </a:extLst>
            </p:cNvPr>
            <p:cNvSpPr/>
            <p:nvPr/>
          </p:nvSpPr>
          <p:spPr>
            <a:xfrm>
              <a:off x="3016525" y="3024600"/>
              <a:ext cx="285425" cy="224075"/>
            </a:xfrm>
            <a:custGeom>
              <a:avLst/>
              <a:gdLst/>
              <a:ahLst/>
              <a:cxnLst/>
              <a:rect l="l" t="t" r="r" b="b"/>
              <a:pathLst>
                <a:path w="11417" h="8963" extrusionOk="0">
                  <a:moveTo>
                    <a:pt x="138" y="1"/>
                  </a:moveTo>
                  <a:cubicBezTo>
                    <a:pt x="129" y="1"/>
                    <a:pt x="121" y="2"/>
                    <a:pt x="113" y="3"/>
                  </a:cubicBezTo>
                  <a:cubicBezTo>
                    <a:pt x="45" y="13"/>
                    <a:pt x="1" y="78"/>
                    <a:pt x="15" y="144"/>
                  </a:cubicBezTo>
                  <a:cubicBezTo>
                    <a:pt x="206" y="1167"/>
                    <a:pt x="3295" y="8126"/>
                    <a:pt x="11278" y="8959"/>
                  </a:cubicBezTo>
                  <a:cubicBezTo>
                    <a:pt x="11281" y="8959"/>
                    <a:pt x="11288" y="8962"/>
                    <a:pt x="11291" y="8962"/>
                  </a:cubicBezTo>
                  <a:cubicBezTo>
                    <a:pt x="11352" y="8962"/>
                    <a:pt x="11407" y="8915"/>
                    <a:pt x="11410" y="8850"/>
                  </a:cubicBezTo>
                  <a:cubicBezTo>
                    <a:pt x="11417" y="8785"/>
                    <a:pt x="11369" y="8724"/>
                    <a:pt x="11305" y="8716"/>
                  </a:cubicBezTo>
                  <a:cubicBezTo>
                    <a:pt x="3465" y="7897"/>
                    <a:pt x="441" y="1099"/>
                    <a:pt x="253" y="98"/>
                  </a:cubicBezTo>
                  <a:cubicBezTo>
                    <a:pt x="245" y="42"/>
                    <a:pt x="194" y="1"/>
                    <a:pt x="1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6514;p43">
              <a:extLst>
                <a:ext uri="{FF2B5EF4-FFF2-40B4-BE49-F238E27FC236}">
                  <a16:creationId xmlns:a16="http://schemas.microsoft.com/office/drawing/2014/main" id="{A2BE0112-9B2C-4CAD-8CBE-8B1AB73914AC}"/>
                </a:ext>
              </a:extLst>
            </p:cNvPr>
            <p:cNvSpPr/>
            <p:nvPr/>
          </p:nvSpPr>
          <p:spPr>
            <a:xfrm>
              <a:off x="3195780" y="2573084"/>
              <a:ext cx="1910987" cy="1143842"/>
            </a:xfrm>
            <a:custGeom>
              <a:avLst/>
              <a:gdLst/>
              <a:ahLst/>
              <a:cxnLst/>
              <a:rect l="l" t="t" r="r" b="b"/>
              <a:pathLst>
                <a:path w="70738" h="42341" extrusionOk="0">
                  <a:moveTo>
                    <a:pt x="40554" y="0"/>
                  </a:moveTo>
                  <a:cubicBezTo>
                    <a:pt x="40190" y="0"/>
                    <a:pt x="39826" y="81"/>
                    <a:pt x="39548" y="243"/>
                  </a:cubicBezTo>
                  <a:lnTo>
                    <a:pt x="1004" y="22497"/>
                  </a:lnTo>
                  <a:cubicBezTo>
                    <a:pt x="449" y="22817"/>
                    <a:pt x="0" y="23562"/>
                    <a:pt x="0" y="24165"/>
                  </a:cubicBezTo>
                  <a:cubicBezTo>
                    <a:pt x="0" y="24767"/>
                    <a:pt x="449" y="25515"/>
                    <a:pt x="1004" y="25835"/>
                  </a:cubicBezTo>
                  <a:lnTo>
                    <a:pt x="29175" y="42098"/>
                  </a:lnTo>
                  <a:cubicBezTo>
                    <a:pt x="29452" y="42260"/>
                    <a:pt x="29816" y="42340"/>
                    <a:pt x="30180" y="42340"/>
                  </a:cubicBezTo>
                  <a:cubicBezTo>
                    <a:pt x="30544" y="42340"/>
                    <a:pt x="30909" y="42260"/>
                    <a:pt x="31186" y="42098"/>
                  </a:cubicBezTo>
                  <a:lnTo>
                    <a:pt x="69730" y="19844"/>
                  </a:lnTo>
                  <a:cubicBezTo>
                    <a:pt x="70285" y="19524"/>
                    <a:pt x="70737" y="18775"/>
                    <a:pt x="70737" y="18177"/>
                  </a:cubicBezTo>
                  <a:cubicBezTo>
                    <a:pt x="70737" y="17574"/>
                    <a:pt x="70285" y="16826"/>
                    <a:pt x="69730" y="16506"/>
                  </a:cubicBezTo>
                  <a:lnTo>
                    <a:pt x="41559" y="243"/>
                  </a:lnTo>
                  <a:cubicBezTo>
                    <a:pt x="41282" y="81"/>
                    <a:pt x="40918" y="0"/>
                    <a:pt x="40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6515;p43">
              <a:extLst>
                <a:ext uri="{FF2B5EF4-FFF2-40B4-BE49-F238E27FC236}">
                  <a16:creationId xmlns:a16="http://schemas.microsoft.com/office/drawing/2014/main" id="{FD9700BF-CF33-4A00-B15D-523398AD63A3}"/>
                </a:ext>
              </a:extLst>
            </p:cNvPr>
            <p:cNvSpPr/>
            <p:nvPr/>
          </p:nvSpPr>
          <p:spPr>
            <a:xfrm>
              <a:off x="3207910" y="2573084"/>
              <a:ext cx="1886620" cy="1084949"/>
            </a:xfrm>
            <a:custGeom>
              <a:avLst/>
              <a:gdLst/>
              <a:ahLst/>
              <a:cxnLst/>
              <a:rect l="l" t="t" r="r" b="b"/>
              <a:pathLst>
                <a:path w="69836" h="40161" extrusionOk="0">
                  <a:moveTo>
                    <a:pt x="40105" y="0"/>
                  </a:moveTo>
                  <a:cubicBezTo>
                    <a:pt x="39741" y="0"/>
                    <a:pt x="39377" y="81"/>
                    <a:pt x="39099" y="243"/>
                  </a:cubicBezTo>
                  <a:lnTo>
                    <a:pt x="555" y="22497"/>
                  </a:lnTo>
                  <a:cubicBezTo>
                    <a:pt x="0" y="22817"/>
                    <a:pt x="0" y="23338"/>
                    <a:pt x="555" y="23658"/>
                  </a:cubicBezTo>
                  <a:lnTo>
                    <a:pt x="28726" y="39921"/>
                  </a:lnTo>
                  <a:cubicBezTo>
                    <a:pt x="29003" y="40081"/>
                    <a:pt x="29367" y="40160"/>
                    <a:pt x="29731" y="40160"/>
                  </a:cubicBezTo>
                  <a:cubicBezTo>
                    <a:pt x="30095" y="40160"/>
                    <a:pt x="30460" y="40081"/>
                    <a:pt x="30737" y="39921"/>
                  </a:cubicBezTo>
                  <a:lnTo>
                    <a:pt x="69281" y="17667"/>
                  </a:lnTo>
                  <a:cubicBezTo>
                    <a:pt x="69836" y="17347"/>
                    <a:pt x="69836" y="16826"/>
                    <a:pt x="69281" y="16506"/>
                  </a:cubicBezTo>
                  <a:lnTo>
                    <a:pt x="41110" y="243"/>
                  </a:lnTo>
                  <a:cubicBezTo>
                    <a:pt x="40833" y="81"/>
                    <a:pt x="40469" y="0"/>
                    <a:pt x="40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6516;p43">
              <a:extLst>
                <a:ext uri="{FF2B5EF4-FFF2-40B4-BE49-F238E27FC236}">
                  <a16:creationId xmlns:a16="http://schemas.microsoft.com/office/drawing/2014/main" id="{6943FCDC-7DBF-45B0-B6BD-3D043ACEA3D2}"/>
                </a:ext>
              </a:extLst>
            </p:cNvPr>
            <p:cNvSpPr/>
            <p:nvPr/>
          </p:nvSpPr>
          <p:spPr>
            <a:xfrm>
              <a:off x="3136750" y="3098850"/>
              <a:ext cx="16750" cy="90000"/>
            </a:xfrm>
            <a:custGeom>
              <a:avLst/>
              <a:gdLst/>
              <a:ahLst/>
              <a:cxnLst/>
              <a:rect l="l" t="t" r="r" b="b"/>
              <a:pathLst>
                <a:path w="670" h="3600" extrusionOk="0">
                  <a:moveTo>
                    <a:pt x="311" y="0"/>
                  </a:moveTo>
                  <a:cubicBezTo>
                    <a:pt x="304" y="0"/>
                    <a:pt x="296" y="1"/>
                    <a:pt x="288" y="3"/>
                  </a:cubicBezTo>
                  <a:cubicBezTo>
                    <a:pt x="223" y="13"/>
                    <a:pt x="175" y="74"/>
                    <a:pt x="189" y="139"/>
                  </a:cubicBezTo>
                  <a:cubicBezTo>
                    <a:pt x="189" y="156"/>
                    <a:pt x="420" y="1644"/>
                    <a:pt x="14" y="3450"/>
                  </a:cubicBezTo>
                  <a:cubicBezTo>
                    <a:pt x="1" y="3514"/>
                    <a:pt x="42" y="3583"/>
                    <a:pt x="107" y="3596"/>
                  </a:cubicBezTo>
                  <a:cubicBezTo>
                    <a:pt x="116" y="3599"/>
                    <a:pt x="124" y="3599"/>
                    <a:pt x="134" y="3599"/>
                  </a:cubicBezTo>
                  <a:cubicBezTo>
                    <a:pt x="189" y="3599"/>
                    <a:pt x="239" y="3563"/>
                    <a:pt x="253" y="3504"/>
                  </a:cubicBezTo>
                  <a:cubicBezTo>
                    <a:pt x="669" y="1651"/>
                    <a:pt x="438" y="163"/>
                    <a:pt x="428" y="102"/>
                  </a:cubicBezTo>
                  <a:cubicBezTo>
                    <a:pt x="418" y="44"/>
                    <a:pt x="369" y="0"/>
                    <a:pt x="3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6517;p43">
              <a:extLst>
                <a:ext uri="{FF2B5EF4-FFF2-40B4-BE49-F238E27FC236}">
                  <a16:creationId xmlns:a16="http://schemas.microsoft.com/office/drawing/2014/main" id="{756ADDEF-B98C-4C0D-8913-4056E0D3569E}"/>
                </a:ext>
              </a:extLst>
            </p:cNvPr>
            <p:cNvSpPr/>
            <p:nvPr/>
          </p:nvSpPr>
          <p:spPr>
            <a:xfrm>
              <a:off x="3205350" y="1654900"/>
              <a:ext cx="1114125" cy="1569325"/>
            </a:xfrm>
            <a:custGeom>
              <a:avLst/>
              <a:gdLst/>
              <a:ahLst/>
              <a:cxnLst/>
              <a:rect l="l" t="t" r="r" b="b"/>
              <a:pathLst>
                <a:path w="44565" h="62773" extrusionOk="0">
                  <a:moveTo>
                    <a:pt x="42610" y="0"/>
                  </a:moveTo>
                  <a:cubicBezTo>
                    <a:pt x="42225" y="0"/>
                    <a:pt x="41831" y="89"/>
                    <a:pt x="41527" y="265"/>
                  </a:cubicBezTo>
                  <a:lnTo>
                    <a:pt x="1058" y="23631"/>
                  </a:lnTo>
                  <a:cubicBezTo>
                    <a:pt x="475" y="23969"/>
                    <a:pt x="1" y="24784"/>
                    <a:pt x="1" y="25460"/>
                  </a:cubicBezTo>
                  <a:lnTo>
                    <a:pt x="1" y="60757"/>
                  </a:lnTo>
                  <a:cubicBezTo>
                    <a:pt x="1" y="61430"/>
                    <a:pt x="444" y="62231"/>
                    <a:pt x="990" y="62545"/>
                  </a:cubicBezTo>
                  <a:cubicBezTo>
                    <a:pt x="1254" y="62698"/>
                    <a:pt x="1601" y="62773"/>
                    <a:pt x="1956" y="62773"/>
                  </a:cubicBezTo>
                  <a:cubicBezTo>
                    <a:pt x="2341" y="62773"/>
                    <a:pt x="2735" y="62684"/>
                    <a:pt x="3038" y="62508"/>
                  </a:cubicBezTo>
                  <a:lnTo>
                    <a:pt x="43509" y="39143"/>
                  </a:lnTo>
                  <a:cubicBezTo>
                    <a:pt x="44093" y="38808"/>
                    <a:pt x="44564" y="37989"/>
                    <a:pt x="44564" y="37313"/>
                  </a:cubicBezTo>
                  <a:lnTo>
                    <a:pt x="44564" y="2016"/>
                  </a:lnTo>
                  <a:cubicBezTo>
                    <a:pt x="44564" y="1344"/>
                    <a:pt x="44120" y="542"/>
                    <a:pt x="43575" y="228"/>
                  </a:cubicBezTo>
                  <a:cubicBezTo>
                    <a:pt x="43313" y="76"/>
                    <a:pt x="42965" y="0"/>
                    <a:pt x="426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6518;p43">
              <a:extLst>
                <a:ext uri="{FF2B5EF4-FFF2-40B4-BE49-F238E27FC236}">
                  <a16:creationId xmlns:a16="http://schemas.microsoft.com/office/drawing/2014/main" id="{0CA33DD0-60E1-462E-8B64-9A0BC6B77ABC}"/>
                </a:ext>
              </a:extLst>
            </p:cNvPr>
            <p:cNvSpPr/>
            <p:nvPr/>
          </p:nvSpPr>
          <p:spPr>
            <a:xfrm>
              <a:off x="3205350" y="2265375"/>
              <a:ext cx="191325" cy="958850"/>
            </a:xfrm>
            <a:custGeom>
              <a:avLst/>
              <a:gdLst/>
              <a:ahLst/>
              <a:cxnLst/>
              <a:rect l="l" t="t" r="r" b="b"/>
              <a:pathLst>
                <a:path w="7653" h="38354" extrusionOk="0">
                  <a:moveTo>
                    <a:pt x="311" y="0"/>
                  </a:moveTo>
                  <a:cubicBezTo>
                    <a:pt x="121" y="331"/>
                    <a:pt x="1" y="703"/>
                    <a:pt x="1" y="1041"/>
                  </a:cubicBezTo>
                  <a:lnTo>
                    <a:pt x="1" y="36338"/>
                  </a:lnTo>
                  <a:cubicBezTo>
                    <a:pt x="1" y="37011"/>
                    <a:pt x="444" y="37812"/>
                    <a:pt x="990" y="38126"/>
                  </a:cubicBezTo>
                  <a:cubicBezTo>
                    <a:pt x="1254" y="38279"/>
                    <a:pt x="1601" y="38354"/>
                    <a:pt x="1956" y="38354"/>
                  </a:cubicBezTo>
                  <a:cubicBezTo>
                    <a:pt x="2341" y="38354"/>
                    <a:pt x="2735" y="38265"/>
                    <a:pt x="3038" y="38089"/>
                  </a:cubicBezTo>
                  <a:lnTo>
                    <a:pt x="7652" y="35423"/>
                  </a:lnTo>
                  <a:lnTo>
                    <a:pt x="4953" y="2679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6519;p43">
              <a:extLst>
                <a:ext uri="{FF2B5EF4-FFF2-40B4-BE49-F238E27FC236}">
                  <a16:creationId xmlns:a16="http://schemas.microsoft.com/office/drawing/2014/main" id="{7E520EAA-8520-4876-82E1-435D063F7F96}"/>
                </a:ext>
              </a:extLst>
            </p:cNvPr>
            <p:cNvSpPr/>
            <p:nvPr/>
          </p:nvSpPr>
          <p:spPr>
            <a:xfrm>
              <a:off x="3254950" y="1686475"/>
              <a:ext cx="1064525" cy="1534775"/>
            </a:xfrm>
            <a:custGeom>
              <a:avLst/>
              <a:gdLst/>
              <a:ahLst/>
              <a:cxnLst/>
              <a:rect l="l" t="t" r="r" b="b"/>
              <a:pathLst>
                <a:path w="42581" h="61391" extrusionOk="0">
                  <a:moveTo>
                    <a:pt x="41998" y="1"/>
                  </a:moveTo>
                  <a:cubicBezTo>
                    <a:pt x="41856" y="1"/>
                    <a:pt x="41695" y="47"/>
                    <a:pt x="41525" y="146"/>
                  </a:cubicBezTo>
                  <a:lnTo>
                    <a:pt x="1054" y="23511"/>
                  </a:lnTo>
                  <a:cubicBezTo>
                    <a:pt x="471" y="23849"/>
                    <a:pt x="0" y="24664"/>
                    <a:pt x="0" y="25340"/>
                  </a:cubicBezTo>
                  <a:lnTo>
                    <a:pt x="0" y="60638"/>
                  </a:lnTo>
                  <a:cubicBezTo>
                    <a:pt x="0" y="61114"/>
                    <a:pt x="237" y="61390"/>
                    <a:pt x="582" y="61390"/>
                  </a:cubicBezTo>
                  <a:cubicBezTo>
                    <a:pt x="724" y="61390"/>
                    <a:pt x="884" y="61344"/>
                    <a:pt x="1054" y="61245"/>
                  </a:cubicBezTo>
                  <a:lnTo>
                    <a:pt x="41525" y="37880"/>
                  </a:lnTo>
                  <a:cubicBezTo>
                    <a:pt x="42109" y="37545"/>
                    <a:pt x="42580" y="36726"/>
                    <a:pt x="42580" y="36050"/>
                  </a:cubicBezTo>
                  <a:lnTo>
                    <a:pt x="42580" y="753"/>
                  </a:lnTo>
                  <a:cubicBezTo>
                    <a:pt x="42580" y="277"/>
                    <a:pt x="42344" y="1"/>
                    <a:pt x="419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6520;p43">
              <a:extLst>
                <a:ext uri="{FF2B5EF4-FFF2-40B4-BE49-F238E27FC236}">
                  <a16:creationId xmlns:a16="http://schemas.microsoft.com/office/drawing/2014/main" id="{94F55882-788F-4222-B8A6-F2940CEFBB03}"/>
                </a:ext>
              </a:extLst>
            </p:cNvPr>
            <p:cNvSpPr/>
            <p:nvPr/>
          </p:nvSpPr>
          <p:spPr>
            <a:xfrm>
              <a:off x="3279675" y="1753325"/>
              <a:ext cx="1015050" cy="1372500"/>
            </a:xfrm>
            <a:custGeom>
              <a:avLst/>
              <a:gdLst/>
              <a:ahLst/>
              <a:cxnLst/>
              <a:rect l="l" t="t" r="r" b="b"/>
              <a:pathLst>
                <a:path w="40602" h="54900" extrusionOk="0">
                  <a:moveTo>
                    <a:pt x="40251" y="0"/>
                  </a:moveTo>
                  <a:cubicBezTo>
                    <a:pt x="40165" y="0"/>
                    <a:pt x="40069" y="28"/>
                    <a:pt x="39967" y="86"/>
                  </a:cubicBezTo>
                  <a:lnTo>
                    <a:pt x="632" y="22796"/>
                  </a:lnTo>
                  <a:cubicBezTo>
                    <a:pt x="284" y="22997"/>
                    <a:pt x="1" y="23489"/>
                    <a:pt x="1" y="23892"/>
                  </a:cubicBezTo>
                  <a:lnTo>
                    <a:pt x="1" y="54448"/>
                  </a:lnTo>
                  <a:cubicBezTo>
                    <a:pt x="1" y="54734"/>
                    <a:pt x="143" y="54899"/>
                    <a:pt x="351" y="54899"/>
                  </a:cubicBezTo>
                  <a:cubicBezTo>
                    <a:pt x="435" y="54899"/>
                    <a:pt x="531" y="54872"/>
                    <a:pt x="632" y="54813"/>
                  </a:cubicBezTo>
                  <a:lnTo>
                    <a:pt x="39967" y="32103"/>
                  </a:lnTo>
                  <a:cubicBezTo>
                    <a:pt x="40318" y="31902"/>
                    <a:pt x="40602" y="31410"/>
                    <a:pt x="40602" y="31008"/>
                  </a:cubicBezTo>
                  <a:lnTo>
                    <a:pt x="40602" y="451"/>
                  </a:lnTo>
                  <a:cubicBezTo>
                    <a:pt x="40602" y="165"/>
                    <a:pt x="40459" y="0"/>
                    <a:pt x="40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6521;p43">
              <a:extLst>
                <a:ext uri="{FF2B5EF4-FFF2-40B4-BE49-F238E27FC236}">
                  <a16:creationId xmlns:a16="http://schemas.microsoft.com/office/drawing/2014/main" id="{266F463D-77E0-4A5D-A970-0E20A41F6335}"/>
                </a:ext>
              </a:extLst>
            </p:cNvPr>
            <p:cNvSpPr/>
            <p:nvPr/>
          </p:nvSpPr>
          <p:spPr>
            <a:xfrm>
              <a:off x="3359775" y="2679875"/>
              <a:ext cx="1028200" cy="591375"/>
            </a:xfrm>
            <a:custGeom>
              <a:avLst/>
              <a:gdLst/>
              <a:ahLst/>
              <a:cxnLst/>
              <a:rect l="l" t="t" r="r" b="b"/>
              <a:pathLst>
                <a:path w="41128" h="23655" extrusionOk="0">
                  <a:moveTo>
                    <a:pt x="38387" y="1"/>
                  </a:moveTo>
                  <a:cubicBezTo>
                    <a:pt x="38196" y="1"/>
                    <a:pt x="38005" y="43"/>
                    <a:pt x="37858" y="126"/>
                  </a:cubicBezTo>
                  <a:lnTo>
                    <a:pt x="295" y="21817"/>
                  </a:lnTo>
                  <a:cubicBezTo>
                    <a:pt x="1" y="21984"/>
                    <a:pt x="1" y="22256"/>
                    <a:pt x="295" y="22423"/>
                  </a:cubicBezTo>
                  <a:lnTo>
                    <a:pt x="2209" y="23529"/>
                  </a:lnTo>
                  <a:cubicBezTo>
                    <a:pt x="2354" y="23613"/>
                    <a:pt x="2546" y="23655"/>
                    <a:pt x="2737" y="23655"/>
                  </a:cubicBezTo>
                  <a:cubicBezTo>
                    <a:pt x="2928" y="23655"/>
                    <a:pt x="3119" y="23613"/>
                    <a:pt x="3264" y="23529"/>
                  </a:cubicBezTo>
                  <a:lnTo>
                    <a:pt x="40838" y="1846"/>
                  </a:lnTo>
                  <a:cubicBezTo>
                    <a:pt x="41128" y="1676"/>
                    <a:pt x="41128" y="1403"/>
                    <a:pt x="40838" y="1236"/>
                  </a:cubicBezTo>
                  <a:lnTo>
                    <a:pt x="38916" y="126"/>
                  </a:lnTo>
                  <a:cubicBezTo>
                    <a:pt x="38769" y="43"/>
                    <a:pt x="38578" y="1"/>
                    <a:pt x="38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6522;p43">
              <a:extLst>
                <a:ext uri="{FF2B5EF4-FFF2-40B4-BE49-F238E27FC236}">
                  <a16:creationId xmlns:a16="http://schemas.microsoft.com/office/drawing/2014/main" id="{604317C5-9DE3-4A78-BC95-C528CC2E93A8}"/>
                </a:ext>
              </a:extLst>
            </p:cNvPr>
            <p:cNvSpPr/>
            <p:nvPr/>
          </p:nvSpPr>
          <p:spPr>
            <a:xfrm>
              <a:off x="3483600" y="2751325"/>
              <a:ext cx="1275625" cy="733675"/>
            </a:xfrm>
            <a:custGeom>
              <a:avLst/>
              <a:gdLst/>
              <a:ahLst/>
              <a:cxnLst/>
              <a:rect l="l" t="t" r="r" b="b"/>
              <a:pathLst>
                <a:path w="51025" h="29347" extrusionOk="0">
                  <a:moveTo>
                    <a:pt x="38386" y="0"/>
                  </a:moveTo>
                  <a:cubicBezTo>
                    <a:pt x="38195" y="0"/>
                    <a:pt x="38004" y="42"/>
                    <a:pt x="37857" y="125"/>
                  </a:cubicBezTo>
                  <a:lnTo>
                    <a:pt x="294" y="21815"/>
                  </a:lnTo>
                  <a:cubicBezTo>
                    <a:pt x="0" y="21985"/>
                    <a:pt x="0" y="22255"/>
                    <a:pt x="294" y="22423"/>
                  </a:cubicBezTo>
                  <a:lnTo>
                    <a:pt x="12154" y="29221"/>
                  </a:lnTo>
                  <a:cubicBezTo>
                    <a:pt x="12299" y="29304"/>
                    <a:pt x="12489" y="29346"/>
                    <a:pt x="12679" y="29346"/>
                  </a:cubicBezTo>
                  <a:cubicBezTo>
                    <a:pt x="12871" y="29346"/>
                    <a:pt x="13063" y="29304"/>
                    <a:pt x="13209" y="29218"/>
                  </a:cubicBezTo>
                  <a:lnTo>
                    <a:pt x="50732" y="7559"/>
                  </a:lnTo>
                  <a:cubicBezTo>
                    <a:pt x="51025" y="7392"/>
                    <a:pt x="51025" y="7118"/>
                    <a:pt x="50732" y="6951"/>
                  </a:cubicBezTo>
                  <a:lnTo>
                    <a:pt x="38916" y="125"/>
                  </a:lnTo>
                  <a:cubicBezTo>
                    <a:pt x="38769" y="42"/>
                    <a:pt x="38577" y="0"/>
                    <a:pt x="38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6523;p43">
              <a:extLst>
                <a:ext uri="{FF2B5EF4-FFF2-40B4-BE49-F238E27FC236}">
                  <a16:creationId xmlns:a16="http://schemas.microsoft.com/office/drawing/2014/main" id="{CE1631AC-D324-41AE-B4E0-7AA23BA1358B}"/>
                </a:ext>
              </a:extLst>
            </p:cNvPr>
            <p:cNvSpPr/>
            <p:nvPr/>
          </p:nvSpPr>
          <p:spPr>
            <a:xfrm>
              <a:off x="3511075" y="2774325"/>
              <a:ext cx="1222050" cy="697925"/>
            </a:xfrm>
            <a:custGeom>
              <a:avLst/>
              <a:gdLst/>
              <a:ahLst/>
              <a:cxnLst/>
              <a:rect l="l" t="t" r="r" b="b"/>
              <a:pathLst>
                <a:path w="48882" h="27917" extrusionOk="0">
                  <a:moveTo>
                    <a:pt x="37734" y="1"/>
                  </a:moveTo>
                  <a:cubicBezTo>
                    <a:pt x="37701" y="1"/>
                    <a:pt x="37669" y="8"/>
                    <a:pt x="37646" y="21"/>
                  </a:cubicBezTo>
                  <a:lnTo>
                    <a:pt x="36468" y="700"/>
                  </a:lnTo>
                  <a:cubicBezTo>
                    <a:pt x="36417" y="731"/>
                    <a:pt x="36420" y="779"/>
                    <a:pt x="36475" y="809"/>
                  </a:cubicBezTo>
                  <a:lnTo>
                    <a:pt x="36837" y="1017"/>
                  </a:lnTo>
                  <a:cubicBezTo>
                    <a:pt x="36866" y="1034"/>
                    <a:pt x="36902" y="1042"/>
                    <a:pt x="36938" y="1042"/>
                  </a:cubicBezTo>
                  <a:cubicBezTo>
                    <a:pt x="36969" y="1042"/>
                    <a:pt x="37000" y="1036"/>
                    <a:pt x="37025" y="1021"/>
                  </a:cubicBezTo>
                  <a:lnTo>
                    <a:pt x="38202" y="341"/>
                  </a:lnTo>
                  <a:cubicBezTo>
                    <a:pt x="38250" y="314"/>
                    <a:pt x="38247" y="267"/>
                    <a:pt x="38195" y="236"/>
                  </a:cubicBezTo>
                  <a:lnTo>
                    <a:pt x="37833" y="24"/>
                  </a:lnTo>
                  <a:cubicBezTo>
                    <a:pt x="37805" y="8"/>
                    <a:pt x="37769" y="1"/>
                    <a:pt x="37734" y="1"/>
                  </a:cubicBezTo>
                  <a:close/>
                  <a:moveTo>
                    <a:pt x="36015" y="994"/>
                  </a:moveTo>
                  <a:cubicBezTo>
                    <a:pt x="35983" y="994"/>
                    <a:pt x="35950" y="1001"/>
                    <a:pt x="35925" y="1014"/>
                  </a:cubicBezTo>
                  <a:lnTo>
                    <a:pt x="34748" y="1693"/>
                  </a:lnTo>
                  <a:cubicBezTo>
                    <a:pt x="34700" y="1721"/>
                    <a:pt x="34704" y="1772"/>
                    <a:pt x="34755" y="1803"/>
                  </a:cubicBezTo>
                  <a:lnTo>
                    <a:pt x="35117" y="2011"/>
                  </a:lnTo>
                  <a:cubicBezTo>
                    <a:pt x="35146" y="2027"/>
                    <a:pt x="35183" y="2036"/>
                    <a:pt x="35219" y="2036"/>
                  </a:cubicBezTo>
                  <a:cubicBezTo>
                    <a:pt x="35251" y="2036"/>
                    <a:pt x="35282" y="2029"/>
                    <a:pt x="35305" y="2014"/>
                  </a:cubicBezTo>
                  <a:lnTo>
                    <a:pt x="36482" y="1335"/>
                  </a:lnTo>
                  <a:cubicBezTo>
                    <a:pt x="36533" y="1308"/>
                    <a:pt x="36530" y="1260"/>
                    <a:pt x="36475" y="1226"/>
                  </a:cubicBezTo>
                  <a:lnTo>
                    <a:pt x="36113" y="1017"/>
                  </a:lnTo>
                  <a:cubicBezTo>
                    <a:pt x="36085" y="1002"/>
                    <a:pt x="36050" y="994"/>
                    <a:pt x="36015" y="994"/>
                  </a:cubicBezTo>
                  <a:close/>
                  <a:moveTo>
                    <a:pt x="39591" y="1075"/>
                  </a:moveTo>
                  <a:cubicBezTo>
                    <a:pt x="39558" y="1075"/>
                    <a:pt x="39527" y="1082"/>
                    <a:pt x="39502" y="1096"/>
                  </a:cubicBezTo>
                  <a:lnTo>
                    <a:pt x="38329" y="1775"/>
                  </a:lnTo>
                  <a:cubicBezTo>
                    <a:pt x="38277" y="1803"/>
                    <a:pt x="38280" y="1850"/>
                    <a:pt x="38335" y="1881"/>
                  </a:cubicBezTo>
                  <a:lnTo>
                    <a:pt x="39693" y="2666"/>
                  </a:lnTo>
                  <a:cubicBezTo>
                    <a:pt x="39722" y="2684"/>
                    <a:pt x="39760" y="2693"/>
                    <a:pt x="39795" y="2693"/>
                  </a:cubicBezTo>
                  <a:cubicBezTo>
                    <a:pt x="39827" y="2693"/>
                    <a:pt x="39858" y="2686"/>
                    <a:pt x="39881" y="2673"/>
                  </a:cubicBezTo>
                  <a:lnTo>
                    <a:pt x="41059" y="1994"/>
                  </a:lnTo>
                  <a:cubicBezTo>
                    <a:pt x="41106" y="1963"/>
                    <a:pt x="41106" y="1915"/>
                    <a:pt x="41052" y="1885"/>
                  </a:cubicBezTo>
                  <a:lnTo>
                    <a:pt x="39690" y="1099"/>
                  </a:lnTo>
                  <a:cubicBezTo>
                    <a:pt x="39663" y="1083"/>
                    <a:pt x="39627" y="1075"/>
                    <a:pt x="39591" y="1075"/>
                  </a:cubicBezTo>
                  <a:close/>
                  <a:moveTo>
                    <a:pt x="34294" y="1986"/>
                  </a:moveTo>
                  <a:cubicBezTo>
                    <a:pt x="34262" y="1986"/>
                    <a:pt x="34230" y="1993"/>
                    <a:pt x="34205" y="2008"/>
                  </a:cubicBezTo>
                  <a:lnTo>
                    <a:pt x="33031" y="2687"/>
                  </a:lnTo>
                  <a:cubicBezTo>
                    <a:pt x="32980" y="2714"/>
                    <a:pt x="32984" y="2762"/>
                    <a:pt x="33038" y="2796"/>
                  </a:cubicBezTo>
                  <a:lnTo>
                    <a:pt x="33400" y="3004"/>
                  </a:lnTo>
                  <a:cubicBezTo>
                    <a:pt x="33426" y="3020"/>
                    <a:pt x="33462" y="3027"/>
                    <a:pt x="33497" y="3027"/>
                  </a:cubicBezTo>
                  <a:cubicBezTo>
                    <a:pt x="33530" y="3027"/>
                    <a:pt x="33563" y="3021"/>
                    <a:pt x="33588" y="3008"/>
                  </a:cubicBezTo>
                  <a:lnTo>
                    <a:pt x="34761" y="2328"/>
                  </a:lnTo>
                  <a:cubicBezTo>
                    <a:pt x="34813" y="2301"/>
                    <a:pt x="34810" y="2250"/>
                    <a:pt x="34755" y="2219"/>
                  </a:cubicBezTo>
                  <a:lnTo>
                    <a:pt x="34393" y="2011"/>
                  </a:lnTo>
                  <a:cubicBezTo>
                    <a:pt x="34366" y="1994"/>
                    <a:pt x="34330" y="1986"/>
                    <a:pt x="34294" y="1986"/>
                  </a:cubicBezTo>
                  <a:close/>
                  <a:moveTo>
                    <a:pt x="37868" y="2067"/>
                  </a:moveTo>
                  <a:cubicBezTo>
                    <a:pt x="37837" y="2067"/>
                    <a:pt x="37807" y="2073"/>
                    <a:pt x="37786" y="2086"/>
                  </a:cubicBezTo>
                  <a:lnTo>
                    <a:pt x="36609" y="2769"/>
                  </a:lnTo>
                  <a:cubicBezTo>
                    <a:pt x="36557" y="2796"/>
                    <a:pt x="36560" y="2844"/>
                    <a:pt x="36615" y="2874"/>
                  </a:cubicBezTo>
                  <a:lnTo>
                    <a:pt x="37976" y="3659"/>
                  </a:lnTo>
                  <a:cubicBezTo>
                    <a:pt x="38004" y="3675"/>
                    <a:pt x="38041" y="3684"/>
                    <a:pt x="38077" y="3684"/>
                  </a:cubicBezTo>
                  <a:cubicBezTo>
                    <a:pt x="38109" y="3684"/>
                    <a:pt x="38141" y="3677"/>
                    <a:pt x="38165" y="3663"/>
                  </a:cubicBezTo>
                  <a:lnTo>
                    <a:pt x="39339" y="2983"/>
                  </a:lnTo>
                  <a:cubicBezTo>
                    <a:pt x="39389" y="2956"/>
                    <a:pt x="39386" y="2909"/>
                    <a:pt x="39332" y="2877"/>
                  </a:cubicBezTo>
                  <a:lnTo>
                    <a:pt x="37973" y="2093"/>
                  </a:lnTo>
                  <a:cubicBezTo>
                    <a:pt x="37944" y="2076"/>
                    <a:pt x="37905" y="2067"/>
                    <a:pt x="37868" y="2067"/>
                  </a:cubicBezTo>
                  <a:close/>
                  <a:moveTo>
                    <a:pt x="32575" y="2979"/>
                  </a:moveTo>
                  <a:cubicBezTo>
                    <a:pt x="32542" y="2979"/>
                    <a:pt x="32511" y="2986"/>
                    <a:pt x="32488" y="3000"/>
                  </a:cubicBezTo>
                  <a:lnTo>
                    <a:pt x="31311" y="3679"/>
                  </a:lnTo>
                  <a:cubicBezTo>
                    <a:pt x="31260" y="3707"/>
                    <a:pt x="31264" y="3755"/>
                    <a:pt x="31318" y="3786"/>
                  </a:cubicBezTo>
                  <a:lnTo>
                    <a:pt x="31680" y="3997"/>
                  </a:lnTo>
                  <a:cubicBezTo>
                    <a:pt x="31708" y="4013"/>
                    <a:pt x="31744" y="4020"/>
                    <a:pt x="31778" y="4020"/>
                  </a:cubicBezTo>
                  <a:cubicBezTo>
                    <a:pt x="31811" y="4020"/>
                    <a:pt x="31843" y="4014"/>
                    <a:pt x="31868" y="4000"/>
                  </a:cubicBezTo>
                  <a:lnTo>
                    <a:pt x="33045" y="3321"/>
                  </a:lnTo>
                  <a:cubicBezTo>
                    <a:pt x="33093" y="3290"/>
                    <a:pt x="33090" y="3243"/>
                    <a:pt x="33038" y="3212"/>
                  </a:cubicBezTo>
                  <a:lnTo>
                    <a:pt x="32677" y="3004"/>
                  </a:lnTo>
                  <a:cubicBezTo>
                    <a:pt x="32648" y="2988"/>
                    <a:pt x="32611" y="2979"/>
                    <a:pt x="32575" y="2979"/>
                  </a:cubicBezTo>
                  <a:close/>
                  <a:moveTo>
                    <a:pt x="36155" y="3059"/>
                  </a:moveTo>
                  <a:cubicBezTo>
                    <a:pt x="36123" y="3059"/>
                    <a:pt x="36091" y="3066"/>
                    <a:pt x="36065" y="3079"/>
                  </a:cubicBezTo>
                  <a:lnTo>
                    <a:pt x="34888" y="3758"/>
                  </a:lnTo>
                  <a:cubicBezTo>
                    <a:pt x="34840" y="3789"/>
                    <a:pt x="34843" y="3837"/>
                    <a:pt x="34895" y="3868"/>
                  </a:cubicBezTo>
                  <a:lnTo>
                    <a:pt x="36256" y="4652"/>
                  </a:lnTo>
                  <a:cubicBezTo>
                    <a:pt x="36285" y="4669"/>
                    <a:pt x="36322" y="4677"/>
                    <a:pt x="36358" y="4677"/>
                  </a:cubicBezTo>
                  <a:cubicBezTo>
                    <a:pt x="36390" y="4677"/>
                    <a:pt x="36420" y="4670"/>
                    <a:pt x="36445" y="4656"/>
                  </a:cubicBezTo>
                  <a:lnTo>
                    <a:pt x="37619" y="3977"/>
                  </a:lnTo>
                  <a:cubicBezTo>
                    <a:pt x="37669" y="3950"/>
                    <a:pt x="37666" y="3901"/>
                    <a:pt x="37615" y="3871"/>
                  </a:cubicBezTo>
                  <a:lnTo>
                    <a:pt x="36253" y="3082"/>
                  </a:lnTo>
                  <a:cubicBezTo>
                    <a:pt x="36225" y="3067"/>
                    <a:pt x="36190" y="3059"/>
                    <a:pt x="36155" y="3059"/>
                  </a:cubicBezTo>
                  <a:close/>
                  <a:moveTo>
                    <a:pt x="39816" y="3189"/>
                  </a:moveTo>
                  <a:cubicBezTo>
                    <a:pt x="39784" y="3189"/>
                    <a:pt x="39752" y="3195"/>
                    <a:pt x="39728" y="3208"/>
                  </a:cubicBezTo>
                  <a:lnTo>
                    <a:pt x="38550" y="3888"/>
                  </a:lnTo>
                  <a:cubicBezTo>
                    <a:pt x="38502" y="3919"/>
                    <a:pt x="38506" y="3966"/>
                    <a:pt x="38557" y="3997"/>
                  </a:cubicBezTo>
                  <a:lnTo>
                    <a:pt x="39919" y="4782"/>
                  </a:lnTo>
                  <a:cubicBezTo>
                    <a:pt x="39947" y="4798"/>
                    <a:pt x="39984" y="4807"/>
                    <a:pt x="40019" y="4807"/>
                  </a:cubicBezTo>
                  <a:cubicBezTo>
                    <a:pt x="40051" y="4807"/>
                    <a:pt x="40082" y="4800"/>
                    <a:pt x="40106" y="4785"/>
                  </a:cubicBezTo>
                  <a:lnTo>
                    <a:pt x="41281" y="4106"/>
                  </a:lnTo>
                  <a:cubicBezTo>
                    <a:pt x="41332" y="4079"/>
                    <a:pt x="41328" y="4027"/>
                    <a:pt x="41273" y="3997"/>
                  </a:cubicBezTo>
                  <a:lnTo>
                    <a:pt x="39915" y="3212"/>
                  </a:lnTo>
                  <a:cubicBezTo>
                    <a:pt x="39887" y="3196"/>
                    <a:pt x="39851" y="3189"/>
                    <a:pt x="39816" y="3189"/>
                  </a:cubicBezTo>
                  <a:close/>
                  <a:moveTo>
                    <a:pt x="41533" y="2196"/>
                  </a:moveTo>
                  <a:cubicBezTo>
                    <a:pt x="41501" y="2196"/>
                    <a:pt x="41470" y="2203"/>
                    <a:pt x="41448" y="2216"/>
                  </a:cubicBezTo>
                  <a:lnTo>
                    <a:pt x="40270" y="2895"/>
                  </a:lnTo>
                  <a:cubicBezTo>
                    <a:pt x="40219" y="2926"/>
                    <a:pt x="40223" y="2973"/>
                    <a:pt x="40277" y="3004"/>
                  </a:cubicBezTo>
                  <a:lnTo>
                    <a:pt x="43581" y="4912"/>
                  </a:lnTo>
                  <a:cubicBezTo>
                    <a:pt x="43609" y="4928"/>
                    <a:pt x="43644" y="4935"/>
                    <a:pt x="43679" y="4935"/>
                  </a:cubicBezTo>
                  <a:cubicBezTo>
                    <a:pt x="43712" y="4935"/>
                    <a:pt x="43744" y="4929"/>
                    <a:pt x="43768" y="4915"/>
                  </a:cubicBezTo>
                  <a:lnTo>
                    <a:pt x="44943" y="4236"/>
                  </a:lnTo>
                  <a:cubicBezTo>
                    <a:pt x="44994" y="4209"/>
                    <a:pt x="44991" y="4158"/>
                    <a:pt x="44936" y="4127"/>
                  </a:cubicBezTo>
                  <a:lnTo>
                    <a:pt x="41635" y="2222"/>
                  </a:lnTo>
                  <a:cubicBezTo>
                    <a:pt x="41607" y="2204"/>
                    <a:pt x="41569" y="2196"/>
                    <a:pt x="41533" y="2196"/>
                  </a:cubicBezTo>
                  <a:close/>
                  <a:moveTo>
                    <a:pt x="29997" y="3892"/>
                  </a:moveTo>
                  <a:cubicBezTo>
                    <a:pt x="29964" y="3892"/>
                    <a:pt x="29932" y="3898"/>
                    <a:pt x="29908" y="3912"/>
                  </a:cubicBezTo>
                  <a:lnTo>
                    <a:pt x="28731" y="4591"/>
                  </a:lnTo>
                  <a:cubicBezTo>
                    <a:pt x="28684" y="4621"/>
                    <a:pt x="28684" y="4670"/>
                    <a:pt x="28738" y="4700"/>
                  </a:cubicBezTo>
                  <a:lnTo>
                    <a:pt x="30100" y="5486"/>
                  </a:lnTo>
                  <a:cubicBezTo>
                    <a:pt x="30127" y="5501"/>
                    <a:pt x="30163" y="5510"/>
                    <a:pt x="30199" y="5510"/>
                  </a:cubicBezTo>
                  <a:cubicBezTo>
                    <a:pt x="30231" y="5510"/>
                    <a:pt x="30263" y="5503"/>
                    <a:pt x="30287" y="5489"/>
                  </a:cubicBezTo>
                  <a:lnTo>
                    <a:pt x="31461" y="4810"/>
                  </a:lnTo>
                  <a:cubicBezTo>
                    <a:pt x="31513" y="4782"/>
                    <a:pt x="31510" y="4734"/>
                    <a:pt x="31455" y="4700"/>
                  </a:cubicBezTo>
                  <a:lnTo>
                    <a:pt x="30097" y="3915"/>
                  </a:lnTo>
                  <a:cubicBezTo>
                    <a:pt x="30068" y="3899"/>
                    <a:pt x="30032" y="3892"/>
                    <a:pt x="29997" y="3892"/>
                  </a:cubicBezTo>
                  <a:close/>
                  <a:moveTo>
                    <a:pt x="34437" y="4052"/>
                  </a:moveTo>
                  <a:cubicBezTo>
                    <a:pt x="34403" y="4052"/>
                    <a:pt x="34370" y="4059"/>
                    <a:pt x="34345" y="4073"/>
                  </a:cubicBezTo>
                  <a:lnTo>
                    <a:pt x="33172" y="4752"/>
                  </a:lnTo>
                  <a:cubicBezTo>
                    <a:pt x="33120" y="4782"/>
                    <a:pt x="33123" y="4830"/>
                    <a:pt x="33178" y="4861"/>
                  </a:cubicBezTo>
                  <a:lnTo>
                    <a:pt x="34536" y="5645"/>
                  </a:lnTo>
                  <a:cubicBezTo>
                    <a:pt x="34565" y="5661"/>
                    <a:pt x="34601" y="5669"/>
                    <a:pt x="34636" y="5669"/>
                  </a:cubicBezTo>
                  <a:cubicBezTo>
                    <a:pt x="34669" y="5669"/>
                    <a:pt x="34701" y="5662"/>
                    <a:pt x="34725" y="5649"/>
                  </a:cubicBezTo>
                  <a:lnTo>
                    <a:pt x="35902" y="4969"/>
                  </a:lnTo>
                  <a:cubicBezTo>
                    <a:pt x="35949" y="4942"/>
                    <a:pt x="35949" y="4892"/>
                    <a:pt x="35895" y="4861"/>
                  </a:cubicBezTo>
                  <a:lnTo>
                    <a:pt x="34533" y="4076"/>
                  </a:lnTo>
                  <a:cubicBezTo>
                    <a:pt x="34507" y="4060"/>
                    <a:pt x="34472" y="4052"/>
                    <a:pt x="34437" y="4052"/>
                  </a:cubicBezTo>
                  <a:close/>
                  <a:moveTo>
                    <a:pt x="38098" y="4182"/>
                  </a:moveTo>
                  <a:cubicBezTo>
                    <a:pt x="38065" y="4182"/>
                    <a:pt x="38032" y="4189"/>
                    <a:pt x="38008" y="4202"/>
                  </a:cubicBezTo>
                  <a:lnTo>
                    <a:pt x="36834" y="4881"/>
                  </a:lnTo>
                  <a:cubicBezTo>
                    <a:pt x="36782" y="4908"/>
                    <a:pt x="36785" y="4960"/>
                    <a:pt x="36840" y="4990"/>
                  </a:cubicBezTo>
                  <a:lnTo>
                    <a:pt x="38198" y="5775"/>
                  </a:lnTo>
                  <a:cubicBezTo>
                    <a:pt x="38227" y="5791"/>
                    <a:pt x="38263" y="5799"/>
                    <a:pt x="38298" y="5799"/>
                  </a:cubicBezTo>
                  <a:cubicBezTo>
                    <a:pt x="38331" y="5799"/>
                    <a:pt x="38363" y="5792"/>
                    <a:pt x="38386" y="5779"/>
                  </a:cubicBezTo>
                  <a:lnTo>
                    <a:pt x="39564" y="5100"/>
                  </a:lnTo>
                  <a:cubicBezTo>
                    <a:pt x="39611" y="5069"/>
                    <a:pt x="39608" y="5021"/>
                    <a:pt x="39557" y="4990"/>
                  </a:cubicBezTo>
                  <a:lnTo>
                    <a:pt x="38195" y="4205"/>
                  </a:lnTo>
                  <a:cubicBezTo>
                    <a:pt x="38169" y="4190"/>
                    <a:pt x="38134" y="4182"/>
                    <a:pt x="38098" y="4182"/>
                  </a:cubicBezTo>
                  <a:close/>
                  <a:moveTo>
                    <a:pt x="41757" y="4310"/>
                  </a:moveTo>
                  <a:cubicBezTo>
                    <a:pt x="41725" y="4310"/>
                    <a:pt x="41694" y="4317"/>
                    <a:pt x="41670" y="4331"/>
                  </a:cubicBezTo>
                  <a:lnTo>
                    <a:pt x="40495" y="5010"/>
                  </a:lnTo>
                  <a:cubicBezTo>
                    <a:pt x="40444" y="5038"/>
                    <a:pt x="40448" y="5086"/>
                    <a:pt x="40503" y="5120"/>
                  </a:cubicBezTo>
                  <a:lnTo>
                    <a:pt x="41861" y="5905"/>
                  </a:lnTo>
                  <a:cubicBezTo>
                    <a:pt x="41889" y="5921"/>
                    <a:pt x="41924" y="5929"/>
                    <a:pt x="41959" y="5929"/>
                  </a:cubicBezTo>
                  <a:cubicBezTo>
                    <a:pt x="41992" y="5929"/>
                    <a:pt x="42024" y="5922"/>
                    <a:pt x="42048" y="5908"/>
                  </a:cubicBezTo>
                  <a:lnTo>
                    <a:pt x="43226" y="5229"/>
                  </a:lnTo>
                  <a:cubicBezTo>
                    <a:pt x="43274" y="5199"/>
                    <a:pt x="43270" y="5151"/>
                    <a:pt x="43219" y="5120"/>
                  </a:cubicBezTo>
                  <a:lnTo>
                    <a:pt x="41857" y="4335"/>
                  </a:lnTo>
                  <a:cubicBezTo>
                    <a:pt x="41829" y="4319"/>
                    <a:pt x="41792" y="4310"/>
                    <a:pt x="41757" y="4310"/>
                  </a:cubicBezTo>
                  <a:close/>
                  <a:moveTo>
                    <a:pt x="28278" y="4885"/>
                  </a:moveTo>
                  <a:cubicBezTo>
                    <a:pt x="28245" y="4885"/>
                    <a:pt x="28213" y="4892"/>
                    <a:pt x="28188" y="4905"/>
                  </a:cubicBezTo>
                  <a:lnTo>
                    <a:pt x="27014" y="5584"/>
                  </a:lnTo>
                  <a:cubicBezTo>
                    <a:pt x="26963" y="5615"/>
                    <a:pt x="26967" y="5662"/>
                    <a:pt x="27018" y="5694"/>
                  </a:cubicBezTo>
                  <a:lnTo>
                    <a:pt x="28380" y="6478"/>
                  </a:lnTo>
                  <a:cubicBezTo>
                    <a:pt x="28407" y="6494"/>
                    <a:pt x="28443" y="6502"/>
                    <a:pt x="28477" y="6502"/>
                  </a:cubicBezTo>
                  <a:cubicBezTo>
                    <a:pt x="28510" y="6502"/>
                    <a:pt x="28542" y="6495"/>
                    <a:pt x="28567" y="6482"/>
                  </a:cubicBezTo>
                  <a:lnTo>
                    <a:pt x="29744" y="5803"/>
                  </a:lnTo>
                  <a:cubicBezTo>
                    <a:pt x="29793" y="5775"/>
                    <a:pt x="29789" y="5724"/>
                    <a:pt x="29738" y="5694"/>
                  </a:cubicBezTo>
                  <a:lnTo>
                    <a:pt x="28376" y="4908"/>
                  </a:lnTo>
                  <a:cubicBezTo>
                    <a:pt x="28348" y="4892"/>
                    <a:pt x="28313" y="4885"/>
                    <a:pt x="28278" y="4885"/>
                  </a:cubicBezTo>
                  <a:close/>
                  <a:moveTo>
                    <a:pt x="36376" y="5174"/>
                  </a:moveTo>
                  <a:cubicBezTo>
                    <a:pt x="36344" y="5174"/>
                    <a:pt x="36313" y="5180"/>
                    <a:pt x="36291" y="5195"/>
                  </a:cubicBezTo>
                  <a:lnTo>
                    <a:pt x="35114" y="5875"/>
                  </a:lnTo>
                  <a:cubicBezTo>
                    <a:pt x="35062" y="5902"/>
                    <a:pt x="35065" y="5949"/>
                    <a:pt x="35120" y="5980"/>
                  </a:cubicBezTo>
                  <a:lnTo>
                    <a:pt x="36478" y="6768"/>
                  </a:lnTo>
                  <a:cubicBezTo>
                    <a:pt x="36507" y="6784"/>
                    <a:pt x="36543" y="6792"/>
                    <a:pt x="36578" y="6792"/>
                  </a:cubicBezTo>
                  <a:cubicBezTo>
                    <a:pt x="36611" y="6792"/>
                    <a:pt x="36643" y="6785"/>
                    <a:pt x="36666" y="6772"/>
                  </a:cubicBezTo>
                  <a:lnTo>
                    <a:pt x="37844" y="6092"/>
                  </a:lnTo>
                  <a:cubicBezTo>
                    <a:pt x="37895" y="6062"/>
                    <a:pt x="37891" y="6014"/>
                    <a:pt x="37837" y="5984"/>
                  </a:cubicBezTo>
                  <a:lnTo>
                    <a:pt x="36478" y="5199"/>
                  </a:lnTo>
                  <a:cubicBezTo>
                    <a:pt x="36450" y="5182"/>
                    <a:pt x="36412" y="5174"/>
                    <a:pt x="36376" y="5174"/>
                  </a:cubicBezTo>
                  <a:close/>
                  <a:moveTo>
                    <a:pt x="32355" y="5253"/>
                  </a:moveTo>
                  <a:cubicBezTo>
                    <a:pt x="32322" y="5253"/>
                    <a:pt x="32290" y="5260"/>
                    <a:pt x="32267" y="5273"/>
                  </a:cubicBezTo>
                  <a:lnTo>
                    <a:pt x="31089" y="5952"/>
                  </a:lnTo>
                  <a:cubicBezTo>
                    <a:pt x="31039" y="5984"/>
                    <a:pt x="31042" y="6031"/>
                    <a:pt x="31096" y="6062"/>
                  </a:cubicBezTo>
                  <a:lnTo>
                    <a:pt x="32455" y="6847"/>
                  </a:lnTo>
                  <a:cubicBezTo>
                    <a:pt x="32483" y="6863"/>
                    <a:pt x="32519" y="6871"/>
                    <a:pt x="32554" y="6871"/>
                  </a:cubicBezTo>
                  <a:cubicBezTo>
                    <a:pt x="32587" y="6871"/>
                    <a:pt x="32619" y="6864"/>
                    <a:pt x="32642" y="6850"/>
                  </a:cubicBezTo>
                  <a:lnTo>
                    <a:pt x="33819" y="6171"/>
                  </a:lnTo>
                  <a:cubicBezTo>
                    <a:pt x="33871" y="6144"/>
                    <a:pt x="33868" y="6092"/>
                    <a:pt x="33813" y="6062"/>
                  </a:cubicBezTo>
                  <a:lnTo>
                    <a:pt x="32455" y="5277"/>
                  </a:lnTo>
                  <a:cubicBezTo>
                    <a:pt x="32427" y="5261"/>
                    <a:pt x="32390" y="5253"/>
                    <a:pt x="32355" y="5253"/>
                  </a:cubicBezTo>
                  <a:close/>
                  <a:moveTo>
                    <a:pt x="40039" y="5303"/>
                  </a:moveTo>
                  <a:cubicBezTo>
                    <a:pt x="40006" y="5303"/>
                    <a:pt x="39976" y="5310"/>
                    <a:pt x="39953" y="5325"/>
                  </a:cubicBezTo>
                  <a:lnTo>
                    <a:pt x="38775" y="6004"/>
                  </a:lnTo>
                  <a:cubicBezTo>
                    <a:pt x="38724" y="6031"/>
                    <a:pt x="38728" y="6079"/>
                    <a:pt x="38782" y="6110"/>
                  </a:cubicBezTo>
                  <a:lnTo>
                    <a:pt x="40141" y="6894"/>
                  </a:lnTo>
                  <a:cubicBezTo>
                    <a:pt x="40171" y="6911"/>
                    <a:pt x="40210" y="6920"/>
                    <a:pt x="40246" y="6920"/>
                  </a:cubicBezTo>
                  <a:cubicBezTo>
                    <a:pt x="40277" y="6920"/>
                    <a:pt x="40307" y="6914"/>
                    <a:pt x="40328" y="6902"/>
                  </a:cubicBezTo>
                  <a:lnTo>
                    <a:pt x="41506" y="6223"/>
                  </a:lnTo>
                  <a:cubicBezTo>
                    <a:pt x="41557" y="6192"/>
                    <a:pt x="41554" y="6144"/>
                    <a:pt x="41499" y="6113"/>
                  </a:cubicBezTo>
                  <a:lnTo>
                    <a:pt x="40141" y="5328"/>
                  </a:lnTo>
                  <a:cubicBezTo>
                    <a:pt x="40112" y="5312"/>
                    <a:pt x="40074" y="5303"/>
                    <a:pt x="40039" y="5303"/>
                  </a:cubicBezTo>
                  <a:close/>
                  <a:moveTo>
                    <a:pt x="43697" y="5433"/>
                  </a:moveTo>
                  <a:cubicBezTo>
                    <a:pt x="43667" y="5433"/>
                    <a:pt x="43637" y="5439"/>
                    <a:pt x="43615" y="5451"/>
                  </a:cubicBezTo>
                  <a:lnTo>
                    <a:pt x="42437" y="6133"/>
                  </a:lnTo>
                  <a:cubicBezTo>
                    <a:pt x="42387" y="6161"/>
                    <a:pt x="42390" y="6209"/>
                    <a:pt x="42445" y="6239"/>
                  </a:cubicBezTo>
                  <a:lnTo>
                    <a:pt x="43803" y="7025"/>
                  </a:lnTo>
                  <a:cubicBezTo>
                    <a:pt x="43832" y="7041"/>
                    <a:pt x="43869" y="7049"/>
                    <a:pt x="43905" y="7049"/>
                  </a:cubicBezTo>
                  <a:cubicBezTo>
                    <a:pt x="43937" y="7049"/>
                    <a:pt x="43968" y="7042"/>
                    <a:pt x="43990" y="7028"/>
                  </a:cubicBezTo>
                  <a:lnTo>
                    <a:pt x="45168" y="6349"/>
                  </a:lnTo>
                  <a:cubicBezTo>
                    <a:pt x="45219" y="6321"/>
                    <a:pt x="45216" y="6274"/>
                    <a:pt x="45161" y="6243"/>
                  </a:cubicBezTo>
                  <a:lnTo>
                    <a:pt x="43800" y="5458"/>
                  </a:lnTo>
                  <a:cubicBezTo>
                    <a:pt x="43772" y="5441"/>
                    <a:pt x="43734" y="5433"/>
                    <a:pt x="43697" y="5433"/>
                  </a:cubicBezTo>
                  <a:close/>
                  <a:moveTo>
                    <a:pt x="45419" y="4440"/>
                  </a:moveTo>
                  <a:cubicBezTo>
                    <a:pt x="45387" y="4440"/>
                    <a:pt x="45356" y="4447"/>
                    <a:pt x="45332" y="4462"/>
                  </a:cubicBezTo>
                  <a:lnTo>
                    <a:pt x="44158" y="5141"/>
                  </a:lnTo>
                  <a:cubicBezTo>
                    <a:pt x="44107" y="5168"/>
                    <a:pt x="44110" y="5215"/>
                    <a:pt x="44165" y="5246"/>
                  </a:cubicBezTo>
                  <a:lnTo>
                    <a:pt x="47465" y="7154"/>
                  </a:lnTo>
                  <a:cubicBezTo>
                    <a:pt x="47494" y="7170"/>
                    <a:pt x="47531" y="7179"/>
                    <a:pt x="47567" y="7179"/>
                  </a:cubicBezTo>
                  <a:cubicBezTo>
                    <a:pt x="47599" y="7179"/>
                    <a:pt x="47630" y="7172"/>
                    <a:pt x="47653" y="7157"/>
                  </a:cubicBezTo>
                  <a:lnTo>
                    <a:pt x="48830" y="6478"/>
                  </a:lnTo>
                  <a:cubicBezTo>
                    <a:pt x="48881" y="6451"/>
                    <a:pt x="48878" y="6403"/>
                    <a:pt x="48823" y="6373"/>
                  </a:cubicBezTo>
                  <a:lnTo>
                    <a:pt x="45520" y="4465"/>
                  </a:lnTo>
                  <a:cubicBezTo>
                    <a:pt x="45491" y="4449"/>
                    <a:pt x="45454" y="4440"/>
                    <a:pt x="45419" y="4440"/>
                  </a:cubicBezTo>
                  <a:close/>
                  <a:moveTo>
                    <a:pt x="26557" y="5877"/>
                  </a:moveTo>
                  <a:cubicBezTo>
                    <a:pt x="26524" y="5877"/>
                    <a:pt x="26492" y="5884"/>
                    <a:pt x="26468" y="5898"/>
                  </a:cubicBezTo>
                  <a:lnTo>
                    <a:pt x="25294" y="6577"/>
                  </a:lnTo>
                  <a:cubicBezTo>
                    <a:pt x="25243" y="6604"/>
                    <a:pt x="25247" y="6653"/>
                    <a:pt x="25301" y="6686"/>
                  </a:cubicBezTo>
                  <a:lnTo>
                    <a:pt x="26660" y="7472"/>
                  </a:lnTo>
                  <a:cubicBezTo>
                    <a:pt x="26687" y="7487"/>
                    <a:pt x="26724" y="7495"/>
                    <a:pt x="26759" y="7495"/>
                  </a:cubicBezTo>
                  <a:cubicBezTo>
                    <a:pt x="26792" y="7495"/>
                    <a:pt x="26824" y="7488"/>
                    <a:pt x="26847" y="7475"/>
                  </a:cubicBezTo>
                  <a:lnTo>
                    <a:pt x="28024" y="6796"/>
                  </a:lnTo>
                  <a:cubicBezTo>
                    <a:pt x="28073" y="6765"/>
                    <a:pt x="28073" y="6717"/>
                    <a:pt x="28018" y="6686"/>
                  </a:cubicBezTo>
                  <a:lnTo>
                    <a:pt x="26656" y="5902"/>
                  </a:lnTo>
                  <a:cubicBezTo>
                    <a:pt x="26629" y="5885"/>
                    <a:pt x="26593" y="5877"/>
                    <a:pt x="26557" y="5877"/>
                  </a:cubicBezTo>
                  <a:close/>
                  <a:moveTo>
                    <a:pt x="30634" y="6245"/>
                  </a:moveTo>
                  <a:cubicBezTo>
                    <a:pt x="30602" y="6245"/>
                    <a:pt x="30571" y="6252"/>
                    <a:pt x="30547" y="6267"/>
                  </a:cubicBezTo>
                  <a:lnTo>
                    <a:pt x="29369" y="6946"/>
                  </a:lnTo>
                  <a:cubicBezTo>
                    <a:pt x="29322" y="6973"/>
                    <a:pt x="29325" y="7025"/>
                    <a:pt x="29376" y="7055"/>
                  </a:cubicBezTo>
                  <a:lnTo>
                    <a:pt x="30738" y="7840"/>
                  </a:lnTo>
                  <a:cubicBezTo>
                    <a:pt x="30766" y="7856"/>
                    <a:pt x="30802" y="7864"/>
                    <a:pt x="30836" y="7864"/>
                  </a:cubicBezTo>
                  <a:cubicBezTo>
                    <a:pt x="30869" y="7864"/>
                    <a:pt x="30901" y="7857"/>
                    <a:pt x="30926" y="7844"/>
                  </a:cubicBezTo>
                  <a:lnTo>
                    <a:pt x="32099" y="7165"/>
                  </a:lnTo>
                  <a:cubicBezTo>
                    <a:pt x="32151" y="7134"/>
                    <a:pt x="32148" y="7086"/>
                    <a:pt x="32093" y="7055"/>
                  </a:cubicBezTo>
                  <a:lnTo>
                    <a:pt x="30735" y="6270"/>
                  </a:lnTo>
                  <a:cubicBezTo>
                    <a:pt x="30706" y="6254"/>
                    <a:pt x="30669" y="6245"/>
                    <a:pt x="30634" y="6245"/>
                  </a:cubicBezTo>
                  <a:close/>
                  <a:moveTo>
                    <a:pt x="38320" y="6295"/>
                  </a:moveTo>
                  <a:cubicBezTo>
                    <a:pt x="38288" y="6295"/>
                    <a:pt x="38257" y="6302"/>
                    <a:pt x="38233" y="6314"/>
                  </a:cubicBezTo>
                  <a:lnTo>
                    <a:pt x="37055" y="6994"/>
                  </a:lnTo>
                  <a:cubicBezTo>
                    <a:pt x="37007" y="7025"/>
                    <a:pt x="37011" y="7072"/>
                    <a:pt x="37062" y="7103"/>
                  </a:cubicBezTo>
                  <a:lnTo>
                    <a:pt x="38424" y="7888"/>
                  </a:lnTo>
                  <a:cubicBezTo>
                    <a:pt x="38451" y="7904"/>
                    <a:pt x="38488" y="7913"/>
                    <a:pt x="38524" y="7913"/>
                  </a:cubicBezTo>
                  <a:cubicBezTo>
                    <a:pt x="38556" y="7913"/>
                    <a:pt x="38587" y="7906"/>
                    <a:pt x="38611" y="7891"/>
                  </a:cubicBezTo>
                  <a:lnTo>
                    <a:pt x="39786" y="7212"/>
                  </a:lnTo>
                  <a:cubicBezTo>
                    <a:pt x="39837" y="7185"/>
                    <a:pt x="39833" y="7137"/>
                    <a:pt x="39779" y="7107"/>
                  </a:cubicBezTo>
                  <a:lnTo>
                    <a:pt x="38420" y="6321"/>
                  </a:lnTo>
                  <a:cubicBezTo>
                    <a:pt x="38392" y="6303"/>
                    <a:pt x="38355" y="6295"/>
                    <a:pt x="38320" y="6295"/>
                  </a:cubicBezTo>
                  <a:close/>
                  <a:moveTo>
                    <a:pt x="34296" y="6375"/>
                  </a:moveTo>
                  <a:cubicBezTo>
                    <a:pt x="34264" y="6375"/>
                    <a:pt x="34233" y="6382"/>
                    <a:pt x="34209" y="6396"/>
                  </a:cubicBezTo>
                  <a:lnTo>
                    <a:pt x="33031" y="7075"/>
                  </a:lnTo>
                  <a:cubicBezTo>
                    <a:pt x="32984" y="7103"/>
                    <a:pt x="32987" y="7151"/>
                    <a:pt x="33038" y="7185"/>
                  </a:cubicBezTo>
                  <a:lnTo>
                    <a:pt x="34400" y="7970"/>
                  </a:lnTo>
                  <a:cubicBezTo>
                    <a:pt x="34426" y="7986"/>
                    <a:pt x="34462" y="7993"/>
                    <a:pt x="34497" y="7993"/>
                  </a:cubicBezTo>
                  <a:cubicBezTo>
                    <a:pt x="34530" y="7993"/>
                    <a:pt x="34563" y="7986"/>
                    <a:pt x="34588" y="7973"/>
                  </a:cubicBezTo>
                  <a:lnTo>
                    <a:pt x="35762" y="7294"/>
                  </a:lnTo>
                  <a:cubicBezTo>
                    <a:pt x="35813" y="7263"/>
                    <a:pt x="35810" y="7216"/>
                    <a:pt x="35755" y="7185"/>
                  </a:cubicBezTo>
                  <a:lnTo>
                    <a:pt x="34397" y="6400"/>
                  </a:lnTo>
                  <a:cubicBezTo>
                    <a:pt x="34368" y="6384"/>
                    <a:pt x="34332" y="6375"/>
                    <a:pt x="34296" y="6375"/>
                  </a:cubicBezTo>
                  <a:close/>
                  <a:moveTo>
                    <a:pt x="41984" y="6424"/>
                  </a:moveTo>
                  <a:cubicBezTo>
                    <a:pt x="41951" y="6424"/>
                    <a:pt x="41920" y="6431"/>
                    <a:pt x="41895" y="6444"/>
                  </a:cubicBezTo>
                  <a:lnTo>
                    <a:pt x="40717" y="7124"/>
                  </a:lnTo>
                  <a:cubicBezTo>
                    <a:pt x="40670" y="7154"/>
                    <a:pt x="40670" y="7202"/>
                    <a:pt x="40725" y="7233"/>
                  </a:cubicBezTo>
                  <a:lnTo>
                    <a:pt x="42086" y="8017"/>
                  </a:lnTo>
                  <a:cubicBezTo>
                    <a:pt x="42113" y="8034"/>
                    <a:pt x="42150" y="8042"/>
                    <a:pt x="42185" y="8042"/>
                  </a:cubicBezTo>
                  <a:cubicBezTo>
                    <a:pt x="42218" y="8042"/>
                    <a:pt x="42250" y="8035"/>
                    <a:pt x="42274" y="8021"/>
                  </a:cubicBezTo>
                  <a:lnTo>
                    <a:pt x="43448" y="7342"/>
                  </a:lnTo>
                  <a:cubicBezTo>
                    <a:pt x="43499" y="7315"/>
                    <a:pt x="43496" y="7267"/>
                    <a:pt x="43441" y="7236"/>
                  </a:cubicBezTo>
                  <a:lnTo>
                    <a:pt x="42083" y="6448"/>
                  </a:lnTo>
                  <a:cubicBezTo>
                    <a:pt x="42054" y="6432"/>
                    <a:pt x="42019" y="6424"/>
                    <a:pt x="41984" y="6424"/>
                  </a:cubicBezTo>
                  <a:close/>
                  <a:moveTo>
                    <a:pt x="45646" y="6554"/>
                  </a:moveTo>
                  <a:cubicBezTo>
                    <a:pt x="45613" y="6554"/>
                    <a:pt x="45581" y="6561"/>
                    <a:pt x="45557" y="6574"/>
                  </a:cubicBezTo>
                  <a:lnTo>
                    <a:pt x="44380" y="7253"/>
                  </a:lnTo>
                  <a:cubicBezTo>
                    <a:pt x="44332" y="7283"/>
                    <a:pt x="44332" y="7332"/>
                    <a:pt x="44386" y="7362"/>
                  </a:cubicBezTo>
                  <a:lnTo>
                    <a:pt x="45748" y="8148"/>
                  </a:lnTo>
                  <a:cubicBezTo>
                    <a:pt x="45775" y="8164"/>
                    <a:pt x="45812" y="8172"/>
                    <a:pt x="45848" y="8172"/>
                  </a:cubicBezTo>
                  <a:cubicBezTo>
                    <a:pt x="45880" y="8172"/>
                    <a:pt x="45912" y="8165"/>
                    <a:pt x="45936" y="8151"/>
                  </a:cubicBezTo>
                  <a:lnTo>
                    <a:pt x="47110" y="7472"/>
                  </a:lnTo>
                  <a:cubicBezTo>
                    <a:pt x="47161" y="7444"/>
                    <a:pt x="47158" y="7393"/>
                    <a:pt x="47103" y="7362"/>
                  </a:cubicBezTo>
                  <a:lnTo>
                    <a:pt x="45745" y="6577"/>
                  </a:lnTo>
                  <a:cubicBezTo>
                    <a:pt x="45717" y="6561"/>
                    <a:pt x="45681" y="6554"/>
                    <a:pt x="45646" y="6554"/>
                  </a:cubicBezTo>
                  <a:close/>
                  <a:moveTo>
                    <a:pt x="24457" y="7088"/>
                  </a:moveTo>
                  <a:cubicBezTo>
                    <a:pt x="24425" y="7088"/>
                    <a:pt x="24393" y="7095"/>
                    <a:pt x="24369" y="7110"/>
                  </a:cubicBezTo>
                  <a:lnTo>
                    <a:pt x="23196" y="7789"/>
                  </a:lnTo>
                  <a:cubicBezTo>
                    <a:pt x="23144" y="7816"/>
                    <a:pt x="23147" y="7868"/>
                    <a:pt x="23202" y="7898"/>
                  </a:cubicBezTo>
                  <a:lnTo>
                    <a:pt x="24560" y="8683"/>
                  </a:lnTo>
                  <a:cubicBezTo>
                    <a:pt x="24588" y="8699"/>
                    <a:pt x="24625" y="8707"/>
                    <a:pt x="24660" y="8707"/>
                  </a:cubicBezTo>
                  <a:cubicBezTo>
                    <a:pt x="24693" y="8707"/>
                    <a:pt x="24725" y="8700"/>
                    <a:pt x="24748" y="8687"/>
                  </a:cubicBezTo>
                  <a:lnTo>
                    <a:pt x="25926" y="8008"/>
                  </a:lnTo>
                  <a:cubicBezTo>
                    <a:pt x="25973" y="7976"/>
                    <a:pt x="25973" y="7929"/>
                    <a:pt x="25919" y="7898"/>
                  </a:cubicBezTo>
                  <a:lnTo>
                    <a:pt x="24557" y="7113"/>
                  </a:lnTo>
                  <a:cubicBezTo>
                    <a:pt x="24530" y="7097"/>
                    <a:pt x="24493" y="7088"/>
                    <a:pt x="24457" y="7088"/>
                  </a:cubicBezTo>
                  <a:close/>
                  <a:moveTo>
                    <a:pt x="28915" y="7239"/>
                  </a:moveTo>
                  <a:cubicBezTo>
                    <a:pt x="28883" y="7239"/>
                    <a:pt x="28851" y="7245"/>
                    <a:pt x="28827" y="7260"/>
                  </a:cubicBezTo>
                  <a:lnTo>
                    <a:pt x="27652" y="7939"/>
                  </a:lnTo>
                  <a:cubicBezTo>
                    <a:pt x="27602" y="7967"/>
                    <a:pt x="27605" y="8014"/>
                    <a:pt x="27660" y="8045"/>
                  </a:cubicBezTo>
                  <a:lnTo>
                    <a:pt x="29018" y="8830"/>
                  </a:lnTo>
                  <a:cubicBezTo>
                    <a:pt x="29047" y="8848"/>
                    <a:pt x="29084" y="8857"/>
                    <a:pt x="29120" y="8857"/>
                  </a:cubicBezTo>
                  <a:cubicBezTo>
                    <a:pt x="29152" y="8857"/>
                    <a:pt x="29183" y="8850"/>
                    <a:pt x="29205" y="8837"/>
                  </a:cubicBezTo>
                  <a:lnTo>
                    <a:pt x="30383" y="8157"/>
                  </a:lnTo>
                  <a:cubicBezTo>
                    <a:pt x="30431" y="8127"/>
                    <a:pt x="30431" y="8079"/>
                    <a:pt x="30376" y="8049"/>
                  </a:cubicBezTo>
                  <a:lnTo>
                    <a:pt x="29015" y="7263"/>
                  </a:lnTo>
                  <a:cubicBezTo>
                    <a:pt x="28987" y="7247"/>
                    <a:pt x="28951" y="7239"/>
                    <a:pt x="28915" y="7239"/>
                  </a:cubicBezTo>
                  <a:close/>
                  <a:moveTo>
                    <a:pt x="32577" y="7368"/>
                  </a:moveTo>
                  <a:cubicBezTo>
                    <a:pt x="32545" y="7368"/>
                    <a:pt x="32513" y="7375"/>
                    <a:pt x="32488" y="7390"/>
                  </a:cubicBezTo>
                  <a:lnTo>
                    <a:pt x="31315" y="8069"/>
                  </a:lnTo>
                  <a:cubicBezTo>
                    <a:pt x="31264" y="8096"/>
                    <a:pt x="31267" y="8144"/>
                    <a:pt x="31321" y="8175"/>
                  </a:cubicBezTo>
                  <a:lnTo>
                    <a:pt x="32680" y="8959"/>
                  </a:lnTo>
                  <a:cubicBezTo>
                    <a:pt x="32710" y="8976"/>
                    <a:pt x="32747" y="8985"/>
                    <a:pt x="32784" y="8985"/>
                  </a:cubicBezTo>
                  <a:cubicBezTo>
                    <a:pt x="32815" y="8985"/>
                    <a:pt x="32844" y="8979"/>
                    <a:pt x="32868" y="8967"/>
                  </a:cubicBezTo>
                  <a:lnTo>
                    <a:pt x="34045" y="8287"/>
                  </a:lnTo>
                  <a:cubicBezTo>
                    <a:pt x="34093" y="8257"/>
                    <a:pt x="34090" y="8209"/>
                    <a:pt x="34038" y="8178"/>
                  </a:cubicBezTo>
                  <a:lnTo>
                    <a:pt x="32677" y="7393"/>
                  </a:lnTo>
                  <a:cubicBezTo>
                    <a:pt x="32650" y="7377"/>
                    <a:pt x="32613" y="7368"/>
                    <a:pt x="32577" y="7368"/>
                  </a:cubicBezTo>
                  <a:close/>
                  <a:moveTo>
                    <a:pt x="40264" y="7418"/>
                  </a:moveTo>
                  <a:cubicBezTo>
                    <a:pt x="40232" y="7418"/>
                    <a:pt x="40200" y="7424"/>
                    <a:pt x="40175" y="7437"/>
                  </a:cubicBezTo>
                  <a:lnTo>
                    <a:pt x="39000" y="8117"/>
                  </a:lnTo>
                  <a:cubicBezTo>
                    <a:pt x="38950" y="8148"/>
                    <a:pt x="38953" y="8195"/>
                    <a:pt x="39008" y="8225"/>
                  </a:cubicBezTo>
                  <a:lnTo>
                    <a:pt x="40366" y="9011"/>
                  </a:lnTo>
                  <a:cubicBezTo>
                    <a:pt x="40394" y="9027"/>
                    <a:pt x="40429" y="9034"/>
                    <a:pt x="40464" y="9034"/>
                  </a:cubicBezTo>
                  <a:cubicBezTo>
                    <a:pt x="40497" y="9034"/>
                    <a:pt x="40529" y="9027"/>
                    <a:pt x="40553" y="9014"/>
                  </a:cubicBezTo>
                  <a:lnTo>
                    <a:pt x="41731" y="8335"/>
                  </a:lnTo>
                  <a:cubicBezTo>
                    <a:pt x="41779" y="8307"/>
                    <a:pt x="41776" y="8257"/>
                    <a:pt x="41724" y="8225"/>
                  </a:cubicBezTo>
                  <a:lnTo>
                    <a:pt x="40363" y="7441"/>
                  </a:lnTo>
                  <a:cubicBezTo>
                    <a:pt x="40334" y="7425"/>
                    <a:pt x="40299" y="7418"/>
                    <a:pt x="40264" y="7418"/>
                  </a:cubicBezTo>
                  <a:close/>
                  <a:moveTo>
                    <a:pt x="22738" y="8082"/>
                  </a:moveTo>
                  <a:cubicBezTo>
                    <a:pt x="22706" y="8082"/>
                    <a:pt x="22675" y="8088"/>
                    <a:pt x="22652" y="8103"/>
                  </a:cubicBezTo>
                  <a:lnTo>
                    <a:pt x="21475" y="8782"/>
                  </a:lnTo>
                  <a:cubicBezTo>
                    <a:pt x="21424" y="8810"/>
                    <a:pt x="21427" y="8857"/>
                    <a:pt x="21482" y="8888"/>
                  </a:cubicBezTo>
                  <a:lnTo>
                    <a:pt x="22843" y="9673"/>
                  </a:lnTo>
                  <a:cubicBezTo>
                    <a:pt x="22870" y="9691"/>
                    <a:pt x="22907" y="9700"/>
                    <a:pt x="22943" y="9700"/>
                  </a:cubicBezTo>
                  <a:cubicBezTo>
                    <a:pt x="22975" y="9700"/>
                    <a:pt x="23007" y="9693"/>
                    <a:pt x="23032" y="9679"/>
                  </a:cubicBezTo>
                  <a:lnTo>
                    <a:pt x="24205" y="9000"/>
                  </a:lnTo>
                  <a:cubicBezTo>
                    <a:pt x="24256" y="8970"/>
                    <a:pt x="24253" y="8922"/>
                    <a:pt x="24199" y="8891"/>
                  </a:cubicBezTo>
                  <a:lnTo>
                    <a:pt x="22840" y="8107"/>
                  </a:lnTo>
                  <a:cubicBezTo>
                    <a:pt x="22811" y="8090"/>
                    <a:pt x="22774" y="8082"/>
                    <a:pt x="22738" y="8082"/>
                  </a:cubicBezTo>
                  <a:close/>
                  <a:moveTo>
                    <a:pt x="30858" y="8360"/>
                  </a:moveTo>
                  <a:cubicBezTo>
                    <a:pt x="30826" y="8360"/>
                    <a:pt x="30795" y="8367"/>
                    <a:pt x="30772" y="8379"/>
                  </a:cubicBezTo>
                  <a:lnTo>
                    <a:pt x="29594" y="9059"/>
                  </a:lnTo>
                  <a:cubicBezTo>
                    <a:pt x="29544" y="9090"/>
                    <a:pt x="29547" y="9137"/>
                    <a:pt x="29601" y="9167"/>
                  </a:cubicBezTo>
                  <a:lnTo>
                    <a:pt x="30960" y="9953"/>
                  </a:lnTo>
                  <a:cubicBezTo>
                    <a:pt x="30988" y="9969"/>
                    <a:pt x="31026" y="9977"/>
                    <a:pt x="31062" y="9977"/>
                  </a:cubicBezTo>
                  <a:cubicBezTo>
                    <a:pt x="31094" y="9977"/>
                    <a:pt x="31125" y="9971"/>
                    <a:pt x="31148" y="9956"/>
                  </a:cubicBezTo>
                  <a:lnTo>
                    <a:pt x="32325" y="9277"/>
                  </a:lnTo>
                  <a:cubicBezTo>
                    <a:pt x="32376" y="9249"/>
                    <a:pt x="32373" y="9202"/>
                    <a:pt x="32318" y="9172"/>
                  </a:cubicBezTo>
                  <a:lnTo>
                    <a:pt x="30960" y="8386"/>
                  </a:lnTo>
                  <a:cubicBezTo>
                    <a:pt x="30931" y="8368"/>
                    <a:pt x="30894" y="8360"/>
                    <a:pt x="30858" y="8360"/>
                  </a:cubicBezTo>
                  <a:close/>
                  <a:moveTo>
                    <a:pt x="43927" y="7547"/>
                  </a:moveTo>
                  <a:cubicBezTo>
                    <a:pt x="43894" y="7547"/>
                    <a:pt x="43862" y="7554"/>
                    <a:pt x="43837" y="7567"/>
                  </a:cubicBezTo>
                  <a:lnTo>
                    <a:pt x="40943" y="9240"/>
                  </a:lnTo>
                  <a:cubicBezTo>
                    <a:pt x="40892" y="9267"/>
                    <a:pt x="40895" y="9315"/>
                    <a:pt x="40950" y="9345"/>
                  </a:cubicBezTo>
                  <a:lnTo>
                    <a:pt x="42308" y="10134"/>
                  </a:lnTo>
                  <a:cubicBezTo>
                    <a:pt x="42336" y="10150"/>
                    <a:pt x="42372" y="10157"/>
                    <a:pt x="42407" y="10157"/>
                  </a:cubicBezTo>
                  <a:cubicBezTo>
                    <a:pt x="42441" y="10157"/>
                    <a:pt x="42472" y="10150"/>
                    <a:pt x="42496" y="10137"/>
                  </a:cubicBezTo>
                  <a:lnTo>
                    <a:pt x="45394" y="8465"/>
                  </a:lnTo>
                  <a:cubicBezTo>
                    <a:pt x="45441" y="8434"/>
                    <a:pt x="45438" y="8386"/>
                    <a:pt x="45386" y="8356"/>
                  </a:cubicBezTo>
                  <a:lnTo>
                    <a:pt x="44025" y="7570"/>
                  </a:lnTo>
                  <a:cubicBezTo>
                    <a:pt x="43997" y="7555"/>
                    <a:pt x="43961" y="7547"/>
                    <a:pt x="43927" y="7547"/>
                  </a:cubicBezTo>
                  <a:close/>
                  <a:moveTo>
                    <a:pt x="26833" y="8440"/>
                  </a:moveTo>
                  <a:cubicBezTo>
                    <a:pt x="26801" y="8440"/>
                    <a:pt x="26770" y="8447"/>
                    <a:pt x="26748" y="8461"/>
                  </a:cubicBezTo>
                  <a:lnTo>
                    <a:pt x="24755" y="9611"/>
                  </a:lnTo>
                  <a:cubicBezTo>
                    <a:pt x="24707" y="9638"/>
                    <a:pt x="24711" y="9687"/>
                    <a:pt x="24762" y="9717"/>
                  </a:cubicBezTo>
                  <a:lnTo>
                    <a:pt x="26124" y="10503"/>
                  </a:lnTo>
                  <a:cubicBezTo>
                    <a:pt x="26152" y="10519"/>
                    <a:pt x="26189" y="10527"/>
                    <a:pt x="26224" y="10527"/>
                  </a:cubicBezTo>
                  <a:cubicBezTo>
                    <a:pt x="26256" y="10527"/>
                    <a:pt x="26287" y="10520"/>
                    <a:pt x="26311" y="10506"/>
                  </a:cubicBezTo>
                  <a:lnTo>
                    <a:pt x="28301" y="9359"/>
                  </a:lnTo>
                  <a:cubicBezTo>
                    <a:pt x="28352" y="9328"/>
                    <a:pt x="28349" y="9281"/>
                    <a:pt x="28295" y="9249"/>
                  </a:cubicBezTo>
                  <a:lnTo>
                    <a:pt x="26936" y="8465"/>
                  </a:lnTo>
                  <a:cubicBezTo>
                    <a:pt x="26907" y="8449"/>
                    <a:pt x="26869" y="8440"/>
                    <a:pt x="26833" y="8440"/>
                  </a:cubicBezTo>
                  <a:close/>
                  <a:moveTo>
                    <a:pt x="21019" y="9075"/>
                  </a:moveTo>
                  <a:cubicBezTo>
                    <a:pt x="20988" y="9075"/>
                    <a:pt x="20957" y="9082"/>
                    <a:pt x="20932" y="9096"/>
                  </a:cubicBezTo>
                  <a:lnTo>
                    <a:pt x="19755" y="9772"/>
                  </a:lnTo>
                  <a:cubicBezTo>
                    <a:pt x="19707" y="9802"/>
                    <a:pt x="19710" y="9851"/>
                    <a:pt x="19762" y="9881"/>
                  </a:cubicBezTo>
                  <a:lnTo>
                    <a:pt x="21123" y="10666"/>
                  </a:lnTo>
                  <a:cubicBezTo>
                    <a:pt x="21152" y="10682"/>
                    <a:pt x="21188" y="10691"/>
                    <a:pt x="21224" y="10691"/>
                  </a:cubicBezTo>
                  <a:cubicBezTo>
                    <a:pt x="21256" y="10691"/>
                    <a:pt x="21287" y="10684"/>
                    <a:pt x="21312" y="10670"/>
                  </a:cubicBezTo>
                  <a:lnTo>
                    <a:pt x="22485" y="9991"/>
                  </a:lnTo>
                  <a:cubicBezTo>
                    <a:pt x="22536" y="9963"/>
                    <a:pt x="22533" y="9915"/>
                    <a:pt x="22482" y="9884"/>
                  </a:cubicBezTo>
                  <a:lnTo>
                    <a:pt x="21120" y="9099"/>
                  </a:lnTo>
                  <a:cubicBezTo>
                    <a:pt x="21091" y="9083"/>
                    <a:pt x="21055" y="9075"/>
                    <a:pt x="21019" y="9075"/>
                  </a:cubicBezTo>
                  <a:close/>
                  <a:moveTo>
                    <a:pt x="36462" y="9611"/>
                  </a:moveTo>
                  <a:cubicBezTo>
                    <a:pt x="36430" y="9611"/>
                    <a:pt x="36399" y="9618"/>
                    <a:pt x="36376" y="9632"/>
                  </a:cubicBezTo>
                  <a:lnTo>
                    <a:pt x="35199" y="10311"/>
                  </a:lnTo>
                  <a:cubicBezTo>
                    <a:pt x="35151" y="10339"/>
                    <a:pt x="35151" y="10390"/>
                    <a:pt x="35205" y="10421"/>
                  </a:cubicBezTo>
                  <a:lnTo>
                    <a:pt x="36568" y="11205"/>
                  </a:lnTo>
                  <a:cubicBezTo>
                    <a:pt x="36594" y="11221"/>
                    <a:pt x="36629" y="11229"/>
                    <a:pt x="36664" y="11229"/>
                  </a:cubicBezTo>
                  <a:cubicBezTo>
                    <a:pt x="36697" y="11229"/>
                    <a:pt x="36730" y="11222"/>
                    <a:pt x="36755" y="11209"/>
                  </a:cubicBezTo>
                  <a:lnTo>
                    <a:pt x="37929" y="10530"/>
                  </a:lnTo>
                  <a:cubicBezTo>
                    <a:pt x="37981" y="10499"/>
                    <a:pt x="37976" y="10451"/>
                    <a:pt x="37922" y="10421"/>
                  </a:cubicBezTo>
                  <a:lnTo>
                    <a:pt x="36564" y="9635"/>
                  </a:lnTo>
                  <a:cubicBezTo>
                    <a:pt x="36535" y="9619"/>
                    <a:pt x="36498" y="9611"/>
                    <a:pt x="36462" y="9611"/>
                  </a:cubicBezTo>
                  <a:close/>
                  <a:moveTo>
                    <a:pt x="40123" y="9740"/>
                  </a:moveTo>
                  <a:cubicBezTo>
                    <a:pt x="40091" y="9740"/>
                    <a:pt x="40061" y="9747"/>
                    <a:pt x="40038" y="9761"/>
                  </a:cubicBezTo>
                  <a:lnTo>
                    <a:pt x="38861" y="10441"/>
                  </a:lnTo>
                  <a:cubicBezTo>
                    <a:pt x="38810" y="10468"/>
                    <a:pt x="38813" y="10516"/>
                    <a:pt x="38868" y="10550"/>
                  </a:cubicBezTo>
                  <a:lnTo>
                    <a:pt x="40229" y="11335"/>
                  </a:lnTo>
                  <a:cubicBezTo>
                    <a:pt x="40256" y="11351"/>
                    <a:pt x="40291" y="11359"/>
                    <a:pt x="40326" y="11359"/>
                  </a:cubicBezTo>
                  <a:cubicBezTo>
                    <a:pt x="40359" y="11359"/>
                    <a:pt x="40392" y="11352"/>
                    <a:pt x="40417" y="11338"/>
                  </a:cubicBezTo>
                  <a:lnTo>
                    <a:pt x="41591" y="10659"/>
                  </a:lnTo>
                  <a:cubicBezTo>
                    <a:pt x="41642" y="10629"/>
                    <a:pt x="41639" y="10580"/>
                    <a:pt x="41585" y="10550"/>
                  </a:cubicBezTo>
                  <a:lnTo>
                    <a:pt x="40226" y="9765"/>
                  </a:lnTo>
                  <a:cubicBezTo>
                    <a:pt x="40197" y="9749"/>
                    <a:pt x="40160" y="9740"/>
                    <a:pt x="40123" y="9740"/>
                  </a:cubicBezTo>
                  <a:close/>
                  <a:moveTo>
                    <a:pt x="24303" y="9902"/>
                  </a:moveTo>
                  <a:cubicBezTo>
                    <a:pt x="24270" y="9902"/>
                    <a:pt x="24237" y="9909"/>
                    <a:pt x="24212" y="9922"/>
                  </a:cubicBezTo>
                  <a:lnTo>
                    <a:pt x="23038" y="10601"/>
                  </a:lnTo>
                  <a:cubicBezTo>
                    <a:pt x="22987" y="10632"/>
                    <a:pt x="22991" y="10680"/>
                    <a:pt x="23045" y="10711"/>
                  </a:cubicBezTo>
                  <a:lnTo>
                    <a:pt x="24404" y="11495"/>
                  </a:lnTo>
                  <a:cubicBezTo>
                    <a:pt x="24432" y="11512"/>
                    <a:pt x="24469" y="11520"/>
                    <a:pt x="24505" y="11520"/>
                  </a:cubicBezTo>
                  <a:cubicBezTo>
                    <a:pt x="24537" y="11520"/>
                    <a:pt x="24568" y="11513"/>
                    <a:pt x="24591" y="11499"/>
                  </a:cubicBezTo>
                  <a:lnTo>
                    <a:pt x="25768" y="10820"/>
                  </a:lnTo>
                  <a:cubicBezTo>
                    <a:pt x="25817" y="10793"/>
                    <a:pt x="25817" y="10744"/>
                    <a:pt x="25762" y="10714"/>
                  </a:cubicBezTo>
                  <a:lnTo>
                    <a:pt x="24400" y="9925"/>
                  </a:lnTo>
                  <a:cubicBezTo>
                    <a:pt x="24374" y="9910"/>
                    <a:pt x="24338" y="9902"/>
                    <a:pt x="24303" y="9902"/>
                  </a:cubicBezTo>
                  <a:close/>
                  <a:moveTo>
                    <a:pt x="19303" y="10066"/>
                  </a:moveTo>
                  <a:cubicBezTo>
                    <a:pt x="19270" y="10066"/>
                    <a:pt x="19237" y="10073"/>
                    <a:pt x="19212" y="10086"/>
                  </a:cubicBezTo>
                  <a:lnTo>
                    <a:pt x="18038" y="10765"/>
                  </a:lnTo>
                  <a:cubicBezTo>
                    <a:pt x="17987" y="10796"/>
                    <a:pt x="17990" y="10843"/>
                    <a:pt x="18045" y="10875"/>
                  </a:cubicBezTo>
                  <a:lnTo>
                    <a:pt x="19403" y="11659"/>
                  </a:lnTo>
                  <a:cubicBezTo>
                    <a:pt x="19432" y="11676"/>
                    <a:pt x="19469" y="11684"/>
                    <a:pt x="19505" y="11684"/>
                  </a:cubicBezTo>
                  <a:cubicBezTo>
                    <a:pt x="19537" y="11684"/>
                    <a:pt x="19569" y="11677"/>
                    <a:pt x="19591" y="11662"/>
                  </a:cubicBezTo>
                  <a:lnTo>
                    <a:pt x="20768" y="10983"/>
                  </a:lnTo>
                  <a:cubicBezTo>
                    <a:pt x="20816" y="10956"/>
                    <a:pt x="20816" y="10908"/>
                    <a:pt x="20762" y="10878"/>
                  </a:cubicBezTo>
                  <a:lnTo>
                    <a:pt x="19400" y="10089"/>
                  </a:lnTo>
                  <a:cubicBezTo>
                    <a:pt x="19374" y="10073"/>
                    <a:pt x="19338" y="10066"/>
                    <a:pt x="19303" y="10066"/>
                  </a:cubicBezTo>
                  <a:close/>
                  <a:moveTo>
                    <a:pt x="26876" y="10658"/>
                  </a:moveTo>
                  <a:cubicBezTo>
                    <a:pt x="26845" y="10658"/>
                    <a:pt x="26813" y="10665"/>
                    <a:pt x="26789" y="10680"/>
                  </a:cubicBezTo>
                  <a:lnTo>
                    <a:pt x="25615" y="11359"/>
                  </a:lnTo>
                  <a:cubicBezTo>
                    <a:pt x="25564" y="11386"/>
                    <a:pt x="25567" y="11434"/>
                    <a:pt x="25622" y="11468"/>
                  </a:cubicBezTo>
                  <a:lnTo>
                    <a:pt x="26980" y="12253"/>
                  </a:lnTo>
                  <a:cubicBezTo>
                    <a:pt x="27008" y="12269"/>
                    <a:pt x="27043" y="12277"/>
                    <a:pt x="27078" y="12277"/>
                  </a:cubicBezTo>
                  <a:cubicBezTo>
                    <a:pt x="27111" y="12277"/>
                    <a:pt x="27143" y="12270"/>
                    <a:pt x="27168" y="12256"/>
                  </a:cubicBezTo>
                  <a:lnTo>
                    <a:pt x="28345" y="11577"/>
                  </a:lnTo>
                  <a:cubicBezTo>
                    <a:pt x="28393" y="11547"/>
                    <a:pt x="28390" y="11499"/>
                    <a:pt x="28339" y="11468"/>
                  </a:cubicBezTo>
                  <a:lnTo>
                    <a:pt x="26977" y="10683"/>
                  </a:lnTo>
                  <a:cubicBezTo>
                    <a:pt x="26948" y="10667"/>
                    <a:pt x="26912" y="10658"/>
                    <a:pt x="26876" y="10658"/>
                  </a:cubicBezTo>
                  <a:close/>
                  <a:moveTo>
                    <a:pt x="38405" y="10733"/>
                  </a:moveTo>
                  <a:cubicBezTo>
                    <a:pt x="38373" y="10733"/>
                    <a:pt x="38342" y="10740"/>
                    <a:pt x="38318" y="10755"/>
                  </a:cubicBezTo>
                  <a:lnTo>
                    <a:pt x="37141" y="11434"/>
                  </a:lnTo>
                  <a:cubicBezTo>
                    <a:pt x="37093" y="11461"/>
                    <a:pt x="37096" y="11509"/>
                    <a:pt x="37148" y="11540"/>
                  </a:cubicBezTo>
                  <a:lnTo>
                    <a:pt x="38509" y="12325"/>
                  </a:lnTo>
                  <a:cubicBezTo>
                    <a:pt x="38539" y="12342"/>
                    <a:pt x="38576" y="12350"/>
                    <a:pt x="38613" y="12350"/>
                  </a:cubicBezTo>
                  <a:cubicBezTo>
                    <a:pt x="38644" y="12350"/>
                    <a:pt x="38674" y="12344"/>
                    <a:pt x="38697" y="12332"/>
                  </a:cubicBezTo>
                  <a:lnTo>
                    <a:pt x="39874" y="11653"/>
                  </a:lnTo>
                  <a:cubicBezTo>
                    <a:pt x="39922" y="11622"/>
                    <a:pt x="39919" y="11574"/>
                    <a:pt x="39868" y="11543"/>
                  </a:cubicBezTo>
                  <a:lnTo>
                    <a:pt x="38506" y="10758"/>
                  </a:lnTo>
                  <a:cubicBezTo>
                    <a:pt x="38477" y="10742"/>
                    <a:pt x="38441" y="10733"/>
                    <a:pt x="38405" y="10733"/>
                  </a:cubicBezTo>
                  <a:close/>
                  <a:moveTo>
                    <a:pt x="22584" y="10895"/>
                  </a:moveTo>
                  <a:cubicBezTo>
                    <a:pt x="22551" y="10895"/>
                    <a:pt x="22519" y="10902"/>
                    <a:pt x="22495" y="10915"/>
                  </a:cubicBezTo>
                  <a:lnTo>
                    <a:pt x="21318" y="11595"/>
                  </a:lnTo>
                  <a:cubicBezTo>
                    <a:pt x="21266" y="11622"/>
                    <a:pt x="21271" y="11673"/>
                    <a:pt x="21325" y="11703"/>
                  </a:cubicBezTo>
                  <a:lnTo>
                    <a:pt x="22684" y="12489"/>
                  </a:lnTo>
                  <a:cubicBezTo>
                    <a:pt x="22711" y="12505"/>
                    <a:pt x="22747" y="12512"/>
                    <a:pt x="22782" y="12512"/>
                  </a:cubicBezTo>
                  <a:cubicBezTo>
                    <a:pt x="22816" y="12512"/>
                    <a:pt x="22848" y="12505"/>
                    <a:pt x="22871" y="12492"/>
                  </a:cubicBezTo>
                  <a:lnTo>
                    <a:pt x="24048" y="11813"/>
                  </a:lnTo>
                  <a:cubicBezTo>
                    <a:pt x="24100" y="11785"/>
                    <a:pt x="24097" y="11735"/>
                    <a:pt x="24042" y="11703"/>
                  </a:cubicBezTo>
                  <a:lnTo>
                    <a:pt x="22684" y="10919"/>
                  </a:lnTo>
                  <a:cubicBezTo>
                    <a:pt x="22655" y="10903"/>
                    <a:pt x="22619" y="10895"/>
                    <a:pt x="22584" y="10895"/>
                  </a:cubicBezTo>
                  <a:close/>
                  <a:moveTo>
                    <a:pt x="16833" y="11491"/>
                  </a:moveTo>
                  <a:cubicBezTo>
                    <a:pt x="16801" y="11491"/>
                    <a:pt x="16771" y="11498"/>
                    <a:pt x="16748" y="11513"/>
                  </a:cubicBezTo>
                  <a:lnTo>
                    <a:pt x="15570" y="12192"/>
                  </a:lnTo>
                  <a:cubicBezTo>
                    <a:pt x="15520" y="12219"/>
                    <a:pt x="15523" y="12267"/>
                    <a:pt x="15578" y="12297"/>
                  </a:cubicBezTo>
                  <a:lnTo>
                    <a:pt x="16936" y="13083"/>
                  </a:lnTo>
                  <a:cubicBezTo>
                    <a:pt x="16965" y="13101"/>
                    <a:pt x="17002" y="13109"/>
                    <a:pt x="17038" y="13109"/>
                  </a:cubicBezTo>
                  <a:cubicBezTo>
                    <a:pt x="17070" y="13109"/>
                    <a:pt x="17101" y="13102"/>
                    <a:pt x="17123" y="13089"/>
                  </a:cubicBezTo>
                  <a:lnTo>
                    <a:pt x="18301" y="12410"/>
                  </a:lnTo>
                  <a:cubicBezTo>
                    <a:pt x="18352" y="12379"/>
                    <a:pt x="18349" y="12332"/>
                    <a:pt x="18294" y="12301"/>
                  </a:cubicBezTo>
                  <a:lnTo>
                    <a:pt x="16936" y="11516"/>
                  </a:lnTo>
                  <a:cubicBezTo>
                    <a:pt x="16907" y="11500"/>
                    <a:pt x="16869" y="11491"/>
                    <a:pt x="16833" y="11491"/>
                  </a:cubicBezTo>
                  <a:close/>
                  <a:moveTo>
                    <a:pt x="28777" y="9561"/>
                  </a:moveTo>
                  <a:cubicBezTo>
                    <a:pt x="28745" y="9561"/>
                    <a:pt x="28714" y="9568"/>
                    <a:pt x="28690" y="9581"/>
                  </a:cubicBezTo>
                  <a:lnTo>
                    <a:pt x="27332" y="10366"/>
                  </a:lnTo>
                  <a:cubicBezTo>
                    <a:pt x="27284" y="10393"/>
                    <a:pt x="27287" y="10444"/>
                    <a:pt x="27339" y="10475"/>
                  </a:cubicBezTo>
                  <a:lnTo>
                    <a:pt x="29089" y="11486"/>
                  </a:lnTo>
                  <a:cubicBezTo>
                    <a:pt x="29141" y="11516"/>
                    <a:pt x="29144" y="11563"/>
                    <a:pt x="29096" y="11591"/>
                  </a:cubicBezTo>
                  <a:lnTo>
                    <a:pt x="28008" y="12219"/>
                  </a:lnTo>
                  <a:cubicBezTo>
                    <a:pt x="27960" y="12247"/>
                    <a:pt x="27963" y="12297"/>
                    <a:pt x="28014" y="12328"/>
                  </a:cubicBezTo>
                  <a:lnTo>
                    <a:pt x="29376" y="13113"/>
                  </a:lnTo>
                  <a:cubicBezTo>
                    <a:pt x="29404" y="13129"/>
                    <a:pt x="29439" y="13137"/>
                    <a:pt x="29474" y="13137"/>
                  </a:cubicBezTo>
                  <a:cubicBezTo>
                    <a:pt x="29507" y="13137"/>
                    <a:pt x="29539" y="13130"/>
                    <a:pt x="29564" y="13116"/>
                  </a:cubicBezTo>
                  <a:lnTo>
                    <a:pt x="32189" y="11601"/>
                  </a:lnTo>
                  <a:cubicBezTo>
                    <a:pt x="32236" y="11574"/>
                    <a:pt x="32233" y="11522"/>
                    <a:pt x="32181" y="11492"/>
                  </a:cubicBezTo>
                  <a:lnTo>
                    <a:pt x="28878" y="9588"/>
                  </a:lnTo>
                  <a:cubicBezTo>
                    <a:pt x="28849" y="9570"/>
                    <a:pt x="28812" y="9561"/>
                    <a:pt x="28777" y="9561"/>
                  </a:cubicBezTo>
                  <a:close/>
                  <a:moveTo>
                    <a:pt x="25158" y="11651"/>
                  </a:moveTo>
                  <a:cubicBezTo>
                    <a:pt x="25126" y="11651"/>
                    <a:pt x="25095" y="11658"/>
                    <a:pt x="25072" y="11673"/>
                  </a:cubicBezTo>
                  <a:lnTo>
                    <a:pt x="23895" y="12352"/>
                  </a:lnTo>
                  <a:cubicBezTo>
                    <a:pt x="23843" y="12379"/>
                    <a:pt x="23847" y="12428"/>
                    <a:pt x="23902" y="12458"/>
                  </a:cubicBezTo>
                  <a:lnTo>
                    <a:pt x="25260" y="13243"/>
                  </a:lnTo>
                  <a:cubicBezTo>
                    <a:pt x="25290" y="13260"/>
                    <a:pt x="25329" y="13268"/>
                    <a:pt x="25366" y="13268"/>
                  </a:cubicBezTo>
                  <a:cubicBezTo>
                    <a:pt x="25397" y="13268"/>
                    <a:pt x="25426" y="13262"/>
                    <a:pt x="25448" y="13250"/>
                  </a:cubicBezTo>
                  <a:lnTo>
                    <a:pt x="26625" y="12571"/>
                  </a:lnTo>
                  <a:cubicBezTo>
                    <a:pt x="26677" y="12540"/>
                    <a:pt x="26673" y="12492"/>
                    <a:pt x="26619" y="12461"/>
                  </a:cubicBezTo>
                  <a:lnTo>
                    <a:pt x="25256" y="11676"/>
                  </a:lnTo>
                  <a:cubicBezTo>
                    <a:pt x="25230" y="11660"/>
                    <a:pt x="25193" y="11651"/>
                    <a:pt x="25158" y="11651"/>
                  </a:cubicBezTo>
                  <a:close/>
                  <a:moveTo>
                    <a:pt x="36686" y="11725"/>
                  </a:moveTo>
                  <a:cubicBezTo>
                    <a:pt x="36654" y="11725"/>
                    <a:pt x="36622" y="11732"/>
                    <a:pt x="36598" y="11744"/>
                  </a:cubicBezTo>
                  <a:lnTo>
                    <a:pt x="35424" y="12423"/>
                  </a:lnTo>
                  <a:cubicBezTo>
                    <a:pt x="35373" y="12455"/>
                    <a:pt x="35376" y="12502"/>
                    <a:pt x="35431" y="12533"/>
                  </a:cubicBezTo>
                  <a:lnTo>
                    <a:pt x="36789" y="13318"/>
                  </a:lnTo>
                  <a:cubicBezTo>
                    <a:pt x="36818" y="13334"/>
                    <a:pt x="36855" y="13343"/>
                    <a:pt x="36891" y="13343"/>
                  </a:cubicBezTo>
                  <a:cubicBezTo>
                    <a:pt x="36923" y="13343"/>
                    <a:pt x="36954" y="13336"/>
                    <a:pt x="36977" y="13321"/>
                  </a:cubicBezTo>
                  <a:lnTo>
                    <a:pt x="38154" y="12642"/>
                  </a:lnTo>
                  <a:cubicBezTo>
                    <a:pt x="38202" y="12615"/>
                    <a:pt x="38202" y="12567"/>
                    <a:pt x="38148" y="12536"/>
                  </a:cubicBezTo>
                  <a:lnTo>
                    <a:pt x="36785" y="11752"/>
                  </a:lnTo>
                  <a:cubicBezTo>
                    <a:pt x="36759" y="11734"/>
                    <a:pt x="36722" y="11725"/>
                    <a:pt x="36686" y="11725"/>
                  </a:cubicBezTo>
                  <a:close/>
                  <a:moveTo>
                    <a:pt x="20863" y="11887"/>
                  </a:moveTo>
                  <a:cubicBezTo>
                    <a:pt x="20831" y="11887"/>
                    <a:pt x="20799" y="11894"/>
                    <a:pt x="20775" y="11908"/>
                  </a:cubicBezTo>
                  <a:lnTo>
                    <a:pt x="19598" y="12587"/>
                  </a:lnTo>
                  <a:cubicBezTo>
                    <a:pt x="19550" y="12615"/>
                    <a:pt x="19554" y="12666"/>
                    <a:pt x="19605" y="12697"/>
                  </a:cubicBezTo>
                  <a:lnTo>
                    <a:pt x="20967" y="13482"/>
                  </a:lnTo>
                  <a:cubicBezTo>
                    <a:pt x="20994" y="13498"/>
                    <a:pt x="21030" y="13506"/>
                    <a:pt x="21064" y="13506"/>
                  </a:cubicBezTo>
                  <a:cubicBezTo>
                    <a:pt x="21097" y="13506"/>
                    <a:pt x="21129" y="13499"/>
                    <a:pt x="21154" y="13485"/>
                  </a:cubicBezTo>
                  <a:lnTo>
                    <a:pt x="22328" y="12806"/>
                  </a:lnTo>
                  <a:cubicBezTo>
                    <a:pt x="22380" y="12776"/>
                    <a:pt x="22376" y="12727"/>
                    <a:pt x="22322" y="12697"/>
                  </a:cubicBezTo>
                  <a:lnTo>
                    <a:pt x="20963" y="11912"/>
                  </a:lnTo>
                  <a:cubicBezTo>
                    <a:pt x="20935" y="11896"/>
                    <a:pt x="20898" y="11887"/>
                    <a:pt x="20863" y="11887"/>
                  </a:cubicBezTo>
                  <a:close/>
                  <a:moveTo>
                    <a:pt x="15111" y="12484"/>
                  </a:moveTo>
                  <a:cubicBezTo>
                    <a:pt x="15081" y="12484"/>
                    <a:pt x="15051" y="12490"/>
                    <a:pt x="15028" y="12502"/>
                  </a:cubicBezTo>
                  <a:lnTo>
                    <a:pt x="13850" y="13181"/>
                  </a:lnTo>
                  <a:cubicBezTo>
                    <a:pt x="13803" y="13212"/>
                    <a:pt x="13806" y="13260"/>
                    <a:pt x="13858" y="13291"/>
                  </a:cubicBezTo>
                  <a:lnTo>
                    <a:pt x="15219" y="14076"/>
                  </a:lnTo>
                  <a:cubicBezTo>
                    <a:pt x="15246" y="14092"/>
                    <a:pt x="15283" y="14101"/>
                    <a:pt x="15318" y="14101"/>
                  </a:cubicBezTo>
                  <a:cubicBezTo>
                    <a:pt x="15351" y="14101"/>
                    <a:pt x="15382" y="14094"/>
                    <a:pt x="15407" y="14079"/>
                  </a:cubicBezTo>
                  <a:lnTo>
                    <a:pt x="16581" y="13400"/>
                  </a:lnTo>
                  <a:cubicBezTo>
                    <a:pt x="16632" y="13373"/>
                    <a:pt x="16629" y="13324"/>
                    <a:pt x="16574" y="13294"/>
                  </a:cubicBezTo>
                  <a:lnTo>
                    <a:pt x="15216" y="12509"/>
                  </a:lnTo>
                  <a:cubicBezTo>
                    <a:pt x="15186" y="12492"/>
                    <a:pt x="15148" y="12484"/>
                    <a:pt x="15111" y="12484"/>
                  </a:cubicBezTo>
                  <a:close/>
                  <a:moveTo>
                    <a:pt x="27553" y="12511"/>
                  </a:moveTo>
                  <a:cubicBezTo>
                    <a:pt x="27521" y="12511"/>
                    <a:pt x="27489" y="12518"/>
                    <a:pt x="27465" y="12533"/>
                  </a:cubicBezTo>
                  <a:lnTo>
                    <a:pt x="26291" y="13212"/>
                  </a:lnTo>
                  <a:cubicBezTo>
                    <a:pt x="26239" y="13239"/>
                    <a:pt x="26243" y="13288"/>
                    <a:pt x="26298" y="13321"/>
                  </a:cubicBezTo>
                  <a:lnTo>
                    <a:pt x="27656" y="14107"/>
                  </a:lnTo>
                  <a:cubicBezTo>
                    <a:pt x="27684" y="14122"/>
                    <a:pt x="27720" y="14130"/>
                    <a:pt x="27755" y="14130"/>
                  </a:cubicBezTo>
                  <a:cubicBezTo>
                    <a:pt x="27788" y="14130"/>
                    <a:pt x="27821" y="14123"/>
                    <a:pt x="27844" y="14110"/>
                  </a:cubicBezTo>
                  <a:lnTo>
                    <a:pt x="29021" y="13431"/>
                  </a:lnTo>
                  <a:cubicBezTo>
                    <a:pt x="29069" y="13400"/>
                    <a:pt x="29065" y="13352"/>
                    <a:pt x="29015" y="13321"/>
                  </a:cubicBezTo>
                  <a:lnTo>
                    <a:pt x="27652" y="12536"/>
                  </a:lnTo>
                  <a:cubicBezTo>
                    <a:pt x="27626" y="12520"/>
                    <a:pt x="27589" y="12511"/>
                    <a:pt x="27553" y="12511"/>
                  </a:cubicBezTo>
                  <a:close/>
                  <a:moveTo>
                    <a:pt x="23439" y="12643"/>
                  </a:moveTo>
                  <a:cubicBezTo>
                    <a:pt x="23408" y="12643"/>
                    <a:pt x="23376" y="12650"/>
                    <a:pt x="23352" y="12663"/>
                  </a:cubicBezTo>
                  <a:lnTo>
                    <a:pt x="22175" y="13342"/>
                  </a:lnTo>
                  <a:cubicBezTo>
                    <a:pt x="22127" y="13373"/>
                    <a:pt x="22127" y="13420"/>
                    <a:pt x="22181" y="13451"/>
                  </a:cubicBezTo>
                  <a:lnTo>
                    <a:pt x="23544" y="14236"/>
                  </a:lnTo>
                  <a:cubicBezTo>
                    <a:pt x="23571" y="14252"/>
                    <a:pt x="23607" y="14261"/>
                    <a:pt x="23643" y="14261"/>
                  </a:cubicBezTo>
                  <a:cubicBezTo>
                    <a:pt x="23675" y="14261"/>
                    <a:pt x="23707" y="14254"/>
                    <a:pt x="23731" y="14239"/>
                  </a:cubicBezTo>
                  <a:lnTo>
                    <a:pt x="24905" y="13560"/>
                  </a:lnTo>
                  <a:cubicBezTo>
                    <a:pt x="24957" y="13533"/>
                    <a:pt x="24953" y="13485"/>
                    <a:pt x="24898" y="13455"/>
                  </a:cubicBezTo>
                  <a:lnTo>
                    <a:pt x="23540" y="12669"/>
                  </a:lnTo>
                  <a:cubicBezTo>
                    <a:pt x="23511" y="12651"/>
                    <a:pt x="23475" y="12643"/>
                    <a:pt x="23439" y="12643"/>
                  </a:cubicBezTo>
                  <a:close/>
                  <a:moveTo>
                    <a:pt x="19144" y="12880"/>
                  </a:moveTo>
                  <a:cubicBezTo>
                    <a:pt x="19111" y="12880"/>
                    <a:pt x="19079" y="12887"/>
                    <a:pt x="19055" y="12902"/>
                  </a:cubicBezTo>
                  <a:lnTo>
                    <a:pt x="17881" y="13581"/>
                  </a:lnTo>
                  <a:cubicBezTo>
                    <a:pt x="17830" y="13608"/>
                    <a:pt x="17834" y="13656"/>
                    <a:pt x="17888" y="13687"/>
                  </a:cubicBezTo>
                  <a:lnTo>
                    <a:pt x="19247" y="14471"/>
                  </a:lnTo>
                  <a:cubicBezTo>
                    <a:pt x="19275" y="14489"/>
                    <a:pt x="19312" y="14498"/>
                    <a:pt x="19347" y="14498"/>
                  </a:cubicBezTo>
                  <a:cubicBezTo>
                    <a:pt x="19379" y="14498"/>
                    <a:pt x="19410" y="14491"/>
                    <a:pt x="19434" y="14479"/>
                  </a:cubicBezTo>
                  <a:lnTo>
                    <a:pt x="20611" y="13800"/>
                  </a:lnTo>
                  <a:cubicBezTo>
                    <a:pt x="20660" y="13768"/>
                    <a:pt x="20660" y="13721"/>
                    <a:pt x="20605" y="13690"/>
                  </a:cubicBezTo>
                  <a:lnTo>
                    <a:pt x="19243" y="12905"/>
                  </a:lnTo>
                  <a:cubicBezTo>
                    <a:pt x="19216" y="12889"/>
                    <a:pt x="19180" y="12880"/>
                    <a:pt x="19144" y="12880"/>
                  </a:cubicBezTo>
                  <a:close/>
                  <a:moveTo>
                    <a:pt x="32662" y="11805"/>
                  </a:moveTo>
                  <a:cubicBezTo>
                    <a:pt x="32630" y="11805"/>
                    <a:pt x="32598" y="11812"/>
                    <a:pt x="32574" y="11826"/>
                  </a:cubicBezTo>
                  <a:lnTo>
                    <a:pt x="29137" y="13809"/>
                  </a:lnTo>
                  <a:cubicBezTo>
                    <a:pt x="29086" y="13841"/>
                    <a:pt x="29089" y="13888"/>
                    <a:pt x="29144" y="13918"/>
                  </a:cubicBezTo>
                  <a:lnTo>
                    <a:pt x="30502" y="14704"/>
                  </a:lnTo>
                  <a:cubicBezTo>
                    <a:pt x="30531" y="14720"/>
                    <a:pt x="30568" y="14728"/>
                    <a:pt x="30605" y="14728"/>
                  </a:cubicBezTo>
                  <a:cubicBezTo>
                    <a:pt x="30637" y="14728"/>
                    <a:pt x="30669" y="14721"/>
                    <a:pt x="30694" y="14707"/>
                  </a:cubicBezTo>
                  <a:lnTo>
                    <a:pt x="34131" y="12724"/>
                  </a:lnTo>
                  <a:cubicBezTo>
                    <a:pt x="34178" y="12694"/>
                    <a:pt x="34178" y="12645"/>
                    <a:pt x="34123" y="12615"/>
                  </a:cubicBezTo>
                  <a:lnTo>
                    <a:pt x="32762" y="11830"/>
                  </a:lnTo>
                  <a:cubicBezTo>
                    <a:pt x="32735" y="11814"/>
                    <a:pt x="32698" y="11805"/>
                    <a:pt x="32662" y="11805"/>
                  </a:cubicBezTo>
                  <a:close/>
                  <a:moveTo>
                    <a:pt x="34605" y="12927"/>
                  </a:moveTo>
                  <a:cubicBezTo>
                    <a:pt x="34573" y="12927"/>
                    <a:pt x="34542" y="12933"/>
                    <a:pt x="34520" y="12946"/>
                  </a:cubicBezTo>
                  <a:lnTo>
                    <a:pt x="32707" y="13994"/>
                  </a:lnTo>
                  <a:cubicBezTo>
                    <a:pt x="32660" y="14021"/>
                    <a:pt x="32663" y="14069"/>
                    <a:pt x="32714" y="14099"/>
                  </a:cubicBezTo>
                  <a:lnTo>
                    <a:pt x="34076" y="14885"/>
                  </a:lnTo>
                  <a:cubicBezTo>
                    <a:pt x="34105" y="14901"/>
                    <a:pt x="34141" y="14909"/>
                    <a:pt x="34177" y="14909"/>
                  </a:cubicBezTo>
                  <a:cubicBezTo>
                    <a:pt x="34208" y="14909"/>
                    <a:pt x="34239" y="14903"/>
                    <a:pt x="34263" y="14888"/>
                  </a:cubicBezTo>
                  <a:lnTo>
                    <a:pt x="36072" y="13844"/>
                  </a:lnTo>
                  <a:cubicBezTo>
                    <a:pt x="36124" y="13816"/>
                    <a:pt x="36120" y="13768"/>
                    <a:pt x="36065" y="13738"/>
                  </a:cubicBezTo>
                  <a:lnTo>
                    <a:pt x="34707" y="12953"/>
                  </a:lnTo>
                  <a:cubicBezTo>
                    <a:pt x="34678" y="12935"/>
                    <a:pt x="34641" y="12927"/>
                    <a:pt x="34605" y="12927"/>
                  </a:cubicBezTo>
                  <a:close/>
                  <a:moveTo>
                    <a:pt x="13397" y="13475"/>
                  </a:moveTo>
                  <a:cubicBezTo>
                    <a:pt x="13365" y="13475"/>
                    <a:pt x="13333" y="13482"/>
                    <a:pt x="13308" y="13496"/>
                  </a:cubicBezTo>
                  <a:lnTo>
                    <a:pt x="12133" y="14175"/>
                  </a:lnTo>
                  <a:cubicBezTo>
                    <a:pt x="12083" y="14205"/>
                    <a:pt x="12086" y="14253"/>
                    <a:pt x="12141" y="14284"/>
                  </a:cubicBezTo>
                  <a:lnTo>
                    <a:pt x="13499" y="15069"/>
                  </a:lnTo>
                  <a:cubicBezTo>
                    <a:pt x="13528" y="15085"/>
                    <a:pt x="13564" y="15094"/>
                    <a:pt x="13600" y="15094"/>
                  </a:cubicBezTo>
                  <a:cubicBezTo>
                    <a:pt x="13631" y="15094"/>
                    <a:pt x="13662" y="15087"/>
                    <a:pt x="13686" y="15072"/>
                  </a:cubicBezTo>
                  <a:lnTo>
                    <a:pt x="14864" y="14393"/>
                  </a:lnTo>
                  <a:cubicBezTo>
                    <a:pt x="14912" y="14366"/>
                    <a:pt x="14909" y="14318"/>
                    <a:pt x="14857" y="14284"/>
                  </a:cubicBezTo>
                  <a:lnTo>
                    <a:pt x="13496" y="13499"/>
                  </a:lnTo>
                  <a:cubicBezTo>
                    <a:pt x="13467" y="13483"/>
                    <a:pt x="13432" y="13475"/>
                    <a:pt x="13397" y="13475"/>
                  </a:cubicBezTo>
                  <a:close/>
                  <a:moveTo>
                    <a:pt x="25834" y="13505"/>
                  </a:moveTo>
                  <a:cubicBezTo>
                    <a:pt x="25802" y="13505"/>
                    <a:pt x="25771" y="13512"/>
                    <a:pt x="25748" y="13526"/>
                  </a:cubicBezTo>
                  <a:lnTo>
                    <a:pt x="24571" y="14205"/>
                  </a:lnTo>
                  <a:cubicBezTo>
                    <a:pt x="24519" y="14233"/>
                    <a:pt x="24522" y="14280"/>
                    <a:pt x="24577" y="14312"/>
                  </a:cubicBezTo>
                  <a:lnTo>
                    <a:pt x="25935" y="15096"/>
                  </a:lnTo>
                  <a:cubicBezTo>
                    <a:pt x="25965" y="15112"/>
                    <a:pt x="26002" y="15121"/>
                    <a:pt x="26038" y="15121"/>
                  </a:cubicBezTo>
                  <a:cubicBezTo>
                    <a:pt x="26070" y="15121"/>
                    <a:pt x="26101" y="15114"/>
                    <a:pt x="26124" y="15100"/>
                  </a:cubicBezTo>
                  <a:lnTo>
                    <a:pt x="27301" y="14420"/>
                  </a:lnTo>
                  <a:cubicBezTo>
                    <a:pt x="27353" y="14393"/>
                    <a:pt x="27348" y="14345"/>
                    <a:pt x="27294" y="14315"/>
                  </a:cubicBezTo>
                  <a:lnTo>
                    <a:pt x="25935" y="13529"/>
                  </a:lnTo>
                  <a:cubicBezTo>
                    <a:pt x="25907" y="13513"/>
                    <a:pt x="25870" y="13505"/>
                    <a:pt x="25834" y="13505"/>
                  </a:cubicBezTo>
                  <a:close/>
                  <a:moveTo>
                    <a:pt x="21722" y="13636"/>
                  </a:moveTo>
                  <a:cubicBezTo>
                    <a:pt x="21689" y="13636"/>
                    <a:pt x="21657" y="13643"/>
                    <a:pt x="21632" y="13656"/>
                  </a:cubicBezTo>
                  <a:lnTo>
                    <a:pt x="20458" y="14335"/>
                  </a:lnTo>
                  <a:cubicBezTo>
                    <a:pt x="20406" y="14366"/>
                    <a:pt x="20411" y="14414"/>
                    <a:pt x="20465" y="14444"/>
                  </a:cubicBezTo>
                  <a:lnTo>
                    <a:pt x="21823" y="15229"/>
                  </a:lnTo>
                  <a:cubicBezTo>
                    <a:pt x="21852" y="15245"/>
                    <a:pt x="21889" y="15254"/>
                    <a:pt x="21924" y="15254"/>
                  </a:cubicBezTo>
                  <a:cubicBezTo>
                    <a:pt x="21956" y="15254"/>
                    <a:pt x="21987" y="15247"/>
                    <a:pt x="22011" y="15233"/>
                  </a:cubicBezTo>
                  <a:lnTo>
                    <a:pt x="23188" y="14553"/>
                  </a:lnTo>
                  <a:cubicBezTo>
                    <a:pt x="23236" y="14526"/>
                    <a:pt x="23232" y="14479"/>
                    <a:pt x="23182" y="14444"/>
                  </a:cubicBezTo>
                  <a:lnTo>
                    <a:pt x="21819" y="13660"/>
                  </a:lnTo>
                  <a:cubicBezTo>
                    <a:pt x="21792" y="13644"/>
                    <a:pt x="21756" y="13636"/>
                    <a:pt x="21722" y="13636"/>
                  </a:cubicBezTo>
                  <a:close/>
                  <a:moveTo>
                    <a:pt x="17421" y="13873"/>
                  </a:moveTo>
                  <a:cubicBezTo>
                    <a:pt x="17390" y="13873"/>
                    <a:pt x="17361" y="13879"/>
                    <a:pt x="17339" y="13891"/>
                  </a:cubicBezTo>
                  <a:lnTo>
                    <a:pt x="16161" y="14570"/>
                  </a:lnTo>
                  <a:cubicBezTo>
                    <a:pt x="16110" y="14601"/>
                    <a:pt x="16113" y="14649"/>
                    <a:pt x="16167" y="14680"/>
                  </a:cubicBezTo>
                  <a:lnTo>
                    <a:pt x="17526" y="15465"/>
                  </a:lnTo>
                  <a:cubicBezTo>
                    <a:pt x="17555" y="15481"/>
                    <a:pt x="17593" y="15490"/>
                    <a:pt x="17629" y="15490"/>
                  </a:cubicBezTo>
                  <a:cubicBezTo>
                    <a:pt x="17661" y="15490"/>
                    <a:pt x="17692" y="15483"/>
                    <a:pt x="17714" y="15468"/>
                  </a:cubicBezTo>
                  <a:lnTo>
                    <a:pt x="18891" y="14789"/>
                  </a:lnTo>
                  <a:cubicBezTo>
                    <a:pt x="18943" y="14762"/>
                    <a:pt x="18939" y="14714"/>
                    <a:pt x="18885" y="14683"/>
                  </a:cubicBezTo>
                  <a:lnTo>
                    <a:pt x="17526" y="13898"/>
                  </a:lnTo>
                  <a:cubicBezTo>
                    <a:pt x="17497" y="13881"/>
                    <a:pt x="17458" y="13873"/>
                    <a:pt x="17421" y="13873"/>
                  </a:cubicBezTo>
                  <a:close/>
                  <a:moveTo>
                    <a:pt x="28684" y="14103"/>
                  </a:moveTo>
                  <a:cubicBezTo>
                    <a:pt x="28651" y="14103"/>
                    <a:pt x="28619" y="14110"/>
                    <a:pt x="28594" y="14123"/>
                  </a:cubicBezTo>
                  <a:lnTo>
                    <a:pt x="27417" y="14803"/>
                  </a:lnTo>
                  <a:cubicBezTo>
                    <a:pt x="27369" y="14833"/>
                    <a:pt x="27373" y="14881"/>
                    <a:pt x="27424" y="14912"/>
                  </a:cubicBezTo>
                  <a:lnTo>
                    <a:pt x="28786" y="15697"/>
                  </a:lnTo>
                  <a:cubicBezTo>
                    <a:pt x="28814" y="15713"/>
                    <a:pt x="28851" y="15722"/>
                    <a:pt x="28886" y="15722"/>
                  </a:cubicBezTo>
                  <a:cubicBezTo>
                    <a:pt x="28918" y="15722"/>
                    <a:pt x="28949" y="15715"/>
                    <a:pt x="28974" y="15700"/>
                  </a:cubicBezTo>
                  <a:lnTo>
                    <a:pt x="30147" y="15021"/>
                  </a:lnTo>
                  <a:cubicBezTo>
                    <a:pt x="30199" y="14994"/>
                    <a:pt x="30195" y="14942"/>
                    <a:pt x="30141" y="14912"/>
                  </a:cubicBezTo>
                  <a:lnTo>
                    <a:pt x="28782" y="14127"/>
                  </a:lnTo>
                  <a:cubicBezTo>
                    <a:pt x="28754" y="14111"/>
                    <a:pt x="28718" y="14103"/>
                    <a:pt x="28684" y="14103"/>
                  </a:cubicBezTo>
                  <a:close/>
                  <a:moveTo>
                    <a:pt x="32255" y="14284"/>
                  </a:moveTo>
                  <a:cubicBezTo>
                    <a:pt x="32222" y="14284"/>
                    <a:pt x="32190" y="14291"/>
                    <a:pt x="32165" y="14304"/>
                  </a:cubicBezTo>
                  <a:lnTo>
                    <a:pt x="30717" y="15140"/>
                  </a:lnTo>
                  <a:cubicBezTo>
                    <a:pt x="30670" y="15172"/>
                    <a:pt x="30673" y="15219"/>
                    <a:pt x="30724" y="15249"/>
                  </a:cubicBezTo>
                  <a:lnTo>
                    <a:pt x="32086" y="16035"/>
                  </a:lnTo>
                  <a:cubicBezTo>
                    <a:pt x="32113" y="16051"/>
                    <a:pt x="32149" y="16059"/>
                    <a:pt x="32185" y="16059"/>
                  </a:cubicBezTo>
                  <a:cubicBezTo>
                    <a:pt x="32217" y="16059"/>
                    <a:pt x="32249" y="16053"/>
                    <a:pt x="32274" y="16038"/>
                  </a:cubicBezTo>
                  <a:lnTo>
                    <a:pt x="33721" y="15202"/>
                  </a:lnTo>
                  <a:cubicBezTo>
                    <a:pt x="33772" y="15175"/>
                    <a:pt x="33769" y="15127"/>
                    <a:pt x="33714" y="15096"/>
                  </a:cubicBezTo>
                  <a:lnTo>
                    <a:pt x="32352" y="14307"/>
                  </a:lnTo>
                  <a:cubicBezTo>
                    <a:pt x="32326" y="14292"/>
                    <a:pt x="32290" y="14284"/>
                    <a:pt x="32255" y="14284"/>
                  </a:cubicBezTo>
                  <a:close/>
                  <a:moveTo>
                    <a:pt x="11679" y="14469"/>
                  </a:moveTo>
                  <a:cubicBezTo>
                    <a:pt x="11646" y="14469"/>
                    <a:pt x="11614" y="14475"/>
                    <a:pt x="11591" y="14488"/>
                  </a:cubicBezTo>
                  <a:lnTo>
                    <a:pt x="10413" y="15168"/>
                  </a:lnTo>
                  <a:cubicBezTo>
                    <a:pt x="10362" y="15195"/>
                    <a:pt x="10366" y="15246"/>
                    <a:pt x="10421" y="15277"/>
                  </a:cubicBezTo>
                  <a:lnTo>
                    <a:pt x="11779" y="16062"/>
                  </a:lnTo>
                  <a:cubicBezTo>
                    <a:pt x="11807" y="16078"/>
                    <a:pt x="11843" y="16086"/>
                    <a:pt x="11878" y="16086"/>
                  </a:cubicBezTo>
                  <a:cubicBezTo>
                    <a:pt x="11911" y="16086"/>
                    <a:pt x="11943" y="16079"/>
                    <a:pt x="11966" y="16065"/>
                  </a:cubicBezTo>
                  <a:lnTo>
                    <a:pt x="13144" y="15386"/>
                  </a:lnTo>
                  <a:cubicBezTo>
                    <a:pt x="13195" y="15359"/>
                    <a:pt x="13192" y="15308"/>
                    <a:pt x="13137" y="15277"/>
                  </a:cubicBezTo>
                  <a:lnTo>
                    <a:pt x="11779" y="14492"/>
                  </a:lnTo>
                  <a:cubicBezTo>
                    <a:pt x="11750" y="14476"/>
                    <a:pt x="11714" y="14469"/>
                    <a:pt x="11679" y="14469"/>
                  </a:cubicBezTo>
                  <a:close/>
                  <a:moveTo>
                    <a:pt x="24118" y="14496"/>
                  </a:moveTo>
                  <a:cubicBezTo>
                    <a:pt x="24085" y="14496"/>
                    <a:pt x="24053" y="14503"/>
                    <a:pt x="24028" y="14516"/>
                  </a:cubicBezTo>
                  <a:lnTo>
                    <a:pt x="22851" y="15195"/>
                  </a:lnTo>
                  <a:cubicBezTo>
                    <a:pt x="22802" y="15226"/>
                    <a:pt x="22806" y="15274"/>
                    <a:pt x="22857" y="15304"/>
                  </a:cubicBezTo>
                  <a:lnTo>
                    <a:pt x="24219" y="16089"/>
                  </a:lnTo>
                  <a:cubicBezTo>
                    <a:pt x="24248" y="16106"/>
                    <a:pt x="24285" y="16114"/>
                    <a:pt x="24320" y="16114"/>
                  </a:cubicBezTo>
                  <a:cubicBezTo>
                    <a:pt x="24352" y="16114"/>
                    <a:pt x="24383" y="16107"/>
                    <a:pt x="24407" y="16093"/>
                  </a:cubicBezTo>
                  <a:lnTo>
                    <a:pt x="25581" y="15413"/>
                  </a:lnTo>
                  <a:cubicBezTo>
                    <a:pt x="25632" y="15386"/>
                    <a:pt x="25628" y="15339"/>
                    <a:pt x="25574" y="15308"/>
                  </a:cubicBezTo>
                  <a:lnTo>
                    <a:pt x="24215" y="14520"/>
                  </a:lnTo>
                  <a:cubicBezTo>
                    <a:pt x="24188" y="14504"/>
                    <a:pt x="24152" y="14496"/>
                    <a:pt x="24118" y="14496"/>
                  </a:cubicBezTo>
                  <a:close/>
                  <a:moveTo>
                    <a:pt x="20003" y="14629"/>
                  </a:moveTo>
                  <a:cubicBezTo>
                    <a:pt x="19971" y="14629"/>
                    <a:pt x="19938" y="14636"/>
                    <a:pt x="19915" y="14649"/>
                  </a:cubicBezTo>
                  <a:lnTo>
                    <a:pt x="18738" y="15328"/>
                  </a:lnTo>
                  <a:cubicBezTo>
                    <a:pt x="18686" y="15356"/>
                    <a:pt x="18690" y="15407"/>
                    <a:pt x="18744" y="15438"/>
                  </a:cubicBezTo>
                  <a:lnTo>
                    <a:pt x="20103" y="16223"/>
                  </a:lnTo>
                  <a:cubicBezTo>
                    <a:pt x="20131" y="16238"/>
                    <a:pt x="20167" y="16246"/>
                    <a:pt x="20202" y="16246"/>
                  </a:cubicBezTo>
                  <a:cubicBezTo>
                    <a:pt x="20235" y="16246"/>
                    <a:pt x="20267" y="16239"/>
                    <a:pt x="20291" y="16226"/>
                  </a:cubicBezTo>
                  <a:lnTo>
                    <a:pt x="21468" y="15547"/>
                  </a:lnTo>
                  <a:cubicBezTo>
                    <a:pt x="21520" y="15516"/>
                    <a:pt x="21516" y="15468"/>
                    <a:pt x="21461" y="15438"/>
                  </a:cubicBezTo>
                  <a:lnTo>
                    <a:pt x="20099" y="14652"/>
                  </a:lnTo>
                  <a:cubicBezTo>
                    <a:pt x="20073" y="14637"/>
                    <a:pt x="20038" y="14629"/>
                    <a:pt x="20003" y="14629"/>
                  </a:cubicBezTo>
                  <a:close/>
                  <a:moveTo>
                    <a:pt x="15708" y="14864"/>
                  </a:moveTo>
                  <a:cubicBezTo>
                    <a:pt x="15675" y="14864"/>
                    <a:pt x="15643" y="14871"/>
                    <a:pt x="15619" y="14885"/>
                  </a:cubicBezTo>
                  <a:lnTo>
                    <a:pt x="14441" y="15564"/>
                  </a:lnTo>
                  <a:cubicBezTo>
                    <a:pt x="14393" y="15594"/>
                    <a:pt x="14397" y="15643"/>
                    <a:pt x="14447" y="15673"/>
                  </a:cubicBezTo>
                  <a:lnTo>
                    <a:pt x="15810" y="16458"/>
                  </a:lnTo>
                  <a:cubicBezTo>
                    <a:pt x="15839" y="16474"/>
                    <a:pt x="15875" y="16483"/>
                    <a:pt x="15911" y="16483"/>
                  </a:cubicBezTo>
                  <a:cubicBezTo>
                    <a:pt x="15942" y="16483"/>
                    <a:pt x="15973" y="16476"/>
                    <a:pt x="15997" y="16462"/>
                  </a:cubicBezTo>
                  <a:lnTo>
                    <a:pt x="17171" y="15782"/>
                  </a:lnTo>
                  <a:cubicBezTo>
                    <a:pt x="17223" y="15755"/>
                    <a:pt x="17219" y="15707"/>
                    <a:pt x="17164" y="15673"/>
                  </a:cubicBezTo>
                  <a:lnTo>
                    <a:pt x="15806" y="14888"/>
                  </a:lnTo>
                  <a:cubicBezTo>
                    <a:pt x="15778" y="14872"/>
                    <a:pt x="15743" y="14864"/>
                    <a:pt x="15708" y="14864"/>
                  </a:cubicBezTo>
                  <a:close/>
                  <a:moveTo>
                    <a:pt x="26965" y="15097"/>
                  </a:moveTo>
                  <a:cubicBezTo>
                    <a:pt x="26932" y="15097"/>
                    <a:pt x="26899" y="15104"/>
                    <a:pt x="26874" y="15117"/>
                  </a:cubicBezTo>
                  <a:lnTo>
                    <a:pt x="25700" y="15796"/>
                  </a:lnTo>
                  <a:cubicBezTo>
                    <a:pt x="25649" y="15823"/>
                    <a:pt x="25653" y="15874"/>
                    <a:pt x="25707" y="15905"/>
                  </a:cubicBezTo>
                  <a:lnTo>
                    <a:pt x="27066" y="16690"/>
                  </a:lnTo>
                  <a:cubicBezTo>
                    <a:pt x="27094" y="16706"/>
                    <a:pt x="27129" y="16713"/>
                    <a:pt x="27163" y="16713"/>
                  </a:cubicBezTo>
                  <a:cubicBezTo>
                    <a:pt x="27196" y="16713"/>
                    <a:pt x="27228" y="16707"/>
                    <a:pt x="27253" y="16694"/>
                  </a:cubicBezTo>
                  <a:lnTo>
                    <a:pt x="28430" y="16014"/>
                  </a:lnTo>
                  <a:cubicBezTo>
                    <a:pt x="28479" y="15983"/>
                    <a:pt x="28475" y="15936"/>
                    <a:pt x="28424" y="15905"/>
                  </a:cubicBezTo>
                  <a:lnTo>
                    <a:pt x="27062" y="15120"/>
                  </a:lnTo>
                  <a:cubicBezTo>
                    <a:pt x="27036" y="15104"/>
                    <a:pt x="27000" y="15097"/>
                    <a:pt x="26965" y="15097"/>
                  </a:cubicBezTo>
                  <a:close/>
                  <a:moveTo>
                    <a:pt x="22399" y="15489"/>
                  </a:moveTo>
                  <a:cubicBezTo>
                    <a:pt x="22366" y="15489"/>
                    <a:pt x="22333" y="15496"/>
                    <a:pt x="22308" y="15509"/>
                  </a:cubicBezTo>
                  <a:lnTo>
                    <a:pt x="21134" y="16188"/>
                  </a:lnTo>
                  <a:cubicBezTo>
                    <a:pt x="21082" y="16219"/>
                    <a:pt x="21086" y="16267"/>
                    <a:pt x="21140" y="16298"/>
                  </a:cubicBezTo>
                  <a:lnTo>
                    <a:pt x="22499" y="17083"/>
                  </a:lnTo>
                  <a:cubicBezTo>
                    <a:pt x="22528" y="17099"/>
                    <a:pt x="22564" y="17107"/>
                    <a:pt x="22600" y="17107"/>
                  </a:cubicBezTo>
                  <a:cubicBezTo>
                    <a:pt x="22632" y="17107"/>
                    <a:pt x="22663" y="17101"/>
                    <a:pt x="22687" y="17086"/>
                  </a:cubicBezTo>
                  <a:lnTo>
                    <a:pt x="23864" y="16407"/>
                  </a:lnTo>
                  <a:cubicBezTo>
                    <a:pt x="23912" y="16380"/>
                    <a:pt x="23912" y="16328"/>
                    <a:pt x="23857" y="16298"/>
                  </a:cubicBezTo>
                  <a:lnTo>
                    <a:pt x="22495" y="15512"/>
                  </a:lnTo>
                  <a:cubicBezTo>
                    <a:pt x="22469" y="15497"/>
                    <a:pt x="22434" y="15489"/>
                    <a:pt x="22399" y="15489"/>
                  </a:cubicBezTo>
                  <a:close/>
                  <a:moveTo>
                    <a:pt x="30265" y="15434"/>
                  </a:moveTo>
                  <a:cubicBezTo>
                    <a:pt x="30232" y="15434"/>
                    <a:pt x="30199" y="15441"/>
                    <a:pt x="30174" y="15454"/>
                  </a:cubicBezTo>
                  <a:lnTo>
                    <a:pt x="28728" y="16291"/>
                  </a:lnTo>
                  <a:cubicBezTo>
                    <a:pt x="28676" y="16318"/>
                    <a:pt x="28680" y="16369"/>
                    <a:pt x="28734" y="16400"/>
                  </a:cubicBezTo>
                  <a:lnTo>
                    <a:pt x="30097" y="17185"/>
                  </a:lnTo>
                  <a:cubicBezTo>
                    <a:pt x="30123" y="17201"/>
                    <a:pt x="30158" y="17208"/>
                    <a:pt x="30193" y="17208"/>
                  </a:cubicBezTo>
                  <a:cubicBezTo>
                    <a:pt x="30226" y="17208"/>
                    <a:pt x="30259" y="17201"/>
                    <a:pt x="30284" y="17188"/>
                  </a:cubicBezTo>
                  <a:lnTo>
                    <a:pt x="31731" y="16352"/>
                  </a:lnTo>
                  <a:cubicBezTo>
                    <a:pt x="31779" y="16325"/>
                    <a:pt x="31776" y="16273"/>
                    <a:pt x="31724" y="16243"/>
                  </a:cubicBezTo>
                  <a:lnTo>
                    <a:pt x="30363" y="15458"/>
                  </a:lnTo>
                  <a:cubicBezTo>
                    <a:pt x="30336" y="15442"/>
                    <a:pt x="30300" y="15434"/>
                    <a:pt x="30265" y="15434"/>
                  </a:cubicBezTo>
                  <a:close/>
                  <a:moveTo>
                    <a:pt x="18281" y="15621"/>
                  </a:moveTo>
                  <a:cubicBezTo>
                    <a:pt x="18249" y="15621"/>
                    <a:pt x="18218" y="15628"/>
                    <a:pt x="18195" y="15643"/>
                  </a:cubicBezTo>
                  <a:lnTo>
                    <a:pt x="17018" y="16322"/>
                  </a:lnTo>
                  <a:cubicBezTo>
                    <a:pt x="16970" y="16349"/>
                    <a:pt x="16970" y="16396"/>
                    <a:pt x="17024" y="16431"/>
                  </a:cubicBezTo>
                  <a:lnTo>
                    <a:pt x="18386" y="17215"/>
                  </a:lnTo>
                  <a:cubicBezTo>
                    <a:pt x="18413" y="17231"/>
                    <a:pt x="18448" y="17239"/>
                    <a:pt x="18484" y="17239"/>
                  </a:cubicBezTo>
                  <a:cubicBezTo>
                    <a:pt x="18516" y="17239"/>
                    <a:pt x="18549" y="17232"/>
                    <a:pt x="18574" y="17219"/>
                  </a:cubicBezTo>
                  <a:lnTo>
                    <a:pt x="19748" y="16540"/>
                  </a:lnTo>
                  <a:cubicBezTo>
                    <a:pt x="19799" y="16509"/>
                    <a:pt x="19796" y="16462"/>
                    <a:pt x="19741" y="16431"/>
                  </a:cubicBezTo>
                  <a:lnTo>
                    <a:pt x="18383" y="15646"/>
                  </a:lnTo>
                  <a:cubicBezTo>
                    <a:pt x="18354" y="15629"/>
                    <a:pt x="18317" y="15621"/>
                    <a:pt x="18281" y="15621"/>
                  </a:cubicBezTo>
                  <a:close/>
                  <a:moveTo>
                    <a:pt x="13989" y="15858"/>
                  </a:moveTo>
                  <a:cubicBezTo>
                    <a:pt x="13956" y="15858"/>
                    <a:pt x="13923" y="15865"/>
                    <a:pt x="13899" y="15878"/>
                  </a:cubicBezTo>
                  <a:lnTo>
                    <a:pt x="12724" y="16557"/>
                  </a:lnTo>
                  <a:cubicBezTo>
                    <a:pt x="12673" y="16585"/>
                    <a:pt x="12676" y="16635"/>
                    <a:pt x="12731" y="16666"/>
                  </a:cubicBezTo>
                  <a:lnTo>
                    <a:pt x="14089" y="17451"/>
                  </a:lnTo>
                  <a:cubicBezTo>
                    <a:pt x="14118" y="17467"/>
                    <a:pt x="14153" y="17474"/>
                    <a:pt x="14188" y="17474"/>
                  </a:cubicBezTo>
                  <a:cubicBezTo>
                    <a:pt x="14220" y="17474"/>
                    <a:pt x="14252" y="17468"/>
                    <a:pt x="14277" y="17454"/>
                  </a:cubicBezTo>
                  <a:lnTo>
                    <a:pt x="15455" y="16775"/>
                  </a:lnTo>
                  <a:cubicBezTo>
                    <a:pt x="15502" y="16748"/>
                    <a:pt x="15502" y="16697"/>
                    <a:pt x="15447" y="16666"/>
                  </a:cubicBezTo>
                  <a:lnTo>
                    <a:pt x="14086" y="15881"/>
                  </a:lnTo>
                  <a:cubicBezTo>
                    <a:pt x="14060" y="15865"/>
                    <a:pt x="14024" y="15858"/>
                    <a:pt x="13989" y="15858"/>
                  </a:cubicBezTo>
                  <a:close/>
                  <a:moveTo>
                    <a:pt x="9212" y="15892"/>
                  </a:moveTo>
                  <a:cubicBezTo>
                    <a:pt x="9179" y="15892"/>
                    <a:pt x="9147" y="15899"/>
                    <a:pt x="9123" y="15912"/>
                  </a:cubicBezTo>
                  <a:lnTo>
                    <a:pt x="7946" y="16591"/>
                  </a:lnTo>
                  <a:cubicBezTo>
                    <a:pt x="7894" y="16621"/>
                    <a:pt x="7899" y="16670"/>
                    <a:pt x="7953" y="16700"/>
                  </a:cubicBezTo>
                  <a:lnTo>
                    <a:pt x="9315" y="17486"/>
                  </a:lnTo>
                  <a:cubicBezTo>
                    <a:pt x="9342" y="17502"/>
                    <a:pt x="9378" y="17510"/>
                    <a:pt x="9414" y="17510"/>
                  </a:cubicBezTo>
                  <a:cubicBezTo>
                    <a:pt x="9446" y="17510"/>
                    <a:pt x="9478" y="17503"/>
                    <a:pt x="9502" y="17489"/>
                  </a:cubicBezTo>
                  <a:lnTo>
                    <a:pt x="10676" y="16810"/>
                  </a:lnTo>
                  <a:cubicBezTo>
                    <a:pt x="10728" y="16782"/>
                    <a:pt x="10724" y="16734"/>
                    <a:pt x="10670" y="16703"/>
                  </a:cubicBezTo>
                  <a:lnTo>
                    <a:pt x="9311" y="15915"/>
                  </a:lnTo>
                  <a:cubicBezTo>
                    <a:pt x="9283" y="15899"/>
                    <a:pt x="9247" y="15892"/>
                    <a:pt x="9212" y="15892"/>
                  </a:cubicBezTo>
                  <a:close/>
                  <a:moveTo>
                    <a:pt x="25243" y="16088"/>
                  </a:moveTo>
                  <a:cubicBezTo>
                    <a:pt x="25211" y="16088"/>
                    <a:pt x="25180" y="16095"/>
                    <a:pt x="25157" y="16109"/>
                  </a:cubicBezTo>
                  <a:lnTo>
                    <a:pt x="23980" y="16789"/>
                  </a:lnTo>
                  <a:cubicBezTo>
                    <a:pt x="23929" y="16816"/>
                    <a:pt x="23933" y="16864"/>
                    <a:pt x="23987" y="16895"/>
                  </a:cubicBezTo>
                  <a:lnTo>
                    <a:pt x="25346" y="17683"/>
                  </a:lnTo>
                  <a:cubicBezTo>
                    <a:pt x="25373" y="17699"/>
                    <a:pt x="25409" y="17707"/>
                    <a:pt x="25444" y="17707"/>
                  </a:cubicBezTo>
                  <a:cubicBezTo>
                    <a:pt x="25478" y="17707"/>
                    <a:pt x="25510" y="17700"/>
                    <a:pt x="25533" y="17686"/>
                  </a:cubicBezTo>
                  <a:lnTo>
                    <a:pt x="26710" y="17007"/>
                  </a:lnTo>
                  <a:cubicBezTo>
                    <a:pt x="26762" y="16977"/>
                    <a:pt x="26759" y="16929"/>
                    <a:pt x="26704" y="16898"/>
                  </a:cubicBezTo>
                  <a:lnTo>
                    <a:pt x="25346" y="16114"/>
                  </a:lnTo>
                  <a:cubicBezTo>
                    <a:pt x="25317" y="16097"/>
                    <a:pt x="25279" y="16088"/>
                    <a:pt x="25243" y="16088"/>
                  </a:cubicBezTo>
                  <a:close/>
                  <a:moveTo>
                    <a:pt x="20677" y="16481"/>
                  </a:moveTo>
                  <a:cubicBezTo>
                    <a:pt x="20645" y="16481"/>
                    <a:pt x="20614" y="16488"/>
                    <a:pt x="20591" y="16503"/>
                  </a:cubicBezTo>
                  <a:lnTo>
                    <a:pt x="19414" y="17182"/>
                  </a:lnTo>
                  <a:cubicBezTo>
                    <a:pt x="19362" y="17209"/>
                    <a:pt x="19366" y="17260"/>
                    <a:pt x="19420" y="17291"/>
                  </a:cubicBezTo>
                  <a:lnTo>
                    <a:pt x="20779" y="18075"/>
                  </a:lnTo>
                  <a:cubicBezTo>
                    <a:pt x="20807" y="18091"/>
                    <a:pt x="20843" y="18099"/>
                    <a:pt x="20879" y="18099"/>
                  </a:cubicBezTo>
                  <a:cubicBezTo>
                    <a:pt x="20912" y="18099"/>
                    <a:pt x="20943" y="18093"/>
                    <a:pt x="20967" y="18079"/>
                  </a:cubicBezTo>
                  <a:lnTo>
                    <a:pt x="22144" y="17400"/>
                  </a:lnTo>
                  <a:cubicBezTo>
                    <a:pt x="22195" y="17369"/>
                    <a:pt x="22192" y="17322"/>
                    <a:pt x="22137" y="17291"/>
                  </a:cubicBezTo>
                  <a:lnTo>
                    <a:pt x="20779" y="16506"/>
                  </a:lnTo>
                  <a:cubicBezTo>
                    <a:pt x="20750" y="16490"/>
                    <a:pt x="20713" y="16481"/>
                    <a:pt x="20677" y="16481"/>
                  </a:cubicBezTo>
                  <a:close/>
                  <a:moveTo>
                    <a:pt x="16562" y="16614"/>
                  </a:moveTo>
                  <a:cubicBezTo>
                    <a:pt x="16530" y="16614"/>
                    <a:pt x="16499" y="16621"/>
                    <a:pt x="16475" y="16635"/>
                  </a:cubicBezTo>
                  <a:lnTo>
                    <a:pt x="15301" y="17314"/>
                  </a:lnTo>
                  <a:cubicBezTo>
                    <a:pt x="15250" y="17342"/>
                    <a:pt x="15253" y="17390"/>
                    <a:pt x="15304" y="17420"/>
                  </a:cubicBezTo>
                  <a:lnTo>
                    <a:pt x="16666" y="18206"/>
                  </a:lnTo>
                  <a:cubicBezTo>
                    <a:pt x="16695" y="18222"/>
                    <a:pt x="16731" y="18230"/>
                    <a:pt x="16766" y="18230"/>
                  </a:cubicBezTo>
                  <a:cubicBezTo>
                    <a:pt x="16798" y="18230"/>
                    <a:pt x="16830" y="18223"/>
                    <a:pt x="16854" y="18209"/>
                  </a:cubicBezTo>
                  <a:lnTo>
                    <a:pt x="18031" y="17533"/>
                  </a:lnTo>
                  <a:cubicBezTo>
                    <a:pt x="18079" y="17502"/>
                    <a:pt x="18076" y="17454"/>
                    <a:pt x="18024" y="17424"/>
                  </a:cubicBezTo>
                  <a:lnTo>
                    <a:pt x="16663" y="16639"/>
                  </a:lnTo>
                  <a:cubicBezTo>
                    <a:pt x="16634" y="16623"/>
                    <a:pt x="16598" y="16614"/>
                    <a:pt x="16562" y="16614"/>
                  </a:cubicBezTo>
                  <a:close/>
                  <a:moveTo>
                    <a:pt x="28272" y="16583"/>
                  </a:moveTo>
                  <a:cubicBezTo>
                    <a:pt x="28240" y="16583"/>
                    <a:pt x="28209" y="16590"/>
                    <a:pt x="28185" y="16605"/>
                  </a:cubicBezTo>
                  <a:lnTo>
                    <a:pt x="26738" y="17441"/>
                  </a:lnTo>
                  <a:cubicBezTo>
                    <a:pt x="26687" y="17468"/>
                    <a:pt x="26690" y="17516"/>
                    <a:pt x="26745" y="17547"/>
                  </a:cubicBezTo>
                  <a:lnTo>
                    <a:pt x="28103" y="18332"/>
                  </a:lnTo>
                  <a:cubicBezTo>
                    <a:pt x="28132" y="18350"/>
                    <a:pt x="28169" y="18358"/>
                    <a:pt x="28205" y="18358"/>
                  </a:cubicBezTo>
                  <a:cubicBezTo>
                    <a:pt x="28237" y="18358"/>
                    <a:pt x="28268" y="18351"/>
                    <a:pt x="28290" y="18338"/>
                  </a:cubicBezTo>
                  <a:lnTo>
                    <a:pt x="29738" y="17502"/>
                  </a:lnTo>
                  <a:cubicBezTo>
                    <a:pt x="29789" y="17472"/>
                    <a:pt x="29785" y="17424"/>
                    <a:pt x="29731" y="17393"/>
                  </a:cubicBezTo>
                  <a:lnTo>
                    <a:pt x="28372" y="16608"/>
                  </a:lnTo>
                  <a:cubicBezTo>
                    <a:pt x="28344" y="16592"/>
                    <a:pt x="28308" y="16583"/>
                    <a:pt x="28272" y="16583"/>
                  </a:cubicBezTo>
                  <a:close/>
                  <a:moveTo>
                    <a:pt x="12267" y="16849"/>
                  </a:moveTo>
                  <a:cubicBezTo>
                    <a:pt x="12235" y="16849"/>
                    <a:pt x="12204" y="16857"/>
                    <a:pt x="12182" y="16871"/>
                  </a:cubicBezTo>
                  <a:lnTo>
                    <a:pt x="11004" y="17550"/>
                  </a:lnTo>
                  <a:cubicBezTo>
                    <a:pt x="10953" y="17577"/>
                    <a:pt x="10956" y="17629"/>
                    <a:pt x="11011" y="17659"/>
                  </a:cubicBezTo>
                  <a:lnTo>
                    <a:pt x="12369" y="18444"/>
                  </a:lnTo>
                  <a:cubicBezTo>
                    <a:pt x="12398" y="18460"/>
                    <a:pt x="12434" y="18468"/>
                    <a:pt x="12469" y="18468"/>
                  </a:cubicBezTo>
                  <a:cubicBezTo>
                    <a:pt x="12502" y="18468"/>
                    <a:pt x="12534" y="18461"/>
                    <a:pt x="12557" y="18448"/>
                  </a:cubicBezTo>
                  <a:lnTo>
                    <a:pt x="13735" y="17768"/>
                  </a:lnTo>
                  <a:cubicBezTo>
                    <a:pt x="13786" y="17738"/>
                    <a:pt x="13782" y="17690"/>
                    <a:pt x="13727" y="17659"/>
                  </a:cubicBezTo>
                  <a:lnTo>
                    <a:pt x="12369" y="16875"/>
                  </a:lnTo>
                  <a:cubicBezTo>
                    <a:pt x="12340" y="16858"/>
                    <a:pt x="12303" y="16849"/>
                    <a:pt x="12267" y="16849"/>
                  </a:cubicBezTo>
                  <a:close/>
                  <a:moveTo>
                    <a:pt x="7493" y="16885"/>
                  </a:moveTo>
                  <a:cubicBezTo>
                    <a:pt x="7460" y="16885"/>
                    <a:pt x="7428" y="16892"/>
                    <a:pt x="7403" y="16905"/>
                  </a:cubicBezTo>
                  <a:lnTo>
                    <a:pt x="6226" y="17584"/>
                  </a:lnTo>
                  <a:cubicBezTo>
                    <a:pt x="6178" y="17615"/>
                    <a:pt x="6182" y="17663"/>
                    <a:pt x="6232" y="17694"/>
                  </a:cubicBezTo>
                  <a:lnTo>
                    <a:pt x="7595" y="18478"/>
                  </a:lnTo>
                  <a:cubicBezTo>
                    <a:pt x="7622" y="18494"/>
                    <a:pt x="7658" y="18502"/>
                    <a:pt x="7692" y="18502"/>
                  </a:cubicBezTo>
                  <a:cubicBezTo>
                    <a:pt x="7725" y="18502"/>
                    <a:pt x="7757" y="18495"/>
                    <a:pt x="7782" y="18482"/>
                  </a:cubicBezTo>
                  <a:lnTo>
                    <a:pt x="8956" y="17803"/>
                  </a:lnTo>
                  <a:cubicBezTo>
                    <a:pt x="9008" y="17776"/>
                    <a:pt x="9004" y="17724"/>
                    <a:pt x="8953" y="17694"/>
                  </a:cubicBezTo>
                  <a:lnTo>
                    <a:pt x="7591" y="16908"/>
                  </a:lnTo>
                  <a:cubicBezTo>
                    <a:pt x="7563" y="16893"/>
                    <a:pt x="7528" y="16885"/>
                    <a:pt x="7493" y="16885"/>
                  </a:cubicBezTo>
                  <a:close/>
                  <a:moveTo>
                    <a:pt x="23524" y="17082"/>
                  </a:moveTo>
                  <a:cubicBezTo>
                    <a:pt x="23492" y="17082"/>
                    <a:pt x="23461" y="17088"/>
                    <a:pt x="23437" y="17103"/>
                  </a:cubicBezTo>
                  <a:lnTo>
                    <a:pt x="22260" y="17782"/>
                  </a:lnTo>
                  <a:cubicBezTo>
                    <a:pt x="22213" y="17809"/>
                    <a:pt x="22216" y="17857"/>
                    <a:pt x="22267" y="17888"/>
                  </a:cubicBezTo>
                  <a:lnTo>
                    <a:pt x="23629" y="18673"/>
                  </a:lnTo>
                  <a:cubicBezTo>
                    <a:pt x="23657" y="18689"/>
                    <a:pt x="23694" y="18698"/>
                    <a:pt x="23729" y="18698"/>
                  </a:cubicBezTo>
                  <a:cubicBezTo>
                    <a:pt x="23761" y="18698"/>
                    <a:pt x="23792" y="18691"/>
                    <a:pt x="23816" y="18677"/>
                  </a:cubicBezTo>
                  <a:lnTo>
                    <a:pt x="24990" y="17998"/>
                  </a:lnTo>
                  <a:cubicBezTo>
                    <a:pt x="25042" y="17970"/>
                    <a:pt x="25039" y="17922"/>
                    <a:pt x="24984" y="17891"/>
                  </a:cubicBezTo>
                  <a:lnTo>
                    <a:pt x="23626" y="17106"/>
                  </a:lnTo>
                  <a:cubicBezTo>
                    <a:pt x="23596" y="17090"/>
                    <a:pt x="23560" y="17082"/>
                    <a:pt x="23524" y="17082"/>
                  </a:cubicBezTo>
                  <a:close/>
                  <a:moveTo>
                    <a:pt x="18958" y="17474"/>
                  </a:moveTo>
                  <a:cubicBezTo>
                    <a:pt x="18926" y="17474"/>
                    <a:pt x="18895" y="17481"/>
                    <a:pt x="18871" y="17495"/>
                  </a:cubicBezTo>
                  <a:lnTo>
                    <a:pt x="17694" y="18174"/>
                  </a:lnTo>
                  <a:cubicBezTo>
                    <a:pt x="17646" y="18202"/>
                    <a:pt x="17649" y="18250"/>
                    <a:pt x="17700" y="18280"/>
                  </a:cubicBezTo>
                  <a:lnTo>
                    <a:pt x="19062" y="19069"/>
                  </a:lnTo>
                  <a:cubicBezTo>
                    <a:pt x="19088" y="19085"/>
                    <a:pt x="19124" y="19092"/>
                    <a:pt x="19159" y="19092"/>
                  </a:cubicBezTo>
                  <a:cubicBezTo>
                    <a:pt x="19192" y="19092"/>
                    <a:pt x="19225" y="19085"/>
                    <a:pt x="19250" y="19072"/>
                  </a:cubicBezTo>
                  <a:lnTo>
                    <a:pt x="20424" y="18393"/>
                  </a:lnTo>
                  <a:cubicBezTo>
                    <a:pt x="20475" y="18362"/>
                    <a:pt x="20472" y="18315"/>
                    <a:pt x="20417" y="18284"/>
                  </a:cubicBezTo>
                  <a:lnTo>
                    <a:pt x="19059" y="17499"/>
                  </a:lnTo>
                  <a:cubicBezTo>
                    <a:pt x="19030" y="17483"/>
                    <a:pt x="18994" y="17474"/>
                    <a:pt x="18958" y="17474"/>
                  </a:cubicBezTo>
                  <a:close/>
                  <a:moveTo>
                    <a:pt x="14840" y="17607"/>
                  </a:moveTo>
                  <a:cubicBezTo>
                    <a:pt x="14810" y="17607"/>
                    <a:pt x="14780" y="17613"/>
                    <a:pt x="14759" y="17625"/>
                  </a:cubicBezTo>
                  <a:lnTo>
                    <a:pt x="13581" y="18305"/>
                  </a:lnTo>
                  <a:cubicBezTo>
                    <a:pt x="13530" y="18335"/>
                    <a:pt x="13533" y="18383"/>
                    <a:pt x="13587" y="18414"/>
                  </a:cubicBezTo>
                  <a:lnTo>
                    <a:pt x="14946" y="19198"/>
                  </a:lnTo>
                  <a:cubicBezTo>
                    <a:pt x="14975" y="19215"/>
                    <a:pt x="15012" y="19223"/>
                    <a:pt x="15048" y="19223"/>
                  </a:cubicBezTo>
                  <a:cubicBezTo>
                    <a:pt x="15080" y="19223"/>
                    <a:pt x="15111" y="19216"/>
                    <a:pt x="15134" y="19202"/>
                  </a:cubicBezTo>
                  <a:lnTo>
                    <a:pt x="16311" y="18523"/>
                  </a:lnTo>
                  <a:cubicBezTo>
                    <a:pt x="16362" y="18496"/>
                    <a:pt x="16359" y="18448"/>
                    <a:pt x="16304" y="18417"/>
                  </a:cubicBezTo>
                  <a:lnTo>
                    <a:pt x="14943" y="17632"/>
                  </a:lnTo>
                  <a:cubicBezTo>
                    <a:pt x="14915" y="17615"/>
                    <a:pt x="14877" y="17607"/>
                    <a:pt x="14840" y="17607"/>
                  </a:cubicBezTo>
                  <a:close/>
                  <a:moveTo>
                    <a:pt x="10548" y="17843"/>
                  </a:moveTo>
                  <a:cubicBezTo>
                    <a:pt x="10517" y="17843"/>
                    <a:pt x="10486" y="17850"/>
                    <a:pt x="10462" y="17864"/>
                  </a:cubicBezTo>
                  <a:lnTo>
                    <a:pt x="9284" y="18543"/>
                  </a:lnTo>
                  <a:cubicBezTo>
                    <a:pt x="9236" y="18571"/>
                    <a:pt x="9239" y="18618"/>
                    <a:pt x="9291" y="18649"/>
                  </a:cubicBezTo>
                  <a:lnTo>
                    <a:pt x="10652" y="19434"/>
                  </a:lnTo>
                  <a:cubicBezTo>
                    <a:pt x="10681" y="19452"/>
                    <a:pt x="10718" y="19460"/>
                    <a:pt x="10753" y="19460"/>
                  </a:cubicBezTo>
                  <a:cubicBezTo>
                    <a:pt x="10785" y="19460"/>
                    <a:pt x="10816" y="19454"/>
                    <a:pt x="10840" y="19441"/>
                  </a:cubicBezTo>
                  <a:lnTo>
                    <a:pt x="12015" y="18762"/>
                  </a:lnTo>
                  <a:cubicBezTo>
                    <a:pt x="12065" y="18731"/>
                    <a:pt x="12062" y="18683"/>
                    <a:pt x="12007" y="18653"/>
                  </a:cubicBezTo>
                  <a:lnTo>
                    <a:pt x="10649" y="17867"/>
                  </a:lnTo>
                  <a:cubicBezTo>
                    <a:pt x="10620" y="17851"/>
                    <a:pt x="10584" y="17843"/>
                    <a:pt x="10548" y="17843"/>
                  </a:cubicBezTo>
                  <a:close/>
                  <a:moveTo>
                    <a:pt x="5772" y="17877"/>
                  </a:moveTo>
                  <a:cubicBezTo>
                    <a:pt x="5739" y="17877"/>
                    <a:pt x="5707" y="17884"/>
                    <a:pt x="5683" y="17898"/>
                  </a:cubicBezTo>
                  <a:lnTo>
                    <a:pt x="4509" y="18577"/>
                  </a:lnTo>
                  <a:cubicBezTo>
                    <a:pt x="4458" y="18605"/>
                    <a:pt x="4461" y="18656"/>
                    <a:pt x="4516" y="18686"/>
                  </a:cubicBezTo>
                  <a:lnTo>
                    <a:pt x="5874" y="19472"/>
                  </a:lnTo>
                  <a:cubicBezTo>
                    <a:pt x="5902" y="19488"/>
                    <a:pt x="5939" y="19495"/>
                    <a:pt x="5974" y="19495"/>
                  </a:cubicBezTo>
                  <a:cubicBezTo>
                    <a:pt x="6007" y="19495"/>
                    <a:pt x="6039" y="19488"/>
                    <a:pt x="6062" y="19475"/>
                  </a:cubicBezTo>
                  <a:lnTo>
                    <a:pt x="7239" y="18796"/>
                  </a:lnTo>
                  <a:cubicBezTo>
                    <a:pt x="7287" y="18765"/>
                    <a:pt x="7287" y="18718"/>
                    <a:pt x="7233" y="18686"/>
                  </a:cubicBezTo>
                  <a:lnTo>
                    <a:pt x="5871" y="17902"/>
                  </a:lnTo>
                  <a:cubicBezTo>
                    <a:pt x="5844" y="17885"/>
                    <a:pt x="5808" y="17877"/>
                    <a:pt x="5772" y="17877"/>
                  </a:cubicBezTo>
                  <a:close/>
                  <a:moveTo>
                    <a:pt x="21808" y="18073"/>
                  </a:moveTo>
                  <a:cubicBezTo>
                    <a:pt x="21775" y="18073"/>
                    <a:pt x="21742" y="18079"/>
                    <a:pt x="21717" y="18093"/>
                  </a:cubicBezTo>
                  <a:lnTo>
                    <a:pt x="20543" y="18772"/>
                  </a:lnTo>
                  <a:cubicBezTo>
                    <a:pt x="20492" y="18803"/>
                    <a:pt x="20496" y="18850"/>
                    <a:pt x="20550" y="18881"/>
                  </a:cubicBezTo>
                  <a:lnTo>
                    <a:pt x="21909" y="19666"/>
                  </a:lnTo>
                  <a:cubicBezTo>
                    <a:pt x="21937" y="19682"/>
                    <a:pt x="21973" y="19691"/>
                    <a:pt x="22009" y="19691"/>
                  </a:cubicBezTo>
                  <a:cubicBezTo>
                    <a:pt x="22041" y="19691"/>
                    <a:pt x="22072" y="19684"/>
                    <a:pt x="22096" y="19669"/>
                  </a:cubicBezTo>
                  <a:lnTo>
                    <a:pt x="23273" y="18990"/>
                  </a:lnTo>
                  <a:cubicBezTo>
                    <a:pt x="23322" y="18963"/>
                    <a:pt x="23322" y="18915"/>
                    <a:pt x="23267" y="18885"/>
                  </a:cubicBezTo>
                  <a:lnTo>
                    <a:pt x="21905" y="18096"/>
                  </a:lnTo>
                  <a:cubicBezTo>
                    <a:pt x="21879" y="18080"/>
                    <a:pt x="21843" y="18073"/>
                    <a:pt x="21808" y="18073"/>
                  </a:cubicBezTo>
                  <a:close/>
                  <a:moveTo>
                    <a:pt x="17239" y="18467"/>
                  </a:moveTo>
                  <a:cubicBezTo>
                    <a:pt x="17207" y="18467"/>
                    <a:pt x="17175" y="18474"/>
                    <a:pt x="17150" y="18489"/>
                  </a:cubicBezTo>
                  <a:lnTo>
                    <a:pt x="15977" y="19165"/>
                  </a:lnTo>
                  <a:cubicBezTo>
                    <a:pt x="15926" y="19195"/>
                    <a:pt x="15929" y="19243"/>
                    <a:pt x="15983" y="19274"/>
                  </a:cubicBezTo>
                  <a:lnTo>
                    <a:pt x="17342" y="20058"/>
                  </a:lnTo>
                  <a:cubicBezTo>
                    <a:pt x="17371" y="20075"/>
                    <a:pt x="17407" y="20084"/>
                    <a:pt x="17442" y="20084"/>
                  </a:cubicBezTo>
                  <a:cubicBezTo>
                    <a:pt x="17474" y="20084"/>
                    <a:pt x="17505" y="20076"/>
                    <a:pt x="17530" y="20062"/>
                  </a:cubicBezTo>
                  <a:lnTo>
                    <a:pt x="18707" y="19383"/>
                  </a:lnTo>
                  <a:cubicBezTo>
                    <a:pt x="18755" y="19356"/>
                    <a:pt x="18752" y="19308"/>
                    <a:pt x="18700" y="19277"/>
                  </a:cubicBezTo>
                  <a:lnTo>
                    <a:pt x="17339" y="18492"/>
                  </a:lnTo>
                  <a:cubicBezTo>
                    <a:pt x="17312" y="18476"/>
                    <a:pt x="17275" y="18467"/>
                    <a:pt x="17239" y="18467"/>
                  </a:cubicBezTo>
                  <a:close/>
                  <a:moveTo>
                    <a:pt x="13127" y="18599"/>
                  </a:moveTo>
                  <a:cubicBezTo>
                    <a:pt x="13094" y="18599"/>
                    <a:pt x="13062" y="18605"/>
                    <a:pt x="13038" y="18618"/>
                  </a:cubicBezTo>
                  <a:lnTo>
                    <a:pt x="11861" y="19297"/>
                  </a:lnTo>
                  <a:cubicBezTo>
                    <a:pt x="11813" y="19329"/>
                    <a:pt x="11813" y="19376"/>
                    <a:pt x="11867" y="19406"/>
                  </a:cubicBezTo>
                  <a:lnTo>
                    <a:pt x="13229" y="20192"/>
                  </a:lnTo>
                  <a:cubicBezTo>
                    <a:pt x="13256" y="20208"/>
                    <a:pt x="13293" y="20216"/>
                    <a:pt x="13329" y="20216"/>
                  </a:cubicBezTo>
                  <a:cubicBezTo>
                    <a:pt x="13361" y="20216"/>
                    <a:pt x="13393" y="20210"/>
                    <a:pt x="13417" y="20195"/>
                  </a:cubicBezTo>
                  <a:lnTo>
                    <a:pt x="14591" y="19516"/>
                  </a:lnTo>
                  <a:cubicBezTo>
                    <a:pt x="14642" y="19488"/>
                    <a:pt x="14639" y="19441"/>
                    <a:pt x="14584" y="19406"/>
                  </a:cubicBezTo>
                  <a:lnTo>
                    <a:pt x="13226" y="18622"/>
                  </a:lnTo>
                  <a:cubicBezTo>
                    <a:pt x="13198" y="18606"/>
                    <a:pt x="13162" y="18599"/>
                    <a:pt x="13127" y="18599"/>
                  </a:cubicBezTo>
                  <a:close/>
                  <a:moveTo>
                    <a:pt x="8826" y="18835"/>
                  </a:moveTo>
                  <a:cubicBezTo>
                    <a:pt x="8795" y="18835"/>
                    <a:pt x="8764" y="18841"/>
                    <a:pt x="8741" y="18854"/>
                  </a:cubicBezTo>
                  <a:lnTo>
                    <a:pt x="7567" y="19533"/>
                  </a:lnTo>
                  <a:cubicBezTo>
                    <a:pt x="7516" y="19564"/>
                    <a:pt x="7519" y="19611"/>
                    <a:pt x="7574" y="19642"/>
                  </a:cubicBezTo>
                  <a:lnTo>
                    <a:pt x="8932" y="20427"/>
                  </a:lnTo>
                  <a:cubicBezTo>
                    <a:pt x="8961" y="20443"/>
                    <a:pt x="8997" y="20452"/>
                    <a:pt x="9033" y="20452"/>
                  </a:cubicBezTo>
                  <a:cubicBezTo>
                    <a:pt x="9065" y="20452"/>
                    <a:pt x="9096" y="20445"/>
                    <a:pt x="9120" y="20430"/>
                  </a:cubicBezTo>
                  <a:lnTo>
                    <a:pt x="10298" y="19751"/>
                  </a:lnTo>
                  <a:cubicBezTo>
                    <a:pt x="10345" y="19724"/>
                    <a:pt x="10342" y="19677"/>
                    <a:pt x="10290" y="19646"/>
                  </a:cubicBezTo>
                  <a:lnTo>
                    <a:pt x="8929" y="18861"/>
                  </a:lnTo>
                  <a:cubicBezTo>
                    <a:pt x="8901" y="18844"/>
                    <a:pt x="8863" y="18835"/>
                    <a:pt x="8826" y="18835"/>
                  </a:cubicBezTo>
                  <a:close/>
                  <a:moveTo>
                    <a:pt x="4052" y="18870"/>
                  </a:moveTo>
                  <a:cubicBezTo>
                    <a:pt x="4020" y="18870"/>
                    <a:pt x="3989" y="18877"/>
                    <a:pt x="3967" y="18891"/>
                  </a:cubicBezTo>
                  <a:lnTo>
                    <a:pt x="2789" y="19570"/>
                  </a:lnTo>
                  <a:cubicBezTo>
                    <a:pt x="2738" y="19598"/>
                    <a:pt x="2741" y="19646"/>
                    <a:pt x="2795" y="19677"/>
                  </a:cubicBezTo>
                  <a:lnTo>
                    <a:pt x="4158" y="20461"/>
                  </a:lnTo>
                  <a:cubicBezTo>
                    <a:pt x="4184" y="20480"/>
                    <a:pt x="4221" y="20488"/>
                    <a:pt x="4257" y="20488"/>
                  </a:cubicBezTo>
                  <a:cubicBezTo>
                    <a:pt x="4289" y="20488"/>
                    <a:pt x="4321" y="20481"/>
                    <a:pt x="4345" y="20468"/>
                  </a:cubicBezTo>
                  <a:lnTo>
                    <a:pt x="5519" y="19789"/>
                  </a:lnTo>
                  <a:cubicBezTo>
                    <a:pt x="5571" y="19759"/>
                    <a:pt x="5567" y="19710"/>
                    <a:pt x="5512" y="19680"/>
                  </a:cubicBezTo>
                  <a:lnTo>
                    <a:pt x="4154" y="18894"/>
                  </a:lnTo>
                  <a:cubicBezTo>
                    <a:pt x="4125" y="18879"/>
                    <a:pt x="4088" y="18870"/>
                    <a:pt x="4052" y="18870"/>
                  </a:cubicBezTo>
                  <a:close/>
                  <a:moveTo>
                    <a:pt x="20089" y="19066"/>
                  </a:moveTo>
                  <a:cubicBezTo>
                    <a:pt x="20056" y="19066"/>
                    <a:pt x="20024" y="19073"/>
                    <a:pt x="20001" y="19086"/>
                  </a:cubicBezTo>
                  <a:lnTo>
                    <a:pt x="18823" y="19765"/>
                  </a:lnTo>
                  <a:cubicBezTo>
                    <a:pt x="18772" y="19796"/>
                    <a:pt x="18776" y="19844"/>
                    <a:pt x="18830" y="19874"/>
                  </a:cubicBezTo>
                  <a:lnTo>
                    <a:pt x="20189" y="20660"/>
                  </a:lnTo>
                  <a:cubicBezTo>
                    <a:pt x="20216" y="20675"/>
                    <a:pt x="20253" y="20683"/>
                    <a:pt x="20288" y="20683"/>
                  </a:cubicBezTo>
                  <a:cubicBezTo>
                    <a:pt x="20321" y="20683"/>
                    <a:pt x="20353" y="20676"/>
                    <a:pt x="20376" y="20663"/>
                  </a:cubicBezTo>
                  <a:lnTo>
                    <a:pt x="21553" y="19984"/>
                  </a:lnTo>
                  <a:cubicBezTo>
                    <a:pt x="21605" y="19956"/>
                    <a:pt x="21602" y="19905"/>
                    <a:pt x="21547" y="19874"/>
                  </a:cubicBezTo>
                  <a:lnTo>
                    <a:pt x="20189" y="19089"/>
                  </a:lnTo>
                  <a:cubicBezTo>
                    <a:pt x="20160" y="19073"/>
                    <a:pt x="20124" y="19066"/>
                    <a:pt x="20089" y="19066"/>
                  </a:cubicBezTo>
                  <a:close/>
                  <a:moveTo>
                    <a:pt x="15522" y="19459"/>
                  </a:moveTo>
                  <a:cubicBezTo>
                    <a:pt x="15489" y="19459"/>
                    <a:pt x="15457" y="19465"/>
                    <a:pt x="15434" y="19479"/>
                  </a:cubicBezTo>
                  <a:lnTo>
                    <a:pt x="14256" y="20158"/>
                  </a:lnTo>
                  <a:cubicBezTo>
                    <a:pt x="14206" y="20189"/>
                    <a:pt x="14209" y="20236"/>
                    <a:pt x="14263" y="20267"/>
                  </a:cubicBezTo>
                  <a:lnTo>
                    <a:pt x="15622" y="21052"/>
                  </a:lnTo>
                  <a:cubicBezTo>
                    <a:pt x="15650" y="21068"/>
                    <a:pt x="15688" y="21076"/>
                    <a:pt x="15724" y="21076"/>
                  </a:cubicBezTo>
                  <a:cubicBezTo>
                    <a:pt x="15756" y="21076"/>
                    <a:pt x="15787" y="21070"/>
                    <a:pt x="15810" y="21055"/>
                  </a:cubicBezTo>
                  <a:lnTo>
                    <a:pt x="16987" y="20376"/>
                  </a:lnTo>
                  <a:cubicBezTo>
                    <a:pt x="17038" y="20348"/>
                    <a:pt x="17035" y="20301"/>
                    <a:pt x="16980" y="20271"/>
                  </a:cubicBezTo>
                  <a:lnTo>
                    <a:pt x="15622" y="19482"/>
                  </a:lnTo>
                  <a:cubicBezTo>
                    <a:pt x="15594" y="19466"/>
                    <a:pt x="15557" y="19459"/>
                    <a:pt x="15522" y="19459"/>
                  </a:cubicBezTo>
                  <a:close/>
                  <a:moveTo>
                    <a:pt x="11405" y="19590"/>
                  </a:moveTo>
                  <a:cubicBezTo>
                    <a:pt x="11373" y="19590"/>
                    <a:pt x="11342" y="19597"/>
                    <a:pt x="11318" y="19611"/>
                  </a:cubicBezTo>
                  <a:lnTo>
                    <a:pt x="10144" y="20291"/>
                  </a:lnTo>
                  <a:cubicBezTo>
                    <a:pt x="10093" y="20318"/>
                    <a:pt x="10096" y="20369"/>
                    <a:pt x="10147" y="20400"/>
                  </a:cubicBezTo>
                  <a:lnTo>
                    <a:pt x="11509" y="21185"/>
                  </a:lnTo>
                  <a:cubicBezTo>
                    <a:pt x="11537" y="21201"/>
                    <a:pt x="11573" y="21209"/>
                    <a:pt x="11607" y="21209"/>
                  </a:cubicBezTo>
                  <a:cubicBezTo>
                    <a:pt x="11640" y="21209"/>
                    <a:pt x="11672" y="21202"/>
                    <a:pt x="11697" y="21188"/>
                  </a:cubicBezTo>
                  <a:lnTo>
                    <a:pt x="12875" y="20509"/>
                  </a:lnTo>
                  <a:cubicBezTo>
                    <a:pt x="12922" y="20479"/>
                    <a:pt x="12919" y="20430"/>
                    <a:pt x="12867" y="20400"/>
                  </a:cubicBezTo>
                  <a:lnTo>
                    <a:pt x="11506" y="19615"/>
                  </a:lnTo>
                  <a:cubicBezTo>
                    <a:pt x="11477" y="19599"/>
                    <a:pt x="11440" y="19590"/>
                    <a:pt x="11405" y="19590"/>
                  </a:cubicBezTo>
                  <a:close/>
                  <a:moveTo>
                    <a:pt x="7113" y="19827"/>
                  </a:moveTo>
                  <a:cubicBezTo>
                    <a:pt x="7080" y="19827"/>
                    <a:pt x="7048" y="19834"/>
                    <a:pt x="7025" y="19847"/>
                  </a:cubicBezTo>
                  <a:lnTo>
                    <a:pt x="5847" y="20526"/>
                  </a:lnTo>
                  <a:cubicBezTo>
                    <a:pt x="5796" y="20557"/>
                    <a:pt x="5799" y="20605"/>
                    <a:pt x="5854" y="20635"/>
                  </a:cubicBezTo>
                  <a:lnTo>
                    <a:pt x="7212" y="21421"/>
                  </a:lnTo>
                  <a:cubicBezTo>
                    <a:pt x="7241" y="21437"/>
                    <a:pt x="7278" y="21445"/>
                    <a:pt x="7314" y="21445"/>
                  </a:cubicBezTo>
                  <a:cubicBezTo>
                    <a:pt x="7346" y="21445"/>
                    <a:pt x="7377" y="21438"/>
                    <a:pt x="7400" y="21424"/>
                  </a:cubicBezTo>
                  <a:lnTo>
                    <a:pt x="8578" y="20745"/>
                  </a:lnTo>
                  <a:cubicBezTo>
                    <a:pt x="8628" y="20717"/>
                    <a:pt x="8625" y="20670"/>
                    <a:pt x="8570" y="20635"/>
                  </a:cubicBezTo>
                  <a:lnTo>
                    <a:pt x="7212" y="19850"/>
                  </a:lnTo>
                  <a:cubicBezTo>
                    <a:pt x="7184" y="19835"/>
                    <a:pt x="7148" y="19827"/>
                    <a:pt x="7113" y="19827"/>
                  </a:cubicBezTo>
                  <a:close/>
                  <a:moveTo>
                    <a:pt x="18370" y="20059"/>
                  </a:moveTo>
                  <a:cubicBezTo>
                    <a:pt x="18337" y="20059"/>
                    <a:pt x="18305" y="20066"/>
                    <a:pt x="18281" y="20079"/>
                  </a:cubicBezTo>
                  <a:lnTo>
                    <a:pt x="17103" y="20758"/>
                  </a:lnTo>
                  <a:cubicBezTo>
                    <a:pt x="17055" y="20786"/>
                    <a:pt x="17059" y="20837"/>
                    <a:pt x="17109" y="20868"/>
                  </a:cubicBezTo>
                  <a:lnTo>
                    <a:pt x="18472" y="21652"/>
                  </a:lnTo>
                  <a:cubicBezTo>
                    <a:pt x="18500" y="21668"/>
                    <a:pt x="18535" y="21676"/>
                    <a:pt x="18570" y="21676"/>
                  </a:cubicBezTo>
                  <a:cubicBezTo>
                    <a:pt x="18603" y="21676"/>
                    <a:pt x="18635" y="21669"/>
                    <a:pt x="18659" y="21656"/>
                  </a:cubicBezTo>
                  <a:lnTo>
                    <a:pt x="19833" y="20977"/>
                  </a:lnTo>
                  <a:cubicBezTo>
                    <a:pt x="19885" y="20946"/>
                    <a:pt x="19881" y="20898"/>
                    <a:pt x="19826" y="20868"/>
                  </a:cubicBezTo>
                  <a:lnTo>
                    <a:pt x="18468" y="20082"/>
                  </a:lnTo>
                  <a:cubicBezTo>
                    <a:pt x="18440" y="20067"/>
                    <a:pt x="18405" y="20059"/>
                    <a:pt x="18370" y="20059"/>
                  </a:cubicBezTo>
                  <a:close/>
                  <a:moveTo>
                    <a:pt x="1589" y="20294"/>
                  </a:moveTo>
                  <a:cubicBezTo>
                    <a:pt x="1556" y="20294"/>
                    <a:pt x="1524" y="20301"/>
                    <a:pt x="1499" y="20315"/>
                  </a:cubicBezTo>
                  <a:lnTo>
                    <a:pt x="51" y="21151"/>
                  </a:lnTo>
                  <a:cubicBezTo>
                    <a:pt x="1" y="21178"/>
                    <a:pt x="4" y="21229"/>
                    <a:pt x="59" y="21260"/>
                  </a:cubicBezTo>
                  <a:lnTo>
                    <a:pt x="1417" y="22045"/>
                  </a:lnTo>
                  <a:cubicBezTo>
                    <a:pt x="1445" y="22061"/>
                    <a:pt x="1481" y="22069"/>
                    <a:pt x="1516" y="22069"/>
                  </a:cubicBezTo>
                  <a:cubicBezTo>
                    <a:pt x="1549" y="22069"/>
                    <a:pt x="1581" y="22062"/>
                    <a:pt x="1604" y="22048"/>
                  </a:cubicBezTo>
                  <a:lnTo>
                    <a:pt x="3052" y="21213"/>
                  </a:lnTo>
                  <a:cubicBezTo>
                    <a:pt x="3103" y="21185"/>
                    <a:pt x="3099" y="21134"/>
                    <a:pt x="3045" y="21103"/>
                  </a:cubicBezTo>
                  <a:lnTo>
                    <a:pt x="1686" y="20318"/>
                  </a:lnTo>
                  <a:cubicBezTo>
                    <a:pt x="1659" y="20302"/>
                    <a:pt x="1623" y="20294"/>
                    <a:pt x="1589" y="20294"/>
                  </a:cubicBezTo>
                  <a:close/>
                  <a:moveTo>
                    <a:pt x="13803" y="20452"/>
                  </a:moveTo>
                  <a:cubicBezTo>
                    <a:pt x="13770" y="20452"/>
                    <a:pt x="13739" y="20458"/>
                    <a:pt x="13714" y="20471"/>
                  </a:cubicBezTo>
                  <a:lnTo>
                    <a:pt x="12536" y="21151"/>
                  </a:lnTo>
                  <a:cubicBezTo>
                    <a:pt x="12489" y="21181"/>
                    <a:pt x="12492" y="21229"/>
                    <a:pt x="12543" y="21260"/>
                  </a:cubicBezTo>
                  <a:lnTo>
                    <a:pt x="13905" y="22045"/>
                  </a:lnTo>
                  <a:cubicBezTo>
                    <a:pt x="13931" y="22061"/>
                    <a:pt x="13967" y="22069"/>
                    <a:pt x="14002" y="22069"/>
                  </a:cubicBezTo>
                  <a:cubicBezTo>
                    <a:pt x="14035" y="22069"/>
                    <a:pt x="14068" y="22062"/>
                    <a:pt x="14093" y="22048"/>
                  </a:cubicBezTo>
                  <a:lnTo>
                    <a:pt x="15266" y="21369"/>
                  </a:lnTo>
                  <a:cubicBezTo>
                    <a:pt x="15318" y="21342"/>
                    <a:pt x="15315" y="21290"/>
                    <a:pt x="15260" y="21260"/>
                  </a:cubicBezTo>
                  <a:lnTo>
                    <a:pt x="13902" y="20475"/>
                  </a:lnTo>
                  <a:cubicBezTo>
                    <a:pt x="13873" y="20459"/>
                    <a:pt x="13838" y="20452"/>
                    <a:pt x="13803" y="20452"/>
                  </a:cubicBezTo>
                  <a:close/>
                  <a:moveTo>
                    <a:pt x="9686" y="20583"/>
                  </a:moveTo>
                  <a:cubicBezTo>
                    <a:pt x="9654" y="20583"/>
                    <a:pt x="9622" y="20590"/>
                    <a:pt x="9598" y="20605"/>
                  </a:cubicBezTo>
                  <a:lnTo>
                    <a:pt x="8424" y="21284"/>
                  </a:lnTo>
                  <a:cubicBezTo>
                    <a:pt x="8373" y="21311"/>
                    <a:pt x="8376" y="21359"/>
                    <a:pt x="8431" y="21393"/>
                  </a:cubicBezTo>
                  <a:lnTo>
                    <a:pt x="9789" y="22178"/>
                  </a:lnTo>
                  <a:cubicBezTo>
                    <a:pt x="9817" y="22194"/>
                    <a:pt x="9853" y="22201"/>
                    <a:pt x="9889" y="22201"/>
                  </a:cubicBezTo>
                  <a:cubicBezTo>
                    <a:pt x="9922" y="22201"/>
                    <a:pt x="9954" y="22195"/>
                    <a:pt x="9977" y="22182"/>
                  </a:cubicBezTo>
                  <a:lnTo>
                    <a:pt x="11154" y="21503"/>
                  </a:lnTo>
                  <a:cubicBezTo>
                    <a:pt x="11205" y="21471"/>
                    <a:pt x="11202" y="21424"/>
                    <a:pt x="11147" y="21393"/>
                  </a:cubicBezTo>
                  <a:lnTo>
                    <a:pt x="9786" y="20608"/>
                  </a:lnTo>
                  <a:cubicBezTo>
                    <a:pt x="9758" y="20592"/>
                    <a:pt x="9722" y="20583"/>
                    <a:pt x="9686" y="20583"/>
                  </a:cubicBezTo>
                  <a:close/>
                  <a:moveTo>
                    <a:pt x="5393" y="20820"/>
                  </a:moveTo>
                  <a:cubicBezTo>
                    <a:pt x="5361" y="20820"/>
                    <a:pt x="5329" y="20827"/>
                    <a:pt x="5304" y="20840"/>
                  </a:cubicBezTo>
                  <a:lnTo>
                    <a:pt x="4126" y="21520"/>
                  </a:lnTo>
                  <a:cubicBezTo>
                    <a:pt x="4079" y="21547"/>
                    <a:pt x="4082" y="21598"/>
                    <a:pt x="4134" y="21629"/>
                  </a:cubicBezTo>
                  <a:lnTo>
                    <a:pt x="5495" y="22413"/>
                  </a:lnTo>
                  <a:cubicBezTo>
                    <a:pt x="5522" y="22429"/>
                    <a:pt x="5557" y="22437"/>
                    <a:pt x="5592" y="22437"/>
                  </a:cubicBezTo>
                  <a:cubicBezTo>
                    <a:pt x="5625" y="22437"/>
                    <a:pt x="5658" y="22430"/>
                    <a:pt x="5683" y="22417"/>
                  </a:cubicBezTo>
                  <a:lnTo>
                    <a:pt x="6857" y="21738"/>
                  </a:lnTo>
                  <a:cubicBezTo>
                    <a:pt x="6908" y="21711"/>
                    <a:pt x="6905" y="21659"/>
                    <a:pt x="6850" y="21629"/>
                  </a:cubicBezTo>
                  <a:lnTo>
                    <a:pt x="5492" y="20844"/>
                  </a:lnTo>
                  <a:cubicBezTo>
                    <a:pt x="5464" y="20828"/>
                    <a:pt x="5428" y="20820"/>
                    <a:pt x="5393" y="20820"/>
                  </a:cubicBezTo>
                  <a:close/>
                  <a:moveTo>
                    <a:pt x="16649" y="21051"/>
                  </a:moveTo>
                  <a:cubicBezTo>
                    <a:pt x="16617" y="21051"/>
                    <a:pt x="16585" y="21058"/>
                    <a:pt x="16561" y="21073"/>
                  </a:cubicBezTo>
                  <a:lnTo>
                    <a:pt x="15386" y="21752"/>
                  </a:lnTo>
                  <a:cubicBezTo>
                    <a:pt x="15335" y="21779"/>
                    <a:pt x="15339" y="21827"/>
                    <a:pt x="15393" y="21857"/>
                  </a:cubicBezTo>
                  <a:lnTo>
                    <a:pt x="16752" y="22646"/>
                  </a:lnTo>
                  <a:cubicBezTo>
                    <a:pt x="16780" y="22662"/>
                    <a:pt x="16815" y="22669"/>
                    <a:pt x="16850" y="22669"/>
                  </a:cubicBezTo>
                  <a:cubicBezTo>
                    <a:pt x="16882" y="22669"/>
                    <a:pt x="16914" y="22662"/>
                    <a:pt x="16939" y="22649"/>
                  </a:cubicBezTo>
                  <a:lnTo>
                    <a:pt x="18117" y="21970"/>
                  </a:lnTo>
                  <a:cubicBezTo>
                    <a:pt x="18165" y="21939"/>
                    <a:pt x="18161" y="21892"/>
                    <a:pt x="18110" y="21861"/>
                  </a:cubicBezTo>
                  <a:lnTo>
                    <a:pt x="16748" y="21076"/>
                  </a:lnTo>
                  <a:cubicBezTo>
                    <a:pt x="16721" y="21059"/>
                    <a:pt x="16685" y="21051"/>
                    <a:pt x="16649" y="21051"/>
                  </a:cubicBezTo>
                  <a:close/>
                  <a:moveTo>
                    <a:pt x="12081" y="21443"/>
                  </a:moveTo>
                  <a:cubicBezTo>
                    <a:pt x="12049" y="21443"/>
                    <a:pt x="12018" y="21450"/>
                    <a:pt x="11994" y="21465"/>
                  </a:cubicBezTo>
                  <a:lnTo>
                    <a:pt x="10819" y="22144"/>
                  </a:lnTo>
                  <a:cubicBezTo>
                    <a:pt x="10769" y="22171"/>
                    <a:pt x="10772" y="22223"/>
                    <a:pt x="10827" y="22253"/>
                  </a:cubicBezTo>
                  <a:lnTo>
                    <a:pt x="12185" y="23038"/>
                  </a:lnTo>
                  <a:cubicBezTo>
                    <a:pt x="12213" y="23054"/>
                    <a:pt x="12249" y="23062"/>
                    <a:pt x="12283" y="23062"/>
                  </a:cubicBezTo>
                  <a:cubicBezTo>
                    <a:pt x="12316" y="23062"/>
                    <a:pt x="12348" y="23055"/>
                    <a:pt x="12373" y="23042"/>
                  </a:cubicBezTo>
                  <a:lnTo>
                    <a:pt x="13550" y="22363"/>
                  </a:lnTo>
                  <a:cubicBezTo>
                    <a:pt x="13598" y="22332"/>
                    <a:pt x="13595" y="22284"/>
                    <a:pt x="13543" y="22253"/>
                  </a:cubicBezTo>
                  <a:lnTo>
                    <a:pt x="12182" y="21468"/>
                  </a:lnTo>
                  <a:cubicBezTo>
                    <a:pt x="12154" y="21452"/>
                    <a:pt x="12118" y="21443"/>
                    <a:pt x="12081" y="21443"/>
                  </a:cubicBezTo>
                  <a:close/>
                  <a:moveTo>
                    <a:pt x="7966" y="21577"/>
                  </a:moveTo>
                  <a:cubicBezTo>
                    <a:pt x="7934" y="21577"/>
                    <a:pt x="7904" y="21583"/>
                    <a:pt x="7881" y="21598"/>
                  </a:cubicBezTo>
                  <a:lnTo>
                    <a:pt x="6703" y="22277"/>
                  </a:lnTo>
                  <a:cubicBezTo>
                    <a:pt x="6656" y="22304"/>
                    <a:pt x="6656" y="22352"/>
                    <a:pt x="6711" y="22383"/>
                  </a:cubicBezTo>
                  <a:lnTo>
                    <a:pt x="8072" y="23168"/>
                  </a:lnTo>
                  <a:cubicBezTo>
                    <a:pt x="8099" y="23184"/>
                    <a:pt x="8136" y="23193"/>
                    <a:pt x="8172" y="23193"/>
                  </a:cubicBezTo>
                  <a:cubicBezTo>
                    <a:pt x="8204" y="23193"/>
                    <a:pt x="8236" y="23186"/>
                    <a:pt x="8260" y="23171"/>
                  </a:cubicBezTo>
                  <a:lnTo>
                    <a:pt x="9434" y="22495"/>
                  </a:lnTo>
                  <a:cubicBezTo>
                    <a:pt x="9485" y="22465"/>
                    <a:pt x="9482" y="22417"/>
                    <a:pt x="9427" y="22386"/>
                  </a:cubicBezTo>
                  <a:lnTo>
                    <a:pt x="8069" y="21602"/>
                  </a:lnTo>
                  <a:cubicBezTo>
                    <a:pt x="8040" y="21585"/>
                    <a:pt x="8002" y="21577"/>
                    <a:pt x="7966" y="21577"/>
                  </a:cubicBezTo>
                  <a:close/>
                  <a:moveTo>
                    <a:pt x="3670" y="21812"/>
                  </a:moveTo>
                  <a:cubicBezTo>
                    <a:pt x="3639" y="21812"/>
                    <a:pt x="3608" y="21819"/>
                    <a:pt x="3584" y="21833"/>
                  </a:cubicBezTo>
                  <a:lnTo>
                    <a:pt x="2410" y="22513"/>
                  </a:lnTo>
                  <a:cubicBezTo>
                    <a:pt x="2359" y="22540"/>
                    <a:pt x="2362" y="22588"/>
                    <a:pt x="2417" y="22621"/>
                  </a:cubicBezTo>
                  <a:lnTo>
                    <a:pt x="3775" y="23407"/>
                  </a:lnTo>
                  <a:cubicBezTo>
                    <a:pt x="3803" y="23423"/>
                    <a:pt x="3839" y="23430"/>
                    <a:pt x="3873" y="23430"/>
                  </a:cubicBezTo>
                  <a:cubicBezTo>
                    <a:pt x="3906" y="23430"/>
                    <a:pt x="3938" y="23423"/>
                    <a:pt x="3963" y="23410"/>
                  </a:cubicBezTo>
                  <a:lnTo>
                    <a:pt x="5141" y="22731"/>
                  </a:lnTo>
                  <a:cubicBezTo>
                    <a:pt x="5188" y="22700"/>
                    <a:pt x="5185" y="22653"/>
                    <a:pt x="5134" y="22621"/>
                  </a:cubicBezTo>
                  <a:lnTo>
                    <a:pt x="3772" y="21837"/>
                  </a:lnTo>
                  <a:cubicBezTo>
                    <a:pt x="3743" y="21821"/>
                    <a:pt x="3706" y="21812"/>
                    <a:pt x="3670" y="21812"/>
                  </a:cubicBezTo>
                  <a:close/>
                  <a:moveTo>
                    <a:pt x="14929" y="22044"/>
                  </a:moveTo>
                  <a:cubicBezTo>
                    <a:pt x="14897" y="22044"/>
                    <a:pt x="14866" y="22051"/>
                    <a:pt x="14844" y="22065"/>
                  </a:cubicBezTo>
                  <a:lnTo>
                    <a:pt x="13666" y="22744"/>
                  </a:lnTo>
                  <a:cubicBezTo>
                    <a:pt x="13615" y="22772"/>
                    <a:pt x="13618" y="22820"/>
                    <a:pt x="13673" y="22851"/>
                  </a:cubicBezTo>
                  <a:lnTo>
                    <a:pt x="15031" y="23636"/>
                  </a:lnTo>
                  <a:cubicBezTo>
                    <a:pt x="15060" y="23652"/>
                    <a:pt x="15098" y="23660"/>
                    <a:pt x="15134" y="23660"/>
                  </a:cubicBezTo>
                  <a:cubicBezTo>
                    <a:pt x="15166" y="23660"/>
                    <a:pt x="15197" y="23653"/>
                    <a:pt x="15219" y="23639"/>
                  </a:cubicBezTo>
                  <a:lnTo>
                    <a:pt x="16397" y="22960"/>
                  </a:lnTo>
                  <a:cubicBezTo>
                    <a:pt x="16448" y="22933"/>
                    <a:pt x="16444" y="22884"/>
                    <a:pt x="16389" y="22854"/>
                  </a:cubicBezTo>
                  <a:lnTo>
                    <a:pt x="15031" y="22069"/>
                  </a:lnTo>
                  <a:cubicBezTo>
                    <a:pt x="15002" y="22053"/>
                    <a:pt x="14965" y="22044"/>
                    <a:pt x="14929" y="22044"/>
                  </a:cubicBezTo>
                  <a:close/>
                  <a:moveTo>
                    <a:pt x="10362" y="22437"/>
                  </a:moveTo>
                  <a:cubicBezTo>
                    <a:pt x="10330" y="22437"/>
                    <a:pt x="10300" y="22443"/>
                    <a:pt x="10277" y="22458"/>
                  </a:cubicBezTo>
                  <a:lnTo>
                    <a:pt x="9099" y="23138"/>
                  </a:lnTo>
                  <a:cubicBezTo>
                    <a:pt x="9049" y="23165"/>
                    <a:pt x="9052" y="23212"/>
                    <a:pt x="9107" y="23243"/>
                  </a:cubicBezTo>
                  <a:lnTo>
                    <a:pt x="10465" y="24031"/>
                  </a:lnTo>
                  <a:cubicBezTo>
                    <a:pt x="10493" y="24047"/>
                    <a:pt x="10529" y="24055"/>
                    <a:pt x="10564" y="24055"/>
                  </a:cubicBezTo>
                  <a:cubicBezTo>
                    <a:pt x="10597" y="24055"/>
                    <a:pt x="10629" y="24048"/>
                    <a:pt x="10652" y="24034"/>
                  </a:cubicBezTo>
                  <a:lnTo>
                    <a:pt x="11830" y="23355"/>
                  </a:lnTo>
                  <a:cubicBezTo>
                    <a:pt x="11881" y="23325"/>
                    <a:pt x="11878" y="23277"/>
                    <a:pt x="11823" y="23246"/>
                  </a:cubicBezTo>
                  <a:lnTo>
                    <a:pt x="10465" y="22462"/>
                  </a:lnTo>
                  <a:cubicBezTo>
                    <a:pt x="10436" y="22445"/>
                    <a:pt x="10398" y="22437"/>
                    <a:pt x="10362" y="22437"/>
                  </a:cubicBezTo>
                  <a:close/>
                  <a:moveTo>
                    <a:pt x="26278" y="17733"/>
                  </a:moveTo>
                  <a:cubicBezTo>
                    <a:pt x="26247" y="17733"/>
                    <a:pt x="26217" y="17739"/>
                    <a:pt x="26195" y="17752"/>
                  </a:cubicBezTo>
                  <a:lnTo>
                    <a:pt x="16512" y="23342"/>
                  </a:lnTo>
                  <a:cubicBezTo>
                    <a:pt x="16465" y="23373"/>
                    <a:pt x="16468" y="23420"/>
                    <a:pt x="16520" y="23451"/>
                  </a:cubicBezTo>
                  <a:lnTo>
                    <a:pt x="17881" y="24236"/>
                  </a:lnTo>
                  <a:cubicBezTo>
                    <a:pt x="17910" y="24252"/>
                    <a:pt x="17946" y="24261"/>
                    <a:pt x="17982" y="24261"/>
                  </a:cubicBezTo>
                  <a:cubicBezTo>
                    <a:pt x="18014" y="24261"/>
                    <a:pt x="18045" y="24254"/>
                    <a:pt x="18069" y="24239"/>
                  </a:cubicBezTo>
                  <a:lnTo>
                    <a:pt x="27748" y="18649"/>
                  </a:lnTo>
                  <a:cubicBezTo>
                    <a:pt x="27799" y="18622"/>
                    <a:pt x="27796" y="18574"/>
                    <a:pt x="27742" y="18543"/>
                  </a:cubicBezTo>
                  <a:lnTo>
                    <a:pt x="26383" y="17758"/>
                  </a:lnTo>
                  <a:cubicBezTo>
                    <a:pt x="26353" y="17742"/>
                    <a:pt x="26315" y="17733"/>
                    <a:pt x="26278" y="17733"/>
                  </a:cubicBezTo>
                  <a:close/>
                  <a:moveTo>
                    <a:pt x="6248" y="22568"/>
                  </a:moveTo>
                  <a:cubicBezTo>
                    <a:pt x="6216" y="22568"/>
                    <a:pt x="6185" y="22575"/>
                    <a:pt x="6161" y="22588"/>
                  </a:cubicBezTo>
                  <a:lnTo>
                    <a:pt x="4352" y="23632"/>
                  </a:lnTo>
                  <a:cubicBezTo>
                    <a:pt x="4301" y="23663"/>
                    <a:pt x="4304" y="23711"/>
                    <a:pt x="4359" y="23741"/>
                  </a:cubicBezTo>
                  <a:lnTo>
                    <a:pt x="5717" y="24526"/>
                  </a:lnTo>
                  <a:cubicBezTo>
                    <a:pt x="5746" y="24542"/>
                    <a:pt x="5784" y="24551"/>
                    <a:pt x="5820" y="24551"/>
                  </a:cubicBezTo>
                  <a:cubicBezTo>
                    <a:pt x="5852" y="24551"/>
                    <a:pt x="5882" y="24544"/>
                    <a:pt x="5905" y="24530"/>
                  </a:cubicBezTo>
                  <a:lnTo>
                    <a:pt x="7717" y="23486"/>
                  </a:lnTo>
                  <a:cubicBezTo>
                    <a:pt x="7765" y="23458"/>
                    <a:pt x="7762" y="23410"/>
                    <a:pt x="7710" y="23379"/>
                  </a:cubicBezTo>
                  <a:lnTo>
                    <a:pt x="6349" y="22594"/>
                  </a:lnTo>
                  <a:cubicBezTo>
                    <a:pt x="6320" y="22576"/>
                    <a:pt x="6283" y="22568"/>
                    <a:pt x="6248" y="22568"/>
                  </a:cubicBezTo>
                  <a:close/>
                  <a:moveTo>
                    <a:pt x="13213" y="23035"/>
                  </a:moveTo>
                  <a:cubicBezTo>
                    <a:pt x="13180" y="23035"/>
                    <a:pt x="13148" y="23042"/>
                    <a:pt x="13124" y="23056"/>
                  </a:cubicBezTo>
                  <a:lnTo>
                    <a:pt x="11946" y="23735"/>
                  </a:lnTo>
                  <a:cubicBezTo>
                    <a:pt x="11898" y="23765"/>
                    <a:pt x="11902" y="23813"/>
                    <a:pt x="11953" y="23844"/>
                  </a:cubicBezTo>
                  <a:lnTo>
                    <a:pt x="13315" y="24628"/>
                  </a:lnTo>
                  <a:cubicBezTo>
                    <a:pt x="13342" y="24645"/>
                    <a:pt x="13379" y="24653"/>
                    <a:pt x="13415" y="24653"/>
                  </a:cubicBezTo>
                  <a:cubicBezTo>
                    <a:pt x="13447" y="24653"/>
                    <a:pt x="13478" y="24647"/>
                    <a:pt x="13502" y="24632"/>
                  </a:cubicBezTo>
                  <a:lnTo>
                    <a:pt x="14677" y="23953"/>
                  </a:lnTo>
                  <a:cubicBezTo>
                    <a:pt x="14727" y="23926"/>
                    <a:pt x="14724" y="23878"/>
                    <a:pt x="14669" y="23847"/>
                  </a:cubicBezTo>
                  <a:lnTo>
                    <a:pt x="13311" y="23059"/>
                  </a:lnTo>
                  <a:cubicBezTo>
                    <a:pt x="13283" y="23043"/>
                    <a:pt x="13248" y="23035"/>
                    <a:pt x="13213" y="23035"/>
                  </a:cubicBezTo>
                  <a:close/>
                  <a:moveTo>
                    <a:pt x="16061" y="23636"/>
                  </a:moveTo>
                  <a:cubicBezTo>
                    <a:pt x="16028" y="23636"/>
                    <a:pt x="15995" y="23643"/>
                    <a:pt x="15970" y="23656"/>
                  </a:cubicBezTo>
                  <a:lnTo>
                    <a:pt x="14523" y="24492"/>
                  </a:lnTo>
                  <a:cubicBezTo>
                    <a:pt x="14475" y="24519"/>
                    <a:pt x="14475" y="24571"/>
                    <a:pt x="14529" y="24601"/>
                  </a:cubicBezTo>
                  <a:lnTo>
                    <a:pt x="15891" y="25386"/>
                  </a:lnTo>
                  <a:cubicBezTo>
                    <a:pt x="15918" y="25402"/>
                    <a:pt x="15953" y="25410"/>
                    <a:pt x="15989" y="25410"/>
                  </a:cubicBezTo>
                  <a:cubicBezTo>
                    <a:pt x="16022" y="25410"/>
                    <a:pt x="16055" y="25403"/>
                    <a:pt x="16079" y="25390"/>
                  </a:cubicBezTo>
                  <a:lnTo>
                    <a:pt x="17526" y="24554"/>
                  </a:lnTo>
                  <a:cubicBezTo>
                    <a:pt x="17574" y="24523"/>
                    <a:pt x="17574" y="24475"/>
                    <a:pt x="17519" y="24444"/>
                  </a:cubicBezTo>
                  <a:lnTo>
                    <a:pt x="16158" y="23659"/>
                  </a:lnTo>
                  <a:cubicBezTo>
                    <a:pt x="16131" y="23644"/>
                    <a:pt x="16096" y="23636"/>
                    <a:pt x="16061" y="23636"/>
                  </a:cubicBezTo>
                  <a:close/>
                  <a:moveTo>
                    <a:pt x="11494" y="24028"/>
                  </a:moveTo>
                  <a:cubicBezTo>
                    <a:pt x="11461" y="24028"/>
                    <a:pt x="11428" y="24035"/>
                    <a:pt x="11404" y="24048"/>
                  </a:cubicBezTo>
                  <a:lnTo>
                    <a:pt x="10229" y="24727"/>
                  </a:lnTo>
                  <a:cubicBezTo>
                    <a:pt x="10178" y="24759"/>
                    <a:pt x="10181" y="24806"/>
                    <a:pt x="10236" y="24837"/>
                  </a:cubicBezTo>
                  <a:lnTo>
                    <a:pt x="11594" y="25622"/>
                  </a:lnTo>
                  <a:cubicBezTo>
                    <a:pt x="11623" y="25637"/>
                    <a:pt x="11658" y="25645"/>
                    <a:pt x="11693" y="25645"/>
                  </a:cubicBezTo>
                  <a:cubicBezTo>
                    <a:pt x="11725" y="25645"/>
                    <a:pt x="11757" y="25638"/>
                    <a:pt x="11782" y="25625"/>
                  </a:cubicBezTo>
                  <a:lnTo>
                    <a:pt x="12960" y="24946"/>
                  </a:lnTo>
                  <a:cubicBezTo>
                    <a:pt x="13007" y="24919"/>
                    <a:pt x="13004" y="24867"/>
                    <a:pt x="12952" y="24837"/>
                  </a:cubicBezTo>
                  <a:lnTo>
                    <a:pt x="11591" y="24052"/>
                  </a:lnTo>
                  <a:cubicBezTo>
                    <a:pt x="11565" y="24036"/>
                    <a:pt x="11529" y="24028"/>
                    <a:pt x="11494" y="24028"/>
                  </a:cubicBezTo>
                  <a:close/>
                  <a:moveTo>
                    <a:pt x="8643" y="23430"/>
                  </a:moveTo>
                  <a:cubicBezTo>
                    <a:pt x="8612" y="23430"/>
                    <a:pt x="8581" y="23437"/>
                    <a:pt x="8557" y="23451"/>
                  </a:cubicBezTo>
                  <a:lnTo>
                    <a:pt x="6294" y="24755"/>
                  </a:lnTo>
                  <a:cubicBezTo>
                    <a:pt x="6246" y="24786"/>
                    <a:pt x="6246" y="24833"/>
                    <a:pt x="6301" y="24864"/>
                  </a:cubicBezTo>
                  <a:lnTo>
                    <a:pt x="7663" y="25649"/>
                  </a:lnTo>
                  <a:cubicBezTo>
                    <a:pt x="7690" y="25665"/>
                    <a:pt x="7726" y="25674"/>
                    <a:pt x="7762" y="25674"/>
                  </a:cubicBezTo>
                  <a:cubicBezTo>
                    <a:pt x="7794" y="25674"/>
                    <a:pt x="7826" y="25667"/>
                    <a:pt x="7850" y="25652"/>
                  </a:cubicBezTo>
                  <a:lnTo>
                    <a:pt x="10110" y="24346"/>
                  </a:lnTo>
                  <a:cubicBezTo>
                    <a:pt x="10161" y="24318"/>
                    <a:pt x="10158" y="24270"/>
                    <a:pt x="10103" y="24239"/>
                  </a:cubicBezTo>
                  <a:lnTo>
                    <a:pt x="8745" y="23455"/>
                  </a:lnTo>
                  <a:cubicBezTo>
                    <a:pt x="8716" y="23438"/>
                    <a:pt x="8679" y="23430"/>
                    <a:pt x="8643" y="23430"/>
                  </a:cubicBezTo>
                  <a:close/>
                  <a:moveTo>
                    <a:pt x="14067" y="24785"/>
                  </a:moveTo>
                  <a:cubicBezTo>
                    <a:pt x="14035" y="24785"/>
                    <a:pt x="14004" y="24792"/>
                    <a:pt x="13980" y="24806"/>
                  </a:cubicBezTo>
                  <a:lnTo>
                    <a:pt x="12533" y="25642"/>
                  </a:lnTo>
                  <a:cubicBezTo>
                    <a:pt x="12481" y="25669"/>
                    <a:pt x="12486" y="25718"/>
                    <a:pt x="12540" y="25748"/>
                  </a:cubicBezTo>
                  <a:lnTo>
                    <a:pt x="13899" y="26533"/>
                  </a:lnTo>
                  <a:cubicBezTo>
                    <a:pt x="13927" y="26549"/>
                    <a:pt x="13965" y="26558"/>
                    <a:pt x="14001" y="26558"/>
                  </a:cubicBezTo>
                  <a:cubicBezTo>
                    <a:pt x="14033" y="26558"/>
                    <a:pt x="14063" y="26551"/>
                    <a:pt x="14086" y="26537"/>
                  </a:cubicBezTo>
                  <a:lnTo>
                    <a:pt x="15537" y="25704"/>
                  </a:lnTo>
                  <a:cubicBezTo>
                    <a:pt x="15584" y="25673"/>
                    <a:pt x="15581" y="25625"/>
                    <a:pt x="15529" y="25595"/>
                  </a:cubicBezTo>
                  <a:lnTo>
                    <a:pt x="14168" y="24809"/>
                  </a:lnTo>
                  <a:cubicBezTo>
                    <a:pt x="14139" y="24793"/>
                    <a:pt x="14103" y="24785"/>
                    <a:pt x="14067" y="24785"/>
                  </a:cubicBezTo>
                  <a:close/>
                  <a:moveTo>
                    <a:pt x="9772" y="25020"/>
                  </a:moveTo>
                  <a:cubicBezTo>
                    <a:pt x="9740" y="25020"/>
                    <a:pt x="9709" y="25027"/>
                    <a:pt x="9687" y="25042"/>
                  </a:cubicBezTo>
                  <a:lnTo>
                    <a:pt x="8236" y="25877"/>
                  </a:lnTo>
                  <a:cubicBezTo>
                    <a:pt x="8188" y="25905"/>
                    <a:pt x="8192" y="25956"/>
                    <a:pt x="8243" y="25987"/>
                  </a:cubicBezTo>
                  <a:lnTo>
                    <a:pt x="9605" y="26772"/>
                  </a:lnTo>
                  <a:cubicBezTo>
                    <a:pt x="9633" y="26788"/>
                    <a:pt x="9668" y="26796"/>
                    <a:pt x="9703" y="26796"/>
                  </a:cubicBezTo>
                  <a:cubicBezTo>
                    <a:pt x="9736" y="26796"/>
                    <a:pt x="9768" y="26789"/>
                    <a:pt x="9792" y="26775"/>
                  </a:cubicBezTo>
                  <a:lnTo>
                    <a:pt x="11240" y="25939"/>
                  </a:lnTo>
                  <a:cubicBezTo>
                    <a:pt x="11290" y="25909"/>
                    <a:pt x="11287" y="25861"/>
                    <a:pt x="11232" y="25830"/>
                  </a:cubicBezTo>
                  <a:lnTo>
                    <a:pt x="9874" y="25045"/>
                  </a:lnTo>
                  <a:cubicBezTo>
                    <a:pt x="9845" y="25029"/>
                    <a:pt x="9808" y="25020"/>
                    <a:pt x="9772" y="25020"/>
                  </a:cubicBezTo>
                  <a:close/>
                  <a:moveTo>
                    <a:pt x="12077" y="25933"/>
                  </a:moveTo>
                  <a:cubicBezTo>
                    <a:pt x="12046" y="25933"/>
                    <a:pt x="12014" y="25940"/>
                    <a:pt x="11990" y="25953"/>
                  </a:cubicBezTo>
                  <a:lnTo>
                    <a:pt x="10181" y="26997"/>
                  </a:lnTo>
                  <a:cubicBezTo>
                    <a:pt x="10131" y="27028"/>
                    <a:pt x="10134" y="27076"/>
                    <a:pt x="10188" y="27106"/>
                  </a:cubicBezTo>
                  <a:lnTo>
                    <a:pt x="11547" y="27892"/>
                  </a:lnTo>
                  <a:cubicBezTo>
                    <a:pt x="11575" y="27908"/>
                    <a:pt x="11612" y="27916"/>
                    <a:pt x="11647" y="27916"/>
                  </a:cubicBezTo>
                  <a:cubicBezTo>
                    <a:pt x="11679" y="27916"/>
                    <a:pt x="11710" y="27909"/>
                    <a:pt x="11734" y="27895"/>
                  </a:cubicBezTo>
                  <a:lnTo>
                    <a:pt x="13543" y="26851"/>
                  </a:lnTo>
                  <a:cubicBezTo>
                    <a:pt x="13595" y="26824"/>
                    <a:pt x="13591" y="26775"/>
                    <a:pt x="13536" y="26745"/>
                  </a:cubicBezTo>
                  <a:lnTo>
                    <a:pt x="12178" y="25959"/>
                  </a:lnTo>
                  <a:cubicBezTo>
                    <a:pt x="12149" y="25942"/>
                    <a:pt x="12113" y="25933"/>
                    <a:pt x="12077" y="259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6524;p43">
              <a:extLst>
                <a:ext uri="{FF2B5EF4-FFF2-40B4-BE49-F238E27FC236}">
                  <a16:creationId xmlns:a16="http://schemas.microsoft.com/office/drawing/2014/main" id="{A0CF6608-1DD3-408A-B4C9-7745AA074C9C}"/>
                </a:ext>
              </a:extLst>
            </p:cNvPr>
            <p:cNvSpPr/>
            <p:nvPr/>
          </p:nvSpPr>
          <p:spPr>
            <a:xfrm>
              <a:off x="4170900" y="3147100"/>
              <a:ext cx="519900" cy="300200"/>
            </a:xfrm>
            <a:custGeom>
              <a:avLst/>
              <a:gdLst/>
              <a:ahLst/>
              <a:cxnLst/>
              <a:rect l="l" t="t" r="r" b="b"/>
              <a:pathLst>
                <a:path w="20796" h="12008" extrusionOk="0">
                  <a:moveTo>
                    <a:pt x="12874" y="1"/>
                  </a:moveTo>
                  <a:lnTo>
                    <a:pt x="0" y="7431"/>
                  </a:lnTo>
                  <a:lnTo>
                    <a:pt x="7922" y="12008"/>
                  </a:lnTo>
                  <a:lnTo>
                    <a:pt x="20795" y="4574"/>
                  </a:lnTo>
                  <a:lnTo>
                    <a:pt x="12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6525;p43">
              <a:extLst>
                <a:ext uri="{FF2B5EF4-FFF2-40B4-BE49-F238E27FC236}">
                  <a16:creationId xmlns:a16="http://schemas.microsoft.com/office/drawing/2014/main" id="{1AADE256-1961-4F80-8BBA-565F96EFC51C}"/>
                </a:ext>
              </a:extLst>
            </p:cNvPr>
            <p:cNvSpPr/>
            <p:nvPr/>
          </p:nvSpPr>
          <p:spPr>
            <a:xfrm>
              <a:off x="3502450" y="1672600"/>
              <a:ext cx="1015050" cy="1364475"/>
            </a:xfrm>
            <a:custGeom>
              <a:avLst/>
              <a:gdLst/>
              <a:ahLst/>
              <a:cxnLst/>
              <a:rect l="l" t="t" r="r" b="b"/>
              <a:pathLst>
                <a:path w="40602" h="54579" extrusionOk="0">
                  <a:moveTo>
                    <a:pt x="39846" y="1"/>
                  </a:moveTo>
                  <a:cubicBezTo>
                    <a:pt x="39663" y="1"/>
                    <a:pt x="39457" y="60"/>
                    <a:pt x="39240" y="185"/>
                  </a:cubicBezTo>
                  <a:lnTo>
                    <a:pt x="878" y="22332"/>
                  </a:lnTo>
                  <a:cubicBezTo>
                    <a:pt x="396" y="22612"/>
                    <a:pt x="1" y="23294"/>
                    <a:pt x="1" y="23855"/>
                  </a:cubicBezTo>
                  <a:lnTo>
                    <a:pt x="1" y="54128"/>
                  </a:lnTo>
                  <a:cubicBezTo>
                    <a:pt x="1" y="54412"/>
                    <a:pt x="146" y="54578"/>
                    <a:pt x="355" y="54578"/>
                  </a:cubicBezTo>
                  <a:cubicBezTo>
                    <a:pt x="440" y="54578"/>
                    <a:pt x="535" y="54551"/>
                    <a:pt x="636" y="54493"/>
                  </a:cubicBezTo>
                  <a:lnTo>
                    <a:pt x="39970" y="31783"/>
                  </a:lnTo>
                  <a:cubicBezTo>
                    <a:pt x="40318" y="31581"/>
                    <a:pt x="40602" y="31087"/>
                    <a:pt x="40602" y="30684"/>
                  </a:cubicBezTo>
                  <a:lnTo>
                    <a:pt x="40602" y="973"/>
                  </a:lnTo>
                  <a:cubicBezTo>
                    <a:pt x="40602" y="358"/>
                    <a:pt x="40294" y="1"/>
                    <a:pt x="39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6526;p43">
              <a:extLst>
                <a:ext uri="{FF2B5EF4-FFF2-40B4-BE49-F238E27FC236}">
                  <a16:creationId xmlns:a16="http://schemas.microsoft.com/office/drawing/2014/main" id="{B0C085EF-7FAE-4D72-B42C-8079EF7253C2}"/>
                </a:ext>
              </a:extLst>
            </p:cNvPr>
            <p:cNvSpPr/>
            <p:nvPr/>
          </p:nvSpPr>
          <p:spPr>
            <a:xfrm>
              <a:off x="3502450" y="1672600"/>
              <a:ext cx="1015050" cy="628200"/>
            </a:xfrm>
            <a:custGeom>
              <a:avLst/>
              <a:gdLst/>
              <a:ahLst/>
              <a:cxnLst/>
              <a:rect l="l" t="t" r="r" b="b"/>
              <a:pathLst>
                <a:path w="40602" h="25128" extrusionOk="0">
                  <a:moveTo>
                    <a:pt x="39846" y="1"/>
                  </a:moveTo>
                  <a:cubicBezTo>
                    <a:pt x="39663" y="1"/>
                    <a:pt x="39457" y="60"/>
                    <a:pt x="39240" y="185"/>
                  </a:cubicBezTo>
                  <a:lnTo>
                    <a:pt x="878" y="22332"/>
                  </a:lnTo>
                  <a:cubicBezTo>
                    <a:pt x="396" y="22612"/>
                    <a:pt x="1" y="23294"/>
                    <a:pt x="1" y="23855"/>
                  </a:cubicBezTo>
                  <a:lnTo>
                    <a:pt x="1" y="25128"/>
                  </a:lnTo>
                  <a:lnTo>
                    <a:pt x="40602" y="1684"/>
                  </a:lnTo>
                  <a:lnTo>
                    <a:pt x="40602" y="973"/>
                  </a:lnTo>
                  <a:cubicBezTo>
                    <a:pt x="40602" y="358"/>
                    <a:pt x="40294" y="1"/>
                    <a:pt x="39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6527;p43">
              <a:extLst>
                <a:ext uri="{FF2B5EF4-FFF2-40B4-BE49-F238E27FC236}">
                  <a16:creationId xmlns:a16="http://schemas.microsoft.com/office/drawing/2014/main" id="{9BC82F7E-A87B-4C7B-9C28-4EEEA471853E}"/>
                </a:ext>
              </a:extLst>
            </p:cNvPr>
            <p:cNvSpPr/>
            <p:nvPr/>
          </p:nvSpPr>
          <p:spPr>
            <a:xfrm>
              <a:off x="4362800" y="1753675"/>
              <a:ext cx="23475" cy="30375"/>
            </a:xfrm>
            <a:custGeom>
              <a:avLst/>
              <a:gdLst/>
              <a:ahLst/>
              <a:cxnLst/>
              <a:rect l="l" t="t" r="r" b="b"/>
              <a:pathLst>
                <a:path w="939" h="1215" extrusionOk="0">
                  <a:moveTo>
                    <a:pt x="678" y="0"/>
                  </a:moveTo>
                  <a:cubicBezTo>
                    <a:pt x="615" y="0"/>
                    <a:pt x="543" y="21"/>
                    <a:pt x="467" y="65"/>
                  </a:cubicBezTo>
                  <a:cubicBezTo>
                    <a:pt x="208" y="216"/>
                    <a:pt x="0" y="577"/>
                    <a:pt x="0" y="878"/>
                  </a:cubicBezTo>
                  <a:cubicBezTo>
                    <a:pt x="0" y="1091"/>
                    <a:pt x="105" y="1215"/>
                    <a:pt x="259" y="1215"/>
                  </a:cubicBezTo>
                  <a:cubicBezTo>
                    <a:pt x="321" y="1215"/>
                    <a:pt x="392" y="1194"/>
                    <a:pt x="467" y="1150"/>
                  </a:cubicBezTo>
                  <a:cubicBezTo>
                    <a:pt x="727" y="1000"/>
                    <a:pt x="938" y="635"/>
                    <a:pt x="938" y="334"/>
                  </a:cubicBezTo>
                  <a:cubicBezTo>
                    <a:pt x="938" y="122"/>
                    <a:pt x="832" y="0"/>
                    <a:pt x="6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6528;p43">
              <a:extLst>
                <a:ext uri="{FF2B5EF4-FFF2-40B4-BE49-F238E27FC236}">
                  <a16:creationId xmlns:a16="http://schemas.microsoft.com/office/drawing/2014/main" id="{AFF33E5A-883C-4565-BB7E-81C3EFBBB6C3}"/>
                </a:ext>
              </a:extLst>
            </p:cNvPr>
            <p:cNvSpPr/>
            <p:nvPr/>
          </p:nvSpPr>
          <p:spPr>
            <a:xfrm>
              <a:off x="4409375" y="1726750"/>
              <a:ext cx="23475" cy="30350"/>
            </a:xfrm>
            <a:custGeom>
              <a:avLst/>
              <a:gdLst/>
              <a:ahLst/>
              <a:cxnLst/>
              <a:rect l="l" t="t" r="r" b="b"/>
              <a:pathLst>
                <a:path w="939" h="1214" extrusionOk="0">
                  <a:moveTo>
                    <a:pt x="680" y="1"/>
                  </a:moveTo>
                  <a:cubicBezTo>
                    <a:pt x="617" y="1"/>
                    <a:pt x="547" y="21"/>
                    <a:pt x="472" y="64"/>
                  </a:cubicBezTo>
                  <a:cubicBezTo>
                    <a:pt x="212" y="214"/>
                    <a:pt x="1" y="579"/>
                    <a:pt x="1" y="879"/>
                  </a:cubicBezTo>
                  <a:cubicBezTo>
                    <a:pt x="1" y="1092"/>
                    <a:pt x="107" y="1214"/>
                    <a:pt x="261" y="1214"/>
                  </a:cubicBezTo>
                  <a:cubicBezTo>
                    <a:pt x="324" y="1214"/>
                    <a:pt x="396" y="1193"/>
                    <a:pt x="472" y="1149"/>
                  </a:cubicBezTo>
                  <a:cubicBezTo>
                    <a:pt x="731" y="999"/>
                    <a:pt x="939" y="637"/>
                    <a:pt x="939" y="337"/>
                  </a:cubicBezTo>
                  <a:cubicBezTo>
                    <a:pt x="939" y="123"/>
                    <a:pt x="834" y="1"/>
                    <a:pt x="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6529;p43">
              <a:extLst>
                <a:ext uri="{FF2B5EF4-FFF2-40B4-BE49-F238E27FC236}">
                  <a16:creationId xmlns:a16="http://schemas.microsoft.com/office/drawing/2014/main" id="{14C05ED0-030D-40EE-8545-4CE7FCEB0437}"/>
                </a:ext>
              </a:extLst>
            </p:cNvPr>
            <p:cNvSpPr/>
            <p:nvPr/>
          </p:nvSpPr>
          <p:spPr>
            <a:xfrm>
              <a:off x="4455975" y="1699850"/>
              <a:ext cx="23475" cy="30350"/>
            </a:xfrm>
            <a:custGeom>
              <a:avLst/>
              <a:gdLst/>
              <a:ahLst/>
              <a:cxnLst/>
              <a:rect l="l" t="t" r="r" b="b"/>
              <a:pathLst>
                <a:path w="939" h="1214" extrusionOk="0">
                  <a:moveTo>
                    <a:pt x="679" y="1"/>
                  </a:moveTo>
                  <a:cubicBezTo>
                    <a:pt x="617" y="1"/>
                    <a:pt x="546" y="21"/>
                    <a:pt x="471" y="64"/>
                  </a:cubicBezTo>
                  <a:cubicBezTo>
                    <a:pt x="212" y="214"/>
                    <a:pt x="0" y="580"/>
                    <a:pt x="0" y="877"/>
                  </a:cubicBezTo>
                  <a:cubicBezTo>
                    <a:pt x="0" y="1090"/>
                    <a:pt x="107" y="1214"/>
                    <a:pt x="262" y="1214"/>
                  </a:cubicBezTo>
                  <a:cubicBezTo>
                    <a:pt x="325" y="1214"/>
                    <a:pt x="396" y="1193"/>
                    <a:pt x="471" y="1150"/>
                  </a:cubicBezTo>
                  <a:cubicBezTo>
                    <a:pt x="730" y="1000"/>
                    <a:pt x="938" y="635"/>
                    <a:pt x="938" y="337"/>
                  </a:cubicBezTo>
                  <a:cubicBezTo>
                    <a:pt x="938" y="124"/>
                    <a:pt x="833" y="1"/>
                    <a:pt x="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6530;p43">
              <a:extLst>
                <a:ext uri="{FF2B5EF4-FFF2-40B4-BE49-F238E27FC236}">
                  <a16:creationId xmlns:a16="http://schemas.microsoft.com/office/drawing/2014/main" id="{99C497C9-C0E0-441A-9021-20C5DD866A15}"/>
                </a:ext>
              </a:extLst>
            </p:cNvPr>
            <p:cNvSpPr/>
            <p:nvPr/>
          </p:nvSpPr>
          <p:spPr>
            <a:xfrm>
              <a:off x="3502450" y="1714675"/>
              <a:ext cx="1015050" cy="729050"/>
            </a:xfrm>
            <a:custGeom>
              <a:avLst/>
              <a:gdLst/>
              <a:ahLst/>
              <a:cxnLst/>
              <a:rect l="l" t="t" r="r" b="b"/>
              <a:pathLst>
                <a:path w="40602" h="29162" extrusionOk="0">
                  <a:moveTo>
                    <a:pt x="40602" y="1"/>
                  </a:moveTo>
                  <a:lnTo>
                    <a:pt x="1" y="23445"/>
                  </a:lnTo>
                  <a:lnTo>
                    <a:pt x="1" y="29161"/>
                  </a:lnTo>
                  <a:lnTo>
                    <a:pt x="40602" y="5721"/>
                  </a:lnTo>
                  <a:lnTo>
                    <a:pt x="406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6531;p43">
              <a:extLst>
                <a:ext uri="{FF2B5EF4-FFF2-40B4-BE49-F238E27FC236}">
                  <a16:creationId xmlns:a16="http://schemas.microsoft.com/office/drawing/2014/main" id="{49365BB4-0AD6-469A-BE3C-285596E0E889}"/>
                </a:ext>
              </a:extLst>
            </p:cNvPr>
            <p:cNvSpPr/>
            <p:nvPr/>
          </p:nvSpPr>
          <p:spPr>
            <a:xfrm>
              <a:off x="3558425" y="2289375"/>
              <a:ext cx="53100" cy="80850"/>
            </a:xfrm>
            <a:custGeom>
              <a:avLst/>
              <a:gdLst/>
              <a:ahLst/>
              <a:cxnLst/>
              <a:rect l="l" t="t" r="r" b="b"/>
              <a:pathLst>
                <a:path w="2124" h="3234" extrusionOk="0">
                  <a:moveTo>
                    <a:pt x="1365" y="834"/>
                  </a:moveTo>
                  <a:cubicBezTo>
                    <a:pt x="1409" y="834"/>
                    <a:pt x="1445" y="845"/>
                    <a:pt x="1475" y="866"/>
                  </a:cubicBezTo>
                  <a:cubicBezTo>
                    <a:pt x="1561" y="928"/>
                    <a:pt x="1605" y="1078"/>
                    <a:pt x="1605" y="1317"/>
                  </a:cubicBezTo>
                  <a:cubicBezTo>
                    <a:pt x="1605" y="1603"/>
                    <a:pt x="1550" y="1849"/>
                    <a:pt x="1441" y="2051"/>
                  </a:cubicBezTo>
                  <a:cubicBezTo>
                    <a:pt x="1336" y="2255"/>
                    <a:pt x="1168" y="2419"/>
                    <a:pt x="939" y="2552"/>
                  </a:cubicBezTo>
                  <a:cubicBezTo>
                    <a:pt x="860" y="2596"/>
                    <a:pt x="783" y="2634"/>
                    <a:pt x="704" y="2658"/>
                  </a:cubicBezTo>
                  <a:cubicBezTo>
                    <a:pt x="641" y="2677"/>
                    <a:pt x="586" y="2687"/>
                    <a:pt x="545" y="2687"/>
                  </a:cubicBezTo>
                  <a:cubicBezTo>
                    <a:pt x="534" y="2687"/>
                    <a:pt x="525" y="2687"/>
                    <a:pt x="516" y="2685"/>
                  </a:cubicBezTo>
                  <a:lnTo>
                    <a:pt x="516" y="1723"/>
                  </a:lnTo>
                  <a:cubicBezTo>
                    <a:pt x="516" y="1569"/>
                    <a:pt x="567" y="1422"/>
                    <a:pt x="673" y="1279"/>
                  </a:cubicBezTo>
                  <a:cubicBezTo>
                    <a:pt x="783" y="1139"/>
                    <a:pt x="906" y="1027"/>
                    <a:pt x="1041" y="948"/>
                  </a:cubicBezTo>
                  <a:cubicBezTo>
                    <a:pt x="1175" y="872"/>
                    <a:pt x="1283" y="834"/>
                    <a:pt x="1365" y="834"/>
                  </a:cubicBezTo>
                  <a:close/>
                  <a:moveTo>
                    <a:pt x="454" y="0"/>
                  </a:moveTo>
                  <a:cubicBezTo>
                    <a:pt x="430" y="0"/>
                    <a:pt x="398" y="12"/>
                    <a:pt x="359" y="33"/>
                  </a:cubicBezTo>
                  <a:lnTo>
                    <a:pt x="151" y="153"/>
                  </a:lnTo>
                  <a:cubicBezTo>
                    <a:pt x="96" y="183"/>
                    <a:pt x="59" y="221"/>
                    <a:pt x="35" y="262"/>
                  </a:cubicBezTo>
                  <a:cubicBezTo>
                    <a:pt x="11" y="306"/>
                    <a:pt x="0" y="354"/>
                    <a:pt x="0" y="416"/>
                  </a:cubicBezTo>
                  <a:lnTo>
                    <a:pt x="0" y="3218"/>
                  </a:lnTo>
                  <a:cubicBezTo>
                    <a:pt x="40" y="3228"/>
                    <a:pt x="86" y="3234"/>
                    <a:pt x="138" y="3234"/>
                  </a:cubicBezTo>
                  <a:cubicBezTo>
                    <a:pt x="218" y="3234"/>
                    <a:pt x="312" y="3221"/>
                    <a:pt x="421" y="3193"/>
                  </a:cubicBezTo>
                  <a:cubicBezTo>
                    <a:pt x="598" y="3149"/>
                    <a:pt x="779" y="3075"/>
                    <a:pt x="967" y="2968"/>
                  </a:cubicBezTo>
                  <a:cubicBezTo>
                    <a:pt x="1349" y="2747"/>
                    <a:pt x="1635" y="2467"/>
                    <a:pt x="1830" y="2128"/>
                  </a:cubicBezTo>
                  <a:cubicBezTo>
                    <a:pt x="2024" y="1788"/>
                    <a:pt x="2124" y="1412"/>
                    <a:pt x="2124" y="1002"/>
                  </a:cubicBezTo>
                  <a:cubicBezTo>
                    <a:pt x="2124" y="651"/>
                    <a:pt x="2042" y="425"/>
                    <a:pt x="1875" y="326"/>
                  </a:cubicBezTo>
                  <a:cubicBezTo>
                    <a:pt x="1814" y="291"/>
                    <a:pt x="1745" y="273"/>
                    <a:pt x="1666" y="273"/>
                  </a:cubicBezTo>
                  <a:cubicBezTo>
                    <a:pt x="1527" y="273"/>
                    <a:pt x="1359" y="329"/>
                    <a:pt x="1161" y="443"/>
                  </a:cubicBezTo>
                  <a:cubicBezTo>
                    <a:pt x="1032" y="518"/>
                    <a:pt x="909" y="610"/>
                    <a:pt x="792" y="712"/>
                  </a:cubicBezTo>
                  <a:cubicBezTo>
                    <a:pt x="680" y="818"/>
                    <a:pt x="588" y="924"/>
                    <a:pt x="516" y="1040"/>
                  </a:cubicBezTo>
                  <a:lnTo>
                    <a:pt x="516" y="118"/>
                  </a:lnTo>
                  <a:cubicBezTo>
                    <a:pt x="516" y="57"/>
                    <a:pt x="503" y="19"/>
                    <a:pt x="479" y="6"/>
                  </a:cubicBezTo>
                  <a:cubicBezTo>
                    <a:pt x="472" y="2"/>
                    <a:pt x="463" y="0"/>
                    <a:pt x="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6532;p43">
              <a:extLst>
                <a:ext uri="{FF2B5EF4-FFF2-40B4-BE49-F238E27FC236}">
                  <a16:creationId xmlns:a16="http://schemas.microsoft.com/office/drawing/2014/main" id="{55411E9D-5621-4174-942A-3328B0D2A3FA}"/>
                </a:ext>
              </a:extLst>
            </p:cNvPr>
            <p:cNvSpPr/>
            <p:nvPr/>
          </p:nvSpPr>
          <p:spPr>
            <a:xfrm>
              <a:off x="3621500" y="2252825"/>
              <a:ext cx="13150" cy="85075"/>
            </a:xfrm>
            <a:custGeom>
              <a:avLst/>
              <a:gdLst/>
              <a:ahLst/>
              <a:cxnLst/>
              <a:rect l="l" t="t" r="r" b="b"/>
              <a:pathLst>
                <a:path w="526" h="3403" extrusionOk="0">
                  <a:moveTo>
                    <a:pt x="460" y="0"/>
                  </a:moveTo>
                  <a:cubicBezTo>
                    <a:pt x="436" y="0"/>
                    <a:pt x="406" y="10"/>
                    <a:pt x="369" y="31"/>
                  </a:cubicBezTo>
                  <a:lnTo>
                    <a:pt x="153" y="158"/>
                  </a:lnTo>
                  <a:cubicBezTo>
                    <a:pt x="99" y="188"/>
                    <a:pt x="58" y="226"/>
                    <a:pt x="37" y="266"/>
                  </a:cubicBezTo>
                  <a:cubicBezTo>
                    <a:pt x="13" y="307"/>
                    <a:pt x="0" y="359"/>
                    <a:pt x="0" y="420"/>
                  </a:cubicBezTo>
                  <a:lnTo>
                    <a:pt x="0" y="3287"/>
                  </a:lnTo>
                  <a:cubicBezTo>
                    <a:pt x="0" y="3345"/>
                    <a:pt x="13" y="3379"/>
                    <a:pt x="37" y="3396"/>
                  </a:cubicBezTo>
                  <a:cubicBezTo>
                    <a:pt x="44" y="3401"/>
                    <a:pt x="52" y="3403"/>
                    <a:pt x="62" y="3403"/>
                  </a:cubicBezTo>
                  <a:cubicBezTo>
                    <a:pt x="85" y="3403"/>
                    <a:pt x="116" y="3392"/>
                    <a:pt x="153" y="3369"/>
                  </a:cubicBezTo>
                  <a:lnTo>
                    <a:pt x="369" y="3246"/>
                  </a:lnTo>
                  <a:cubicBezTo>
                    <a:pt x="426" y="3212"/>
                    <a:pt x="467" y="3174"/>
                    <a:pt x="492" y="3133"/>
                  </a:cubicBezTo>
                  <a:cubicBezTo>
                    <a:pt x="515" y="3092"/>
                    <a:pt x="525" y="3042"/>
                    <a:pt x="525" y="2987"/>
                  </a:cubicBezTo>
                  <a:lnTo>
                    <a:pt x="525" y="117"/>
                  </a:lnTo>
                  <a:cubicBezTo>
                    <a:pt x="525" y="58"/>
                    <a:pt x="512" y="21"/>
                    <a:pt x="488" y="7"/>
                  </a:cubicBezTo>
                  <a:cubicBezTo>
                    <a:pt x="480" y="3"/>
                    <a:pt x="471" y="0"/>
                    <a:pt x="4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6533;p43">
              <a:extLst>
                <a:ext uri="{FF2B5EF4-FFF2-40B4-BE49-F238E27FC236}">
                  <a16:creationId xmlns:a16="http://schemas.microsoft.com/office/drawing/2014/main" id="{42C15B59-922A-4D60-800D-80D057292261}"/>
                </a:ext>
              </a:extLst>
            </p:cNvPr>
            <p:cNvSpPr/>
            <p:nvPr/>
          </p:nvSpPr>
          <p:spPr>
            <a:xfrm>
              <a:off x="3644625" y="2246325"/>
              <a:ext cx="55625" cy="70500"/>
            </a:xfrm>
            <a:custGeom>
              <a:avLst/>
              <a:gdLst/>
              <a:ahLst/>
              <a:cxnLst/>
              <a:rect l="l" t="t" r="r" b="b"/>
              <a:pathLst>
                <a:path w="2225" h="2820" extrusionOk="0">
                  <a:moveTo>
                    <a:pt x="1416" y="555"/>
                  </a:moveTo>
                  <a:cubicBezTo>
                    <a:pt x="1469" y="555"/>
                    <a:pt x="1514" y="569"/>
                    <a:pt x="1553" y="594"/>
                  </a:cubicBezTo>
                  <a:cubicBezTo>
                    <a:pt x="1651" y="663"/>
                    <a:pt x="1703" y="820"/>
                    <a:pt x="1703" y="1065"/>
                  </a:cubicBezTo>
                  <a:cubicBezTo>
                    <a:pt x="1703" y="1315"/>
                    <a:pt x="1651" y="1533"/>
                    <a:pt x="1553" y="1721"/>
                  </a:cubicBezTo>
                  <a:cubicBezTo>
                    <a:pt x="1451" y="1909"/>
                    <a:pt x="1303" y="2059"/>
                    <a:pt x="1109" y="2171"/>
                  </a:cubicBezTo>
                  <a:cubicBezTo>
                    <a:pt x="993" y="2238"/>
                    <a:pt x="893" y="2272"/>
                    <a:pt x="810" y="2272"/>
                  </a:cubicBezTo>
                  <a:cubicBezTo>
                    <a:pt x="756" y="2272"/>
                    <a:pt x="709" y="2258"/>
                    <a:pt x="668" y="2229"/>
                  </a:cubicBezTo>
                  <a:cubicBezTo>
                    <a:pt x="566" y="2158"/>
                    <a:pt x="515" y="1998"/>
                    <a:pt x="515" y="1752"/>
                  </a:cubicBezTo>
                  <a:cubicBezTo>
                    <a:pt x="515" y="1506"/>
                    <a:pt x="566" y="1291"/>
                    <a:pt x="668" y="1103"/>
                  </a:cubicBezTo>
                  <a:cubicBezTo>
                    <a:pt x="771" y="916"/>
                    <a:pt x="918" y="769"/>
                    <a:pt x="1109" y="660"/>
                  </a:cubicBezTo>
                  <a:cubicBezTo>
                    <a:pt x="1229" y="590"/>
                    <a:pt x="1332" y="555"/>
                    <a:pt x="1416" y="555"/>
                  </a:cubicBezTo>
                  <a:close/>
                  <a:moveTo>
                    <a:pt x="1712" y="1"/>
                  </a:moveTo>
                  <a:cubicBezTo>
                    <a:pt x="1547" y="1"/>
                    <a:pt x="1345" y="69"/>
                    <a:pt x="1109" y="205"/>
                  </a:cubicBezTo>
                  <a:cubicBezTo>
                    <a:pt x="754" y="410"/>
                    <a:pt x="481" y="676"/>
                    <a:pt x="290" y="1001"/>
                  </a:cubicBezTo>
                  <a:cubicBezTo>
                    <a:pt x="99" y="1328"/>
                    <a:pt x="0" y="1676"/>
                    <a:pt x="0" y="2048"/>
                  </a:cubicBezTo>
                  <a:cubicBezTo>
                    <a:pt x="0" y="2421"/>
                    <a:pt x="99" y="2659"/>
                    <a:pt x="290" y="2765"/>
                  </a:cubicBezTo>
                  <a:cubicBezTo>
                    <a:pt x="355" y="2801"/>
                    <a:pt x="429" y="2819"/>
                    <a:pt x="512" y="2819"/>
                  </a:cubicBezTo>
                  <a:cubicBezTo>
                    <a:pt x="675" y="2819"/>
                    <a:pt x="875" y="2751"/>
                    <a:pt x="1109" y="2615"/>
                  </a:cubicBezTo>
                  <a:cubicBezTo>
                    <a:pt x="1464" y="2410"/>
                    <a:pt x="1741" y="2144"/>
                    <a:pt x="1932" y="1817"/>
                  </a:cubicBezTo>
                  <a:cubicBezTo>
                    <a:pt x="2126" y="1489"/>
                    <a:pt x="2225" y="1138"/>
                    <a:pt x="2225" y="766"/>
                  </a:cubicBezTo>
                  <a:cubicBezTo>
                    <a:pt x="2225" y="397"/>
                    <a:pt x="2126" y="158"/>
                    <a:pt x="1932" y="52"/>
                  </a:cubicBezTo>
                  <a:cubicBezTo>
                    <a:pt x="1868" y="18"/>
                    <a:pt x="1794" y="1"/>
                    <a:pt x="17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6534;p43">
              <a:extLst>
                <a:ext uri="{FF2B5EF4-FFF2-40B4-BE49-F238E27FC236}">
                  <a16:creationId xmlns:a16="http://schemas.microsoft.com/office/drawing/2014/main" id="{21E67EB0-7630-46D7-969C-FC36A1881B9D}"/>
                </a:ext>
              </a:extLst>
            </p:cNvPr>
            <p:cNvSpPr/>
            <p:nvPr/>
          </p:nvSpPr>
          <p:spPr>
            <a:xfrm>
              <a:off x="3708175" y="2207200"/>
              <a:ext cx="53100" cy="92900"/>
            </a:xfrm>
            <a:custGeom>
              <a:avLst/>
              <a:gdLst/>
              <a:ahLst/>
              <a:cxnLst/>
              <a:rect l="l" t="t" r="r" b="b"/>
              <a:pathLst>
                <a:path w="2124" h="3716" extrusionOk="0">
                  <a:moveTo>
                    <a:pt x="1608" y="538"/>
                  </a:moveTo>
                  <a:lnTo>
                    <a:pt x="1608" y="1381"/>
                  </a:lnTo>
                  <a:cubicBezTo>
                    <a:pt x="1608" y="1542"/>
                    <a:pt x="1560" y="1699"/>
                    <a:pt x="1464" y="1849"/>
                  </a:cubicBezTo>
                  <a:cubicBezTo>
                    <a:pt x="1369" y="1996"/>
                    <a:pt x="1246" y="2115"/>
                    <a:pt x="1092" y="2200"/>
                  </a:cubicBezTo>
                  <a:cubicBezTo>
                    <a:pt x="966" y="2274"/>
                    <a:pt x="861" y="2311"/>
                    <a:pt x="777" y="2311"/>
                  </a:cubicBezTo>
                  <a:cubicBezTo>
                    <a:pt x="732" y="2311"/>
                    <a:pt x="693" y="2300"/>
                    <a:pt x="659" y="2279"/>
                  </a:cubicBezTo>
                  <a:cubicBezTo>
                    <a:pt x="563" y="2221"/>
                    <a:pt x="516" y="2074"/>
                    <a:pt x="516" y="1842"/>
                  </a:cubicBezTo>
                  <a:cubicBezTo>
                    <a:pt x="516" y="1334"/>
                    <a:pt x="731" y="955"/>
                    <a:pt x="1161" y="706"/>
                  </a:cubicBezTo>
                  <a:cubicBezTo>
                    <a:pt x="1250" y="655"/>
                    <a:pt x="1332" y="617"/>
                    <a:pt x="1414" y="587"/>
                  </a:cubicBezTo>
                  <a:cubicBezTo>
                    <a:pt x="1492" y="556"/>
                    <a:pt x="1557" y="542"/>
                    <a:pt x="1608" y="538"/>
                  </a:cubicBezTo>
                  <a:close/>
                  <a:moveTo>
                    <a:pt x="1997" y="0"/>
                  </a:moveTo>
                  <a:cubicBezTo>
                    <a:pt x="1914" y="0"/>
                    <a:pt x="1818" y="14"/>
                    <a:pt x="1710" y="40"/>
                  </a:cubicBezTo>
                  <a:cubicBezTo>
                    <a:pt x="1540" y="85"/>
                    <a:pt x="1366" y="157"/>
                    <a:pt x="1188" y="259"/>
                  </a:cubicBezTo>
                  <a:cubicBezTo>
                    <a:pt x="803" y="480"/>
                    <a:pt x="509" y="757"/>
                    <a:pt x="304" y="1085"/>
                  </a:cubicBezTo>
                  <a:cubicBezTo>
                    <a:pt x="103" y="1416"/>
                    <a:pt x="1" y="1778"/>
                    <a:pt x="1" y="2177"/>
                  </a:cubicBezTo>
                  <a:cubicBezTo>
                    <a:pt x="1" y="2525"/>
                    <a:pt x="86" y="2747"/>
                    <a:pt x="256" y="2843"/>
                  </a:cubicBezTo>
                  <a:cubicBezTo>
                    <a:pt x="315" y="2874"/>
                    <a:pt x="382" y="2890"/>
                    <a:pt x="457" y="2890"/>
                  </a:cubicBezTo>
                  <a:cubicBezTo>
                    <a:pt x="599" y="2890"/>
                    <a:pt x="770" y="2832"/>
                    <a:pt x="970" y="2716"/>
                  </a:cubicBezTo>
                  <a:cubicBezTo>
                    <a:pt x="1113" y="2635"/>
                    <a:pt x="1239" y="2539"/>
                    <a:pt x="1341" y="2436"/>
                  </a:cubicBezTo>
                  <a:cubicBezTo>
                    <a:pt x="1444" y="2331"/>
                    <a:pt x="1533" y="2208"/>
                    <a:pt x="1608" y="2071"/>
                  </a:cubicBezTo>
                  <a:lnTo>
                    <a:pt x="1608" y="2071"/>
                  </a:lnTo>
                  <a:cubicBezTo>
                    <a:pt x="1608" y="2310"/>
                    <a:pt x="1567" y="2504"/>
                    <a:pt x="1482" y="2655"/>
                  </a:cubicBezTo>
                  <a:cubicBezTo>
                    <a:pt x="1396" y="2802"/>
                    <a:pt x="1264" y="2931"/>
                    <a:pt x="1079" y="3037"/>
                  </a:cubicBezTo>
                  <a:cubicBezTo>
                    <a:pt x="840" y="3174"/>
                    <a:pt x="645" y="3241"/>
                    <a:pt x="495" y="3241"/>
                  </a:cubicBezTo>
                  <a:cubicBezTo>
                    <a:pt x="478" y="3241"/>
                    <a:pt x="465" y="3245"/>
                    <a:pt x="454" y="3252"/>
                  </a:cubicBezTo>
                  <a:cubicBezTo>
                    <a:pt x="437" y="3262"/>
                    <a:pt x="420" y="3286"/>
                    <a:pt x="407" y="3327"/>
                  </a:cubicBezTo>
                  <a:lnTo>
                    <a:pt x="287" y="3627"/>
                  </a:lnTo>
                  <a:cubicBezTo>
                    <a:pt x="264" y="3682"/>
                    <a:pt x="277" y="3709"/>
                    <a:pt x="318" y="3712"/>
                  </a:cubicBezTo>
                  <a:cubicBezTo>
                    <a:pt x="332" y="3714"/>
                    <a:pt x="347" y="3715"/>
                    <a:pt x="362" y="3715"/>
                  </a:cubicBezTo>
                  <a:cubicBezTo>
                    <a:pt x="439" y="3715"/>
                    <a:pt x="538" y="3694"/>
                    <a:pt x="662" y="3651"/>
                  </a:cubicBezTo>
                  <a:cubicBezTo>
                    <a:pt x="813" y="3600"/>
                    <a:pt x="966" y="3528"/>
                    <a:pt x="1127" y="3436"/>
                  </a:cubicBezTo>
                  <a:cubicBezTo>
                    <a:pt x="1468" y="3238"/>
                    <a:pt x="1721" y="2983"/>
                    <a:pt x="1881" y="2671"/>
                  </a:cubicBezTo>
                  <a:cubicBezTo>
                    <a:pt x="2045" y="2361"/>
                    <a:pt x="2124" y="2016"/>
                    <a:pt x="2124" y="1634"/>
                  </a:cubicBezTo>
                  <a:lnTo>
                    <a:pt x="2124" y="13"/>
                  </a:lnTo>
                  <a:cubicBezTo>
                    <a:pt x="2086" y="5"/>
                    <a:pt x="2043" y="0"/>
                    <a:pt x="19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6535;p43">
              <a:extLst>
                <a:ext uri="{FF2B5EF4-FFF2-40B4-BE49-F238E27FC236}">
                  <a16:creationId xmlns:a16="http://schemas.microsoft.com/office/drawing/2014/main" id="{02767489-3F1B-4284-822B-0258056E5E69}"/>
                </a:ext>
              </a:extLst>
            </p:cNvPr>
            <p:cNvSpPr/>
            <p:nvPr/>
          </p:nvSpPr>
          <p:spPr>
            <a:xfrm>
              <a:off x="3675750" y="2398050"/>
              <a:ext cx="7800" cy="515475"/>
            </a:xfrm>
            <a:custGeom>
              <a:avLst/>
              <a:gdLst/>
              <a:ahLst/>
              <a:cxnLst/>
              <a:rect l="l" t="t" r="r" b="b"/>
              <a:pathLst>
                <a:path w="312" h="20619" extrusionOk="0">
                  <a:moveTo>
                    <a:pt x="212" y="0"/>
                  </a:moveTo>
                  <a:cubicBezTo>
                    <a:pt x="195" y="0"/>
                    <a:pt x="177" y="6"/>
                    <a:pt x="157" y="18"/>
                  </a:cubicBezTo>
                  <a:cubicBezTo>
                    <a:pt x="72" y="68"/>
                    <a:pt x="1" y="218"/>
                    <a:pt x="1" y="355"/>
                  </a:cubicBezTo>
                  <a:lnTo>
                    <a:pt x="1" y="20451"/>
                  </a:lnTo>
                  <a:cubicBezTo>
                    <a:pt x="1" y="20554"/>
                    <a:pt x="44" y="20618"/>
                    <a:pt x="103" y="20618"/>
                  </a:cubicBezTo>
                  <a:cubicBezTo>
                    <a:pt x="120" y="20618"/>
                    <a:pt x="138" y="20613"/>
                    <a:pt x="157" y="20601"/>
                  </a:cubicBezTo>
                  <a:cubicBezTo>
                    <a:pt x="243" y="20550"/>
                    <a:pt x="311" y="20396"/>
                    <a:pt x="311" y="20263"/>
                  </a:cubicBezTo>
                  <a:lnTo>
                    <a:pt x="311" y="168"/>
                  </a:lnTo>
                  <a:cubicBezTo>
                    <a:pt x="311" y="64"/>
                    <a:pt x="270" y="0"/>
                    <a:pt x="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6536;p43">
              <a:extLst>
                <a:ext uri="{FF2B5EF4-FFF2-40B4-BE49-F238E27FC236}">
                  <a16:creationId xmlns:a16="http://schemas.microsoft.com/office/drawing/2014/main" id="{4B0ED927-03F5-4765-ABDC-F9F26A39DEFF}"/>
                </a:ext>
              </a:extLst>
            </p:cNvPr>
            <p:cNvSpPr/>
            <p:nvPr/>
          </p:nvSpPr>
          <p:spPr>
            <a:xfrm>
              <a:off x="3365525" y="2472275"/>
              <a:ext cx="247525" cy="317400"/>
            </a:xfrm>
            <a:custGeom>
              <a:avLst/>
              <a:gdLst/>
              <a:ahLst/>
              <a:cxnLst/>
              <a:rect l="l" t="t" r="r" b="b"/>
              <a:pathLst>
                <a:path w="9901" h="12696" extrusionOk="0">
                  <a:moveTo>
                    <a:pt x="9609" y="1"/>
                  </a:moveTo>
                  <a:cubicBezTo>
                    <a:pt x="9539" y="1"/>
                    <a:pt x="9459" y="24"/>
                    <a:pt x="9375" y="72"/>
                  </a:cubicBezTo>
                  <a:lnTo>
                    <a:pt x="525" y="5182"/>
                  </a:lnTo>
                  <a:cubicBezTo>
                    <a:pt x="235" y="5349"/>
                    <a:pt x="0" y="5758"/>
                    <a:pt x="0" y="6096"/>
                  </a:cubicBezTo>
                  <a:lnTo>
                    <a:pt x="0" y="12318"/>
                  </a:lnTo>
                  <a:cubicBezTo>
                    <a:pt x="0" y="12557"/>
                    <a:pt x="118" y="12695"/>
                    <a:pt x="289" y="12695"/>
                  </a:cubicBezTo>
                  <a:cubicBezTo>
                    <a:pt x="360" y="12695"/>
                    <a:pt x="441" y="12672"/>
                    <a:pt x="525" y="12622"/>
                  </a:cubicBezTo>
                  <a:lnTo>
                    <a:pt x="9375" y="7516"/>
                  </a:lnTo>
                  <a:cubicBezTo>
                    <a:pt x="9666" y="7345"/>
                    <a:pt x="9901" y="6939"/>
                    <a:pt x="9901" y="6601"/>
                  </a:cubicBezTo>
                  <a:lnTo>
                    <a:pt x="9901" y="379"/>
                  </a:lnTo>
                  <a:cubicBezTo>
                    <a:pt x="9901" y="139"/>
                    <a:pt x="9782" y="1"/>
                    <a:pt x="9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6537;p43">
              <a:extLst>
                <a:ext uri="{FF2B5EF4-FFF2-40B4-BE49-F238E27FC236}">
                  <a16:creationId xmlns:a16="http://schemas.microsoft.com/office/drawing/2014/main" id="{9F1E9CCF-B5D5-4217-A5C3-1DCA2B577C55}"/>
                </a:ext>
              </a:extLst>
            </p:cNvPr>
            <p:cNvSpPr/>
            <p:nvPr/>
          </p:nvSpPr>
          <p:spPr>
            <a:xfrm>
              <a:off x="3365525" y="2472275"/>
              <a:ext cx="247525" cy="165625"/>
            </a:xfrm>
            <a:custGeom>
              <a:avLst/>
              <a:gdLst/>
              <a:ahLst/>
              <a:cxnLst/>
              <a:rect l="l" t="t" r="r" b="b"/>
              <a:pathLst>
                <a:path w="9901" h="6625" extrusionOk="0">
                  <a:moveTo>
                    <a:pt x="9609" y="1"/>
                  </a:moveTo>
                  <a:cubicBezTo>
                    <a:pt x="9539" y="1"/>
                    <a:pt x="9459" y="24"/>
                    <a:pt x="9375" y="72"/>
                  </a:cubicBezTo>
                  <a:lnTo>
                    <a:pt x="525" y="5182"/>
                  </a:lnTo>
                  <a:cubicBezTo>
                    <a:pt x="235" y="5349"/>
                    <a:pt x="0" y="5758"/>
                    <a:pt x="0" y="6096"/>
                  </a:cubicBezTo>
                  <a:lnTo>
                    <a:pt x="0" y="6625"/>
                  </a:lnTo>
                  <a:lnTo>
                    <a:pt x="9901" y="908"/>
                  </a:lnTo>
                  <a:lnTo>
                    <a:pt x="9901" y="379"/>
                  </a:lnTo>
                  <a:cubicBezTo>
                    <a:pt x="9901" y="139"/>
                    <a:pt x="9782" y="1"/>
                    <a:pt x="9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6538;p43">
              <a:extLst>
                <a:ext uri="{FF2B5EF4-FFF2-40B4-BE49-F238E27FC236}">
                  <a16:creationId xmlns:a16="http://schemas.microsoft.com/office/drawing/2014/main" id="{934C4903-F618-4B55-A408-17A816A8F4C7}"/>
                </a:ext>
              </a:extLst>
            </p:cNvPr>
            <p:cNvSpPr/>
            <p:nvPr/>
          </p:nvSpPr>
          <p:spPr>
            <a:xfrm>
              <a:off x="3390250" y="2594975"/>
              <a:ext cx="99000" cy="157275"/>
            </a:xfrm>
            <a:custGeom>
              <a:avLst/>
              <a:gdLst/>
              <a:ahLst/>
              <a:cxnLst/>
              <a:rect l="l" t="t" r="r" b="b"/>
              <a:pathLst>
                <a:path w="3960" h="6291" extrusionOk="0">
                  <a:moveTo>
                    <a:pt x="3960" y="0"/>
                  </a:moveTo>
                  <a:lnTo>
                    <a:pt x="1" y="2290"/>
                  </a:lnTo>
                  <a:lnTo>
                    <a:pt x="1" y="6291"/>
                  </a:lnTo>
                  <a:lnTo>
                    <a:pt x="3960" y="4004"/>
                  </a:lnTo>
                  <a:lnTo>
                    <a:pt x="39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6539;p43">
              <a:extLst>
                <a:ext uri="{FF2B5EF4-FFF2-40B4-BE49-F238E27FC236}">
                  <a16:creationId xmlns:a16="http://schemas.microsoft.com/office/drawing/2014/main" id="{33BF32B4-557F-47FC-8BF2-96223B772A79}"/>
                </a:ext>
              </a:extLst>
            </p:cNvPr>
            <p:cNvSpPr/>
            <p:nvPr/>
          </p:nvSpPr>
          <p:spPr>
            <a:xfrm>
              <a:off x="3390250" y="2631075"/>
              <a:ext cx="99000" cy="121175"/>
            </a:xfrm>
            <a:custGeom>
              <a:avLst/>
              <a:gdLst/>
              <a:ahLst/>
              <a:cxnLst/>
              <a:rect l="l" t="t" r="r" b="b"/>
              <a:pathLst>
                <a:path w="3960" h="4847" extrusionOk="0">
                  <a:moveTo>
                    <a:pt x="3304" y="0"/>
                  </a:moveTo>
                  <a:cubicBezTo>
                    <a:pt x="3257" y="0"/>
                    <a:pt x="3213" y="34"/>
                    <a:pt x="3185" y="103"/>
                  </a:cubicBezTo>
                  <a:lnTo>
                    <a:pt x="2291" y="2168"/>
                  </a:lnTo>
                  <a:lnTo>
                    <a:pt x="1768" y="1597"/>
                  </a:lnTo>
                  <a:cubicBezTo>
                    <a:pt x="1729" y="1553"/>
                    <a:pt x="1681" y="1531"/>
                    <a:pt x="1635" y="1531"/>
                  </a:cubicBezTo>
                  <a:cubicBezTo>
                    <a:pt x="1578" y="1531"/>
                    <a:pt x="1523" y="1564"/>
                    <a:pt x="1485" y="1628"/>
                  </a:cubicBezTo>
                  <a:lnTo>
                    <a:pt x="1" y="4266"/>
                  </a:lnTo>
                  <a:lnTo>
                    <a:pt x="1" y="4847"/>
                  </a:lnTo>
                  <a:lnTo>
                    <a:pt x="3960" y="2560"/>
                  </a:lnTo>
                  <a:lnTo>
                    <a:pt x="3960" y="846"/>
                  </a:lnTo>
                  <a:lnTo>
                    <a:pt x="3421" y="76"/>
                  </a:lnTo>
                  <a:cubicBezTo>
                    <a:pt x="3386" y="25"/>
                    <a:pt x="3344" y="0"/>
                    <a:pt x="33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6540;p43">
              <a:extLst>
                <a:ext uri="{FF2B5EF4-FFF2-40B4-BE49-F238E27FC236}">
                  <a16:creationId xmlns:a16="http://schemas.microsoft.com/office/drawing/2014/main" id="{4986BC26-897E-4054-A281-AF76822B734F}"/>
                </a:ext>
              </a:extLst>
            </p:cNvPr>
            <p:cNvSpPr/>
            <p:nvPr/>
          </p:nvSpPr>
          <p:spPr>
            <a:xfrm>
              <a:off x="3514075" y="2541275"/>
              <a:ext cx="74250" cy="53300"/>
            </a:xfrm>
            <a:custGeom>
              <a:avLst/>
              <a:gdLst/>
              <a:ahLst/>
              <a:cxnLst/>
              <a:rect l="l" t="t" r="r" b="b"/>
              <a:pathLst>
                <a:path w="2970" h="2132" extrusionOk="0">
                  <a:moveTo>
                    <a:pt x="2801" y="0"/>
                  </a:moveTo>
                  <a:cubicBezTo>
                    <a:pt x="2757" y="0"/>
                    <a:pt x="2706" y="15"/>
                    <a:pt x="2652" y="46"/>
                  </a:cubicBezTo>
                  <a:lnTo>
                    <a:pt x="314" y="1394"/>
                  </a:lnTo>
                  <a:cubicBezTo>
                    <a:pt x="140" y="1497"/>
                    <a:pt x="0" y="1732"/>
                    <a:pt x="0" y="1923"/>
                  </a:cubicBezTo>
                  <a:cubicBezTo>
                    <a:pt x="0" y="2056"/>
                    <a:pt x="68" y="2131"/>
                    <a:pt x="168" y="2131"/>
                  </a:cubicBezTo>
                  <a:cubicBezTo>
                    <a:pt x="211" y="2131"/>
                    <a:pt x="261" y="2117"/>
                    <a:pt x="314" y="2087"/>
                  </a:cubicBezTo>
                  <a:lnTo>
                    <a:pt x="2652" y="735"/>
                  </a:lnTo>
                  <a:cubicBezTo>
                    <a:pt x="2829" y="637"/>
                    <a:pt x="2969" y="398"/>
                    <a:pt x="2969" y="207"/>
                  </a:cubicBezTo>
                  <a:cubicBezTo>
                    <a:pt x="2969" y="76"/>
                    <a:pt x="2902" y="0"/>
                    <a:pt x="28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6541;p43">
              <a:extLst>
                <a:ext uri="{FF2B5EF4-FFF2-40B4-BE49-F238E27FC236}">
                  <a16:creationId xmlns:a16="http://schemas.microsoft.com/office/drawing/2014/main" id="{0C9C2411-78E7-4D5F-9E6C-F7DB6E372009}"/>
                </a:ext>
              </a:extLst>
            </p:cNvPr>
            <p:cNvSpPr/>
            <p:nvPr/>
          </p:nvSpPr>
          <p:spPr>
            <a:xfrm>
              <a:off x="3514075" y="2582425"/>
              <a:ext cx="74250" cy="53325"/>
            </a:xfrm>
            <a:custGeom>
              <a:avLst/>
              <a:gdLst/>
              <a:ahLst/>
              <a:cxnLst/>
              <a:rect l="l" t="t" r="r" b="b"/>
              <a:pathLst>
                <a:path w="2970" h="2133" extrusionOk="0">
                  <a:moveTo>
                    <a:pt x="2800" y="1"/>
                  </a:moveTo>
                  <a:cubicBezTo>
                    <a:pt x="2756" y="1"/>
                    <a:pt x="2706" y="15"/>
                    <a:pt x="2652" y="45"/>
                  </a:cubicBezTo>
                  <a:lnTo>
                    <a:pt x="314" y="1397"/>
                  </a:lnTo>
                  <a:cubicBezTo>
                    <a:pt x="140" y="1496"/>
                    <a:pt x="0" y="1735"/>
                    <a:pt x="0" y="1922"/>
                  </a:cubicBezTo>
                  <a:cubicBezTo>
                    <a:pt x="0" y="2055"/>
                    <a:pt x="68" y="2132"/>
                    <a:pt x="168" y="2132"/>
                  </a:cubicBezTo>
                  <a:cubicBezTo>
                    <a:pt x="211" y="2132"/>
                    <a:pt x="261" y="2117"/>
                    <a:pt x="314" y="2086"/>
                  </a:cubicBezTo>
                  <a:lnTo>
                    <a:pt x="2652" y="738"/>
                  </a:lnTo>
                  <a:cubicBezTo>
                    <a:pt x="2829" y="636"/>
                    <a:pt x="2969" y="400"/>
                    <a:pt x="2969" y="209"/>
                  </a:cubicBezTo>
                  <a:cubicBezTo>
                    <a:pt x="2969" y="76"/>
                    <a:pt x="2902" y="1"/>
                    <a:pt x="2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6542;p43">
              <a:extLst>
                <a:ext uri="{FF2B5EF4-FFF2-40B4-BE49-F238E27FC236}">
                  <a16:creationId xmlns:a16="http://schemas.microsoft.com/office/drawing/2014/main" id="{6703D7CE-8E89-4D5A-ADE9-FCCA48402E3E}"/>
                </a:ext>
              </a:extLst>
            </p:cNvPr>
            <p:cNvSpPr/>
            <p:nvPr/>
          </p:nvSpPr>
          <p:spPr>
            <a:xfrm>
              <a:off x="3514075" y="2623600"/>
              <a:ext cx="74250" cy="53275"/>
            </a:xfrm>
            <a:custGeom>
              <a:avLst/>
              <a:gdLst/>
              <a:ahLst/>
              <a:cxnLst/>
              <a:rect l="l" t="t" r="r" b="b"/>
              <a:pathLst>
                <a:path w="2970" h="2131" extrusionOk="0">
                  <a:moveTo>
                    <a:pt x="2801" y="1"/>
                  </a:moveTo>
                  <a:cubicBezTo>
                    <a:pt x="2757" y="1"/>
                    <a:pt x="2706" y="16"/>
                    <a:pt x="2652" y="47"/>
                  </a:cubicBezTo>
                  <a:lnTo>
                    <a:pt x="314" y="1394"/>
                  </a:lnTo>
                  <a:cubicBezTo>
                    <a:pt x="140" y="1497"/>
                    <a:pt x="0" y="1733"/>
                    <a:pt x="0" y="1923"/>
                  </a:cubicBezTo>
                  <a:cubicBezTo>
                    <a:pt x="0" y="2056"/>
                    <a:pt x="67" y="2131"/>
                    <a:pt x="165" y="2131"/>
                  </a:cubicBezTo>
                  <a:cubicBezTo>
                    <a:pt x="210" y="2131"/>
                    <a:pt x="260" y="2116"/>
                    <a:pt x="314" y="2084"/>
                  </a:cubicBezTo>
                  <a:lnTo>
                    <a:pt x="2652" y="736"/>
                  </a:lnTo>
                  <a:cubicBezTo>
                    <a:pt x="2829" y="633"/>
                    <a:pt x="2969" y="398"/>
                    <a:pt x="2969" y="207"/>
                  </a:cubicBezTo>
                  <a:cubicBezTo>
                    <a:pt x="2969" y="76"/>
                    <a:pt x="2902" y="1"/>
                    <a:pt x="2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6543;p43">
              <a:extLst>
                <a:ext uri="{FF2B5EF4-FFF2-40B4-BE49-F238E27FC236}">
                  <a16:creationId xmlns:a16="http://schemas.microsoft.com/office/drawing/2014/main" id="{8D696CCD-B543-44FF-AA0D-99584AE77774}"/>
                </a:ext>
              </a:extLst>
            </p:cNvPr>
            <p:cNvSpPr/>
            <p:nvPr/>
          </p:nvSpPr>
          <p:spPr>
            <a:xfrm>
              <a:off x="3365525" y="2713150"/>
              <a:ext cx="247525" cy="317425"/>
            </a:xfrm>
            <a:custGeom>
              <a:avLst/>
              <a:gdLst/>
              <a:ahLst/>
              <a:cxnLst/>
              <a:rect l="l" t="t" r="r" b="b"/>
              <a:pathLst>
                <a:path w="9901" h="12697" extrusionOk="0">
                  <a:moveTo>
                    <a:pt x="9609" y="1"/>
                  </a:moveTo>
                  <a:cubicBezTo>
                    <a:pt x="9539" y="1"/>
                    <a:pt x="9459" y="24"/>
                    <a:pt x="9375" y="72"/>
                  </a:cubicBezTo>
                  <a:lnTo>
                    <a:pt x="525" y="5181"/>
                  </a:lnTo>
                  <a:cubicBezTo>
                    <a:pt x="235" y="5348"/>
                    <a:pt x="0" y="5758"/>
                    <a:pt x="0" y="6096"/>
                  </a:cubicBezTo>
                  <a:lnTo>
                    <a:pt x="0" y="12318"/>
                  </a:lnTo>
                  <a:cubicBezTo>
                    <a:pt x="0" y="12558"/>
                    <a:pt x="119" y="12696"/>
                    <a:pt x="292" y="12696"/>
                  </a:cubicBezTo>
                  <a:cubicBezTo>
                    <a:pt x="362" y="12696"/>
                    <a:pt x="442" y="12674"/>
                    <a:pt x="525" y="12625"/>
                  </a:cubicBezTo>
                  <a:lnTo>
                    <a:pt x="9375" y="7516"/>
                  </a:lnTo>
                  <a:cubicBezTo>
                    <a:pt x="9666" y="7348"/>
                    <a:pt x="9901" y="6939"/>
                    <a:pt x="9901" y="6601"/>
                  </a:cubicBezTo>
                  <a:lnTo>
                    <a:pt x="9901" y="379"/>
                  </a:lnTo>
                  <a:cubicBezTo>
                    <a:pt x="9901" y="139"/>
                    <a:pt x="9782" y="1"/>
                    <a:pt x="9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6544;p43">
              <a:extLst>
                <a:ext uri="{FF2B5EF4-FFF2-40B4-BE49-F238E27FC236}">
                  <a16:creationId xmlns:a16="http://schemas.microsoft.com/office/drawing/2014/main" id="{4B0EEF2B-4B0D-4FAD-AA24-ED2F864978A0}"/>
                </a:ext>
              </a:extLst>
            </p:cNvPr>
            <p:cNvSpPr/>
            <p:nvPr/>
          </p:nvSpPr>
          <p:spPr>
            <a:xfrm>
              <a:off x="3365525" y="2713150"/>
              <a:ext cx="247525" cy="165650"/>
            </a:xfrm>
            <a:custGeom>
              <a:avLst/>
              <a:gdLst/>
              <a:ahLst/>
              <a:cxnLst/>
              <a:rect l="l" t="t" r="r" b="b"/>
              <a:pathLst>
                <a:path w="9901" h="6626" extrusionOk="0">
                  <a:moveTo>
                    <a:pt x="9609" y="1"/>
                  </a:moveTo>
                  <a:cubicBezTo>
                    <a:pt x="9539" y="1"/>
                    <a:pt x="9459" y="24"/>
                    <a:pt x="9375" y="72"/>
                  </a:cubicBezTo>
                  <a:lnTo>
                    <a:pt x="525" y="5181"/>
                  </a:lnTo>
                  <a:cubicBezTo>
                    <a:pt x="235" y="5348"/>
                    <a:pt x="0" y="5758"/>
                    <a:pt x="0" y="6096"/>
                  </a:cubicBezTo>
                  <a:lnTo>
                    <a:pt x="0" y="6625"/>
                  </a:lnTo>
                  <a:lnTo>
                    <a:pt x="9901" y="909"/>
                  </a:lnTo>
                  <a:lnTo>
                    <a:pt x="9901" y="379"/>
                  </a:lnTo>
                  <a:cubicBezTo>
                    <a:pt x="9901" y="139"/>
                    <a:pt x="9782" y="1"/>
                    <a:pt x="9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6545;p43">
              <a:extLst>
                <a:ext uri="{FF2B5EF4-FFF2-40B4-BE49-F238E27FC236}">
                  <a16:creationId xmlns:a16="http://schemas.microsoft.com/office/drawing/2014/main" id="{7F53368C-2011-4F28-BC84-31EFB7C2BD8C}"/>
                </a:ext>
              </a:extLst>
            </p:cNvPr>
            <p:cNvSpPr/>
            <p:nvPr/>
          </p:nvSpPr>
          <p:spPr>
            <a:xfrm>
              <a:off x="3390250" y="2835925"/>
              <a:ext cx="99000" cy="157200"/>
            </a:xfrm>
            <a:custGeom>
              <a:avLst/>
              <a:gdLst/>
              <a:ahLst/>
              <a:cxnLst/>
              <a:rect l="l" t="t" r="r" b="b"/>
              <a:pathLst>
                <a:path w="3960" h="6288" extrusionOk="0">
                  <a:moveTo>
                    <a:pt x="3960" y="1"/>
                  </a:moveTo>
                  <a:lnTo>
                    <a:pt x="1" y="2288"/>
                  </a:lnTo>
                  <a:lnTo>
                    <a:pt x="1" y="6287"/>
                  </a:lnTo>
                  <a:lnTo>
                    <a:pt x="3960" y="4000"/>
                  </a:lnTo>
                  <a:lnTo>
                    <a:pt x="3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6546;p43">
              <a:extLst>
                <a:ext uri="{FF2B5EF4-FFF2-40B4-BE49-F238E27FC236}">
                  <a16:creationId xmlns:a16="http://schemas.microsoft.com/office/drawing/2014/main" id="{9FC2A6A9-AC3A-4F5A-97C1-85336B5827CB}"/>
                </a:ext>
              </a:extLst>
            </p:cNvPr>
            <p:cNvSpPr/>
            <p:nvPr/>
          </p:nvSpPr>
          <p:spPr>
            <a:xfrm>
              <a:off x="3390250" y="2872000"/>
              <a:ext cx="99000" cy="121125"/>
            </a:xfrm>
            <a:custGeom>
              <a:avLst/>
              <a:gdLst/>
              <a:ahLst/>
              <a:cxnLst/>
              <a:rect l="l" t="t" r="r" b="b"/>
              <a:pathLst>
                <a:path w="3960" h="4845" extrusionOk="0">
                  <a:moveTo>
                    <a:pt x="3303" y="1"/>
                  </a:moveTo>
                  <a:cubicBezTo>
                    <a:pt x="3257" y="1"/>
                    <a:pt x="3212" y="34"/>
                    <a:pt x="3185" y="100"/>
                  </a:cubicBezTo>
                  <a:lnTo>
                    <a:pt x="2291" y="2165"/>
                  </a:lnTo>
                  <a:lnTo>
                    <a:pt x="1768" y="1595"/>
                  </a:lnTo>
                  <a:cubicBezTo>
                    <a:pt x="1729" y="1551"/>
                    <a:pt x="1682" y="1529"/>
                    <a:pt x="1636" y="1529"/>
                  </a:cubicBezTo>
                  <a:cubicBezTo>
                    <a:pt x="1579" y="1529"/>
                    <a:pt x="1523" y="1563"/>
                    <a:pt x="1485" y="1629"/>
                  </a:cubicBezTo>
                  <a:lnTo>
                    <a:pt x="1" y="4264"/>
                  </a:lnTo>
                  <a:lnTo>
                    <a:pt x="1" y="4844"/>
                  </a:lnTo>
                  <a:lnTo>
                    <a:pt x="3960" y="2557"/>
                  </a:lnTo>
                  <a:lnTo>
                    <a:pt x="3960" y="845"/>
                  </a:lnTo>
                  <a:lnTo>
                    <a:pt x="3421" y="76"/>
                  </a:lnTo>
                  <a:cubicBezTo>
                    <a:pt x="3386" y="26"/>
                    <a:pt x="3343" y="1"/>
                    <a:pt x="33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6547;p43">
              <a:extLst>
                <a:ext uri="{FF2B5EF4-FFF2-40B4-BE49-F238E27FC236}">
                  <a16:creationId xmlns:a16="http://schemas.microsoft.com/office/drawing/2014/main" id="{38361C1E-E87A-423C-9F1F-EA3D710C6AB9}"/>
                </a:ext>
              </a:extLst>
            </p:cNvPr>
            <p:cNvSpPr/>
            <p:nvPr/>
          </p:nvSpPr>
          <p:spPr>
            <a:xfrm>
              <a:off x="3514075" y="2782175"/>
              <a:ext cx="74250" cy="53275"/>
            </a:xfrm>
            <a:custGeom>
              <a:avLst/>
              <a:gdLst/>
              <a:ahLst/>
              <a:cxnLst/>
              <a:rect l="l" t="t" r="r" b="b"/>
              <a:pathLst>
                <a:path w="2970" h="2131" extrusionOk="0">
                  <a:moveTo>
                    <a:pt x="2800" y="0"/>
                  </a:moveTo>
                  <a:cubicBezTo>
                    <a:pt x="2756" y="0"/>
                    <a:pt x="2706" y="15"/>
                    <a:pt x="2652" y="45"/>
                  </a:cubicBezTo>
                  <a:lnTo>
                    <a:pt x="314" y="1396"/>
                  </a:lnTo>
                  <a:cubicBezTo>
                    <a:pt x="140" y="1495"/>
                    <a:pt x="0" y="1735"/>
                    <a:pt x="0" y="1922"/>
                  </a:cubicBezTo>
                  <a:cubicBezTo>
                    <a:pt x="0" y="2055"/>
                    <a:pt x="68" y="2130"/>
                    <a:pt x="168" y="2130"/>
                  </a:cubicBezTo>
                  <a:cubicBezTo>
                    <a:pt x="212" y="2130"/>
                    <a:pt x="261" y="2116"/>
                    <a:pt x="314" y="2086"/>
                  </a:cubicBezTo>
                  <a:lnTo>
                    <a:pt x="2652" y="734"/>
                  </a:lnTo>
                  <a:cubicBezTo>
                    <a:pt x="2829" y="635"/>
                    <a:pt x="2969" y="400"/>
                    <a:pt x="2969" y="208"/>
                  </a:cubicBezTo>
                  <a:cubicBezTo>
                    <a:pt x="2969" y="76"/>
                    <a:pt x="2902" y="0"/>
                    <a:pt x="28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6548;p43">
              <a:extLst>
                <a:ext uri="{FF2B5EF4-FFF2-40B4-BE49-F238E27FC236}">
                  <a16:creationId xmlns:a16="http://schemas.microsoft.com/office/drawing/2014/main" id="{B3160781-8F13-4AD1-B39E-D5BB7CA49774}"/>
                </a:ext>
              </a:extLst>
            </p:cNvPr>
            <p:cNvSpPr/>
            <p:nvPr/>
          </p:nvSpPr>
          <p:spPr>
            <a:xfrm>
              <a:off x="3514075" y="2823325"/>
              <a:ext cx="74250" cy="53300"/>
            </a:xfrm>
            <a:custGeom>
              <a:avLst/>
              <a:gdLst/>
              <a:ahLst/>
              <a:cxnLst/>
              <a:rect l="l" t="t" r="r" b="b"/>
              <a:pathLst>
                <a:path w="2970" h="2132" extrusionOk="0">
                  <a:moveTo>
                    <a:pt x="2803" y="1"/>
                  </a:moveTo>
                  <a:cubicBezTo>
                    <a:pt x="2758" y="1"/>
                    <a:pt x="2707" y="16"/>
                    <a:pt x="2652" y="48"/>
                  </a:cubicBezTo>
                  <a:lnTo>
                    <a:pt x="314" y="1396"/>
                  </a:lnTo>
                  <a:cubicBezTo>
                    <a:pt x="140" y="1498"/>
                    <a:pt x="0" y="1733"/>
                    <a:pt x="0" y="1924"/>
                  </a:cubicBezTo>
                  <a:cubicBezTo>
                    <a:pt x="0" y="2057"/>
                    <a:pt x="67" y="2131"/>
                    <a:pt x="165" y="2131"/>
                  </a:cubicBezTo>
                  <a:cubicBezTo>
                    <a:pt x="210" y="2131"/>
                    <a:pt x="260" y="2116"/>
                    <a:pt x="314" y="2085"/>
                  </a:cubicBezTo>
                  <a:lnTo>
                    <a:pt x="2652" y="736"/>
                  </a:lnTo>
                  <a:cubicBezTo>
                    <a:pt x="2829" y="634"/>
                    <a:pt x="2969" y="399"/>
                    <a:pt x="2969" y="208"/>
                  </a:cubicBezTo>
                  <a:cubicBezTo>
                    <a:pt x="2969" y="76"/>
                    <a:pt x="2903" y="1"/>
                    <a:pt x="28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6549;p43">
              <a:extLst>
                <a:ext uri="{FF2B5EF4-FFF2-40B4-BE49-F238E27FC236}">
                  <a16:creationId xmlns:a16="http://schemas.microsoft.com/office/drawing/2014/main" id="{ADCC25E3-F6AE-4390-AB94-7AE7B2CDBAB3}"/>
                </a:ext>
              </a:extLst>
            </p:cNvPr>
            <p:cNvSpPr/>
            <p:nvPr/>
          </p:nvSpPr>
          <p:spPr>
            <a:xfrm>
              <a:off x="3514075" y="2864500"/>
              <a:ext cx="74250" cy="53275"/>
            </a:xfrm>
            <a:custGeom>
              <a:avLst/>
              <a:gdLst/>
              <a:ahLst/>
              <a:cxnLst/>
              <a:rect l="l" t="t" r="r" b="b"/>
              <a:pathLst>
                <a:path w="2970" h="2131" extrusionOk="0">
                  <a:moveTo>
                    <a:pt x="2800" y="1"/>
                  </a:moveTo>
                  <a:cubicBezTo>
                    <a:pt x="2756" y="1"/>
                    <a:pt x="2706" y="15"/>
                    <a:pt x="2652" y="45"/>
                  </a:cubicBezTo>
                  <a:lnTo>
                    <a:pt x="314" y="1397"/>
                  </a:lnTo>
                  <a:cubicBezTo>
                    <a:pt x="140" y="1496"/>
                    <a:pt x="0" y="1731"/>
                    <a:pt x="0" y="1923"/>
                  </a:cubicBezTo>
                  <a:cubicBezTo>
                    <a:pt x="0" y="2056"/>
                    <a:pt x="68" y="2131"/>
                    <a:pt x="168" y="2131"/>
                  </a:cubicBezTo>
                  <a:cubicBezTo>
                    <a:pt x="212" y="2131"/>
                    <a:pt x="261" y="2117"/>
                    <a:pt x="314" y="2087"/>
                  </a:cubicBezTo>
                  <a:lnTo>
                    <a:pt x="2652" y="735"/>
                  </a:lnTo>
                  <a:cubicBezTo>
                    <a:pt x="2829" y="636"/>
                    <a:pt x="2969" y="397"/>
                    <a:pt x="2969" y="209"/>
                  </a:cubicBezTo>
                  <a:cubicBezTo>
                    <a:pt x="2969" y="76"/>
                    <a:pt x="2902" y="1"/>
                    <a:pt x="2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6550;p43">
              <a:extLst>
                <a:ext uri="{FF2B5EF4-FFF2-40B4-BE49-F238E27FC236}">
                  <a16:creationId xmlns:a16="http://schemas.microsoft.com/office/drawing/2014/main" id="{82BCF384-58EE-4F0E-A6BD-1958893884EC}"/>
                </a:ext>
              </a:extLst>
            </p:cNvPr>
            <p:cNvSpPr/>
            <p:nvPr/>
          </p:nvSpPr>
          <p:spPr>
            <a:xfrm>
              <a:off x="3750075" y="2213225"/>
              <a:ext cx="706325" cy="624950"/>
            </a:xfrm>
            <a:custGeom>
              <a:avLst/>
              <a:gdLst/>
              <a:ahLst/>
              <a:cxnLst/>
              <a:rect l="l" t="t" r="r" b="b"/>
              <a:pathLst>
                <a:path w="28253" h="24998" extrusionOk="0">
                  <a:moveTo>
                    <a:pt x="27963" y="0"/>
                  </a:moveTo>
                  <a:cubicBezTo>
                    <a:pt x="27892" y="0"/>
                    <a:pt x="27812" y="23"/>
                    <a:pt x="27728" y="72"/>
                  </a:cubicBezTo>
                  <a:lnTo>
                    <a:pt x="526" y="15775"/>
                  </a:lnTo>
                  <a:cubicBezTo>
                    <a:pt x="236" y="15943"/>
                    <a:pt x="0" y="16352"/>
                    <a:pt x="0" y="16687"/>
                  </a:cubicBezTo>
                  <a:lnTo>
                    <a:pt x="0" y="24622"/>
                  </a:lnTo>
                  <a:cubicBezTo>
                    <a:pt x="0" y="24859"/>
                    <a:pt x="119" y="24997"/>
                    <a:pt x="292" y="24997"/>
                  </a:cubicBezTo>
                  <a:cubicBezTo>
                    <a:pt x="362" y="24997"/>
                    <a:pt x="442" y="24974"/>
                    <a:pt x="526" y="24926"/>
                  </a:cubicBezTo>
                  <a:lnTo>
                    <a:pt x="27728" y="9223"/>
                  </a:lnTo>
                  <a:cubicBezTo>
                    <a:pt x="28018" y="9055"/>
                    <a:pt x="28253" y="8646"/>
                    <a:pt x="28253" y="8308"/>
                  </a:cubicBezTo>
                  <a:lnTo>
                    <a:pt x="28253" y="376"/>
                  </a:lnTo>
                  <a:cubicBezTo>
                    <a:pt x="28253" y="137"/>
                    <a:pt x="28135" y="0"/>
                    <a:pt x="279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6551;p43">
              <a:extLst>
                <a:ext uri="{FF2B5EF4-FFF2-40B4-BE49-F238E27FC236}">
                  <a16:creationId xmlns:a16="http://schemas.microsoft.com/office/drawing/2014/main" id="{31AF6660-2ACB-484D-8BA9-FE6C4191EBA9}"/>
                </a:ext>
              </a:extLst>
            </p:cNvPr>
            <p:cNvSpPr/>
            <p:nvPr/>
          </p:nvSpPr>
          <p:spPr>
            <a:xfrm>
              <a:off x="3750075" y="2213225"/>
              <a:ext cx="706325" cy="430500"/>
            </a:xfrm>
            <a:custGeom>
              <a:avLst/>
              <a:gdLst/>
              <a:ahLst/>
              <a:cxnLst/>
              <a:rect l="l" t="t" r="r" b="b"/>
              <a:pathLst>
                <a:path w="28253" h="17220" extrusionOk="0">
                  <a:moveTo>
                    <a:pt x="27963" y="0"/>
                  </a:moveTo>
                  <a:cubicBezTo>
                    <a:pt x="27892" y="0"/>
                    <a:pt x="27812" y="23"/>
                    <a:pt x="27728" y="72"/>
                  </a:cubicBezTo>
                  <a:lnTo>
                    <a:pt x="526" y="15775"/>
                  </a:lnTo>
                  <a:cubicBezTo>
                    <a:pt x="236" y="15943"/>
                    <a:pt x="0" y="16352"/>
                    <a:pt x="0" y="16687"/>
                  </a:cubicBezTo>
                  <a:lnTo>
                    <a:pt x="0" y="17220"/>
                  </a:lnTo>
                  <a:lnTo>
                    <a:pt x="28253" y="905"/>
                  </a:lnTo>
                  <a:lnTo>
                    <a:pt x="28253" y="376"/>
                  </a:lnTo>
                  <a:cubicBezTo>
                    <a:pt x="28253" y="137"/>
                    <a:pt x="28135" y="0"/>
                    <a:pt x="279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6552;p43">
              <a:extLst>
                <a:ext uri="{FF2B5EF4-FFF2-40B4-BE49-F238E27FC236}">
                  <a16:creationId xmlns:a16="http://schemas.microsoft.com/office/drawing/2014/main" id="{829AD26D-14A6-43D5-B4EF-0EE7152D6E3E}"/>
                </a:ext>
              </a:extLst>
            </p:cNvPr>
            <p:cNvSpPr/>
            <p:nvPr/>
          </p:nvSpPr>
          <p:spPr>
            <a:xfrm>
              <a:off x="3769850" y="2564975"/>
              <a:ext cx="158500" cy="242325"/>
            </a:xfrm>
            <a:custGeom>
              <a:avLst/>
              <a:gdLst/>
              <a:ahLst/>
              <a:cxnLst/>
              <a:rect l="l" t="t" r="r" b="b"/>
              <a:pathLst>
                <a:path w="6340" h="9693" extrusionOk="0">
                  <a:moveTo>
                    <a:pt x="6103" y="0"/>
                  </a:moveTo>
                  <a:cubicBezTo>
                    <a:pt x="6047" y="0"/>
                    <a:pt x="5983" y="19"/>
                    <a:pt x="5916" y="57"/>
                  </a:cubicBezTo>
                  <a:lnTo>
                    <a:pt x="421" y="3231"/>
                  </a:lnTo>
                  <a:cubicBezTo>
                    <a:pt x="189" y="3364"/>
                    <a:pt x="1" y="3692"/>
                    <a:pt x="1" y="3961"/>
                  </a:cubicBezTo>
                  <a:lnTo>
                    <a:pt x="1" y="9391"/>
                  </a:lnTo>
                  <a:cubicBezTo>
                    <a:pt x="1" y="9582"/>
                    <a:pt x="95" y="9693"/>
                    <a:pt x="232" y="9693"/>
                  </a:cubicBezTo>
                  <a:cubicBezTo>
                    <a:pt x="289" y="9693"/>
                    <a:pt x="353" y="9674"/>
                    <a:pt x="421" y="9634"/>
                  </a:cubicBezTo>
                  <a:lnTo>
                    <a:pt x="5916" y="6463"/>
                  </a:lnTo>
                  <a:cubicBezTo>
                    <a:pt x="6148" y="6330"/>
                    <a:pt x="6339" y="6003"/>
                    <a:pt x="6339" y="5733"/>
                  </a:cubicBezTo>
                  <a:lnTo>
                    <a:pt x="6339" y="303"/>
                  </a:lnTo>
                  <a:cubicBezTo>
                    <a:pt x="6339" y="111"/>
                    <a:pt x="6243" y="0"/>
                    <a:pt x="6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6553;p43">
              <a:extLst>
                <a:ext uri="{FF2B5EF4-FFF2-40B4-BE49-F238E27FC236}">
                  <a16:creationId xmlns:a16="http://schemas.microsoft.com/office/drawing/2014/main" id="{904F8F91-965C-4D7F-BEE7-6370A2BD5396}"/>
                </a:ext>
              </a:extLst>
            </p:cNvPr>
            <p:cNvSpPr/>
            <p:nvPr/>
          </p:nvSpPr>
          <p:spPr>
            <a:xfrm>
              <a:off x="3769850" y="2608050"/>
              <a:ext cx="158500" cy="199250"/>
            </a:xfrm>
            <a:custGeom>
              <a:avLst/>
              <a:gdLst/>
              <a:ahLst/>
              <a:cxnLst/>
              <a:rect l="l" t="t" r="r" b="b"/>
              <a:pathLst>
                <a:path w="6340" h="7970" extrusionOk="0">
                  <a:moveTo>
                    <a:pt x="5087" y="0"/>
                  </a:moveTo>
                  <a:cubicBezTo>
                    <a:pt x="5009" y="0"/>
                    <a:pt x="4933" y="64"/>
                    <a:pt x="4879" y="191"/>
                  </a:cubicBezTo>
                  <a:lnTo>
                    <a:pt x="3244" y="4037"/>
                  </a:lnTo>
                  <a:lnTo>
                    <a:pt x="2448" y="3048"/>
                  </a:lnTo>
                  <a:cubicBezTo>
                    <a:pt x="2373" y="2952"/>
                    <a:pt x="2284" y="2905"/>
                    <a:pt x="2200" y="2905"/>
                  </a:cubicBezTo>
                  <a:cubicBezTo>
                    <a:pt x="2097" y="2905"/>
                    <a:pt x="2000" y="2973"/>
                    <a:pt x="1936" y="3106"/>
                  </a:cubicBezTo>
                  <a:lnTo>
                    <a:pt x="1" y="7238"/>
                  </a:lnTo>
                  <a:lnTo>
                    <a:pt x="1" y="7668"/>
                  </a:lnTo>
                  <a:cubicBezTo>
                    <a:pt x="1" y="7859"/>
                    <a:pt x="95" y="7970"/>
                    <a:pt x="232" y="7970"/>
                  </a:cubicBezTo>
                  <a:cubicBezTo>
                    <a:pt x="289" y="7970"/>
                    <a:pt x="353" y="7951"/>
                    <a:pt x="421" y="7911"/>
                  </a:cubicBezTo>
                  <a:lnTo>
                    <a:pt x="5916" y="4740"/>
                  </a:lnTo>
                  <a:cubicBezTo>
                    <a:pt x="6148" y="4607"/>
                    <a:pt x="6339" y="4280"/>
                    <a:pt x="6339" y="4010"/>
                  </a:cubicBezTo>
                  <a:lnTo>
                    <a:pt x="6339" y="2133"/>
                  </a:lnTo>
                  <a:lnTo>
                    <a:pt x="5298" y="173"/>
                  </a:lnTo>
                  <a:cubicBezTo>
                    <a:pt x="5237" y="57"/>
                    <a:pt x="5161" y="0"/>
                    <a:pt x="5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6554;p43">
              <a:extLst>
                <a:ext uri="{FF2B5EF4-FFF2-40B4-BE49-F238E27FC236}">
                  <a16:creationId xmlns:a16="http://schemas.microsoft.com/office/drawing/2014/main" id="{7AA4F6CE-8716-445D-9B16-4BF8B5837756}"/>
                </a:ext>
              </a:extLst>
            </p:cNvPr>
            <p:cNvSpPr/>
            <p:nvPr/>
          </p:nvSpPr>
          <p:spPr>
            <a:xfrm>
              <a:off x="3769850" y="2630975"/>
              <a:ext cx="39625" cy="56700"/>
            </a:xfrm>
            <a:custGeom>
              <a:avLst/>
              <a:gdLst/>
              <a:ahLst/>
              <a:cxnLst/>
              <a:rect l="l" t="t" r="r" b="b"/>
              <a:pathLst>
                <a:path w="1585" h="2268" extrusionOk="0">
                  <a:moveTo>
                    <a:pt x="1442" y="1"/>
                  </a:moveTo>
                  <a:lnTo>
                    <a:pt x="421" y="591"/>
                  </a:lnTo>
                  <a:cubicBezTo>
                    <a:pt x="189" y="724"/>
                    <a:pt x="1" y="1052"/>
                    <a:pt x="1" y="1321"/>
                  </a:cubicBezTo>
                  <a:lnTo>
                    <a:pt x="1" y="2222"/>
                  </a:lnTo>
                  <a:cubicBezTo>
                    <a:pt x="65" y="2252"/>
                    <a:pt x="137" y="2268"/>
                    <a:pt x="215" y="2268"/>
                  </a:cubicBezTo>
                  <a:cubicBezTo>
                    <a:pt x="341" y="2268"/>
                    <a:pt x="484" y="2227"/>
                    <a:pt x="636" y="2140"/>
                  </a:cubicBezTo>
                  <a:cubicBezTo>
                    <a:pt x="1158" y="1837"/>
                    <a:pt x="1585" y="1099"/>
                    <a:pt x="1585" y="496"/>
                  </a:cubicBezTo>
                  <a:cubicBezTo>
                    <a:pt x="1585" y="284"/>
                    <a:pt x="1530" y="116"/>
                    <a:pt x="14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6555;p43">
              <a:extLst>
                <a:ext uri="{FF2B5EF4-FFF2-40B4-BE49-F238E27FC236}">
                  <a16:creationId xmlns:a16="http://schemas.microsoft.com/office/drawing/2014/main" id="{B0F07909-B68C-4A5F-A493-96AE77FA159E}"/>
                </a:ext>
              </a:extLst>
            </p:cNvPr>
            <p:cNvSpPr/>
            <p:nvPr/>
          </p:nvSpPr>
          <p:spPr>
            <a:xfrm>
              <a:off x="3979850" y="2289900"/>
              <a:ext cx="445600" cy="270700"/>
            </a:xfrm>
            <a:custGeom>
              <a:avLst/>
              <a:gdLst/>
              <a:ahLst/>
              <a:cxnLst/>
              <a:rect l="l" t="t" r="r" b="b"/>
              <a:pathLst>
                <a:path w="17824" h="10828" extrusionOk="0">
                  <a:moveTo>
                    <a:pt x="17605" y="0"/>
                  </a:moveTo>
                  <a:cubicBezTo>
                    <a:pt x="17545" y="0"/>
                    <a:pt x="17476" y="21"/>
                    <a:pt x="17403" y="64"/>
                  </a:cubicBezTo>
                  <a:lnTo>
                    <a:pt x="420" y="9865"/>
                  </a:lnTo>
                  <a:cubicBezTo>
                    <a:pt x="188" y="9999"/>
                    <a:pt x="1" y="10309"/>
                    <a:pt x="1" y="10558"/>
                  </a:cubicBezTo>
                  <a:cubicBezTo>
                    <a:pt x="1" y="10730"/>
                    <a:pt x="90" y="10827"/>
                    <a:pt x="222" y="10827"/>
                  </a:cubicBezTo>
                  <a:cubicBezTo>
                    <a:pt x="281" y="10827"/>
                    <a:pt x="348" y="10808"/>
                    <a:pt x="420" y="10766"/>
                  </a:cubicBezTo>
                  <a:lnTo>
                    <a:pt x="17403" y="961"/>
                  </a:lnTo>
                  <a:cubicBezTo>
                    <a:pt x="17636" y="828"/>
                    <a:pt x="17823" y="518"/>
                    <a:pt x="17823" y="269"/>
                  </a:cubicBezTo>
                  <a:cubicBezTo>
                    <a:pt x="17823" y="97"/>
                    <a:pt x="17735" y="0"/>
                    <a:pt x="176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6556;p43">
              <a:extLst>
                <a:ext uri="{FF2B5EF4-FFF2-40B4-BE49-F238E27FC236}">
                  <a16:creationId xmlns:a16="http://schemas.microsoft.com/office/drawing/2014/main" id="{E64BDDFF-C2A0-49E2-B6D0-57FA93ECD2D0}"/>
                </a:ext>
              </a:extLst>
            </p:cNvPr>
            <p:cNvSpPr/>
            <p:nvPr/>
          </p:nvSpPr>
          <p:spPr>
            <a:xfrm>
              <a:off x="3979850" y="2347050"/>
              <a:ext cx="445600" cy="270725"/>
            </a:xfrm>
            <a:custGeom>
              <a:avLst/>
              <a:gdLst/>
              <a:ahLst/>
              <a:cxnLst/>
              <a:rect l="l" t="t" r="r" b="b"/>
              <a:pathLst>
                <a:path w="17824" h="10829" extrusionOk="0">
                  <a:moveTo>
                    <a:pt x="17604" y="1"/>
                  </a:moveTo>
                  <a:cubicBezTo>
                    <a:pt x="17545" y="1"/>
                    <a:pt x="17476" y="21"/>
                    <a:pt x="17403" y="64"/>
                  </a:cubicBezTo>
                  <a:lnTo>
                    <a:pt x="420" y="9866"/>
                  </a:lnTo>
                  <a:cubicBezTo>
                    <a:pt x="188" y="9999"/>
                    <a:pt x="1" y="10310"/>
                    <a:pt x="1" y="10559"/>
                  </a:cubicBezTo>
                  <a:cubicBezTo>
                    <a:pt x="1" y="10731"/>
                    <a:pt x="90" y="10828"/>
                    <a:pt x="222" y="10828"/>
                  </a:cubicBezTo>
                  <a:cubicBezTo>
                    <a:pt x="281" y="10828"/>
                    <a:pt x="348" y="10808"/>
                    <a:pt x="420" y="10767"/>
                  </a:cubicBezTo>
                  <a:lnTo>
                    <a:pt x="17403" y="962"/>
                  </a:lnTo>
                  <a:cubicBezTo>
                    <a:pt x="17636" y="829"/>
                    <a:pt x="17823" y="518"/>
                    <a:pt x="17823" y="269"/>
                  </a:cubicBezTo>
                  <a:cubicBezTo>
                    <a:pt x="17823" y="98"/>
                    <a:pt x="17735" y="1"/>
                    <a:pt x="176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6557;p43">
              <a:extLst>
                <a:ext uri="{FF2B5EF4-FFF2-40B4-BE49-F238E27FC236}">
                  <a16:creationId xmlns:a16="http://schemas.microsoft.com/office/drawing/2014/main" id="{68CCAD43-2D95-4107-AF0F-446399B92640}"/>
                </a:ext>
              </a:extLst>
            </p:cNvPr>
            <p:cNvSpPr/>
            <p:nvPr/>
          </p:nvSpPr>
          <p:spPr>
            <a:xfrm>
              <a:off x="3979850" y="2404225"/>
              <a:ext cx="445600" cy="270700"/>
            </a:xfrm>
            <a:custGeom>
              <a:avLst/>
              <a:gdLst/>
              <a:ahLst/>
              <a:cxnLst/>
              <a:rect l="l" t="t" r="r" b="b"/>
              <a:pathLst>
                <a:path w="17824" h="10828" extrusionOk="0">
                  <a:moveTo>
                    <a:pt x="17604" y="1"/>
                  </a:moveTo>
                  <a:cubicBezTo>
                    <a:pt x="17545" y="1"/>
                    <a:pt x="17476" y="21"/>
                    <a:pt x="17403" y="64"/>
                  </a:cubicBezTo>
                  <a:lnTo>
                    <a:pt x="420" y="9866"/>
                  </a:lnTo>
                  <a:cubicBezTo>
                    <a:pt x="188" y="10002"/>
                    <a:pt x="1" y="10313"/>
                    <a:pt x="1" y="10558"/>
                  </a:cubicBezTo>
                  <a:cubicBezTo>
                    <a:pt x="1" y="10731"/>
                    <a:pt x="90" y="10828"/>
                    <a:pt x="222" y="10828"/>
                  </a:cubicBezTo>
                  <a:cubicBezTo>
                    <a:pt x="281" y="10828"/>
                    <a:pt x="348" y="10808"/>
                    <a:pt x="420" y="10767"/>
                  </a:cubicBezTo>
                  <a:lnTo>
                    <a:pt x="17403" y="962"/>
                  </a:lnTo>
                  <a:cubicBezTo>
                    <a:pt x="17636" y="828"/>
                    <a:pt x="17823" y="518"/>
                    <a:pt x="17823" y="269"/>
                  </a:cubicBezTo>
                  <a:cubicBezTo>
                    <a:pt x="17823" y="98"/>
                    <a:pt x="17735" y="1"/>
                    <a:pt x="176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6558;p43">
              <a:extLst>
                <a:ext uri="{FF2B5EF4-FFF2-40B4-BE49-F238E27FC236}">
                  <a16:creationId xmlns:a16="http://schemas.microsoft.com/office/drawing/2014/main" id="{3BB6F8D2-F838-42A3-82E0-6A104B839416}"/>
                </a:ext>
              </a:extLst>
            </p:cNvPr>
            <p:cNvSpPr/>
            <p:nvPr/>
          </p:nvSpPr>
          <p:spPr>
            <a:xfrm>
              <a:off x="4528675" y="1901375"/>
              <a:ext cx="166300" cy="130825"/>
            </a:xfrm>
            <a:custGeom>
              <a:avLst/>
              <a:gdLst/>
              <a:ahLst/>
              <a:cxnLst/>
              <a:rect l="l" t="t" r="r" b="b"/>
              <a:pathLst>
                <a:path w="6652" h="5233" extrusionOk="0">
                  <a:moveTo>
                    <a:pt x="972" y="1"/>
                  </a:moveTo>
                  <a:cubicBezTo>
                    <a:pt x="972" y="1"/>
                    <a:pt x="30" y="1488"/>
                    <a:pt x="17" y="1581"/>
                  </a:cubicBezTo>
                  <a:cubicBezTo>
                    <a:pt x="0" y="1676"/>
                    <a:pt x="2584" y="4437"/>
                    <a:pt x="2839" y="4717"/>
                  </a:cubicBezTo>
                  <a:cubicBezTo>
                    <a:pt x="2979" y="4870"/>
                    <a:pt x="3109" y="4993"/>
                    <a:pt x="3447" y="5014"/>
                  </a:cubicBezTo>
                  <a:cubicBezTo>
                    <a:pt x="4123" y="5054"/>
                    <a:pt x="6651" y="5232"/>
                    <a:pt x="6651" y="5232"/>
                  </a:cubicBezTo>
                  <a:lnTo>
                    <a:pt x="6252" y="3167"/>
                  </a:lnTo>
                  <a:lnTo>
                    <a:pt x="3761" y="3099"/>
                  </a:lnTo>
                  <a:cubicBezTo>
                    <a:pt x="3590" y="2956"/>
                    <a:pt x="972" y="1"/>
                    <a:pt x="97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6559;p43">
              <a:extLst>
                <a:ext uri="{FF2B5EF4-FFF2-40B4-BE49-F238E27FC236}">
                  <a16:creationId xmlns:a16="http://schemas.microsoft.com/office/drawing/2014/main" id="{ADD031D1-11F3-4F04-A167-B3FCE3B1C63A}"/>
                </a:ext>
              </a:extLst>
            </p:cNvPr>
            <p:cNvSpPr/>
            <p:nvPr/>
          </p:nvSpPr>
          <p:spPr>
            <a:xfrm>
              <a:off x="4677550" y="1980550"/>
              <a:ext cx="106600" cy="71600"/>
            </a:xfrm>
            <a:custGeom>
              <a:avLst/>
              <a:gdLst/>
              <a:ahLst/>
              <a:cxnLst/>
              <a:rect l="l" t="t" r="r" b="b"/>
              <a:pathLst>
                <a:path w="4264" h="2864" extrusionOk="0">
                  <a:moveTo>
                    <a:pt x="297" y="0"/>
                  </a:moveTo>
                  <a:lnTo>
                    <a:pt x="0" y="2580"/>
                  </a:lnTo>
                  <a:lnTo>
                    <a:pt x="3840" y="2864"/>
                  </a:lnTo>
                  <a:lnTo>
                    <a:pt x="4264" y="90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6560;p43">
              <a:extLst>
                <a:ext uri="{FF2B5EF4-FFF2-40B4-BE49-F238E27FC236}">
                  <a16:creationId xmlns:a16="http://schemas.microsoft.com/office/drawing/2014/main" id="{883B2816-E5FB-4552-AD75-5B8226FB8D7C}"/>
                </a:ext>
              </a:extLst>
            </p:cNvPr>
            <p:cNvSpPr/>
            <p:nvPr/>
          </p:nvSpPr>
          <p:spPr>
            <a:xfrm>
              <a:off x="3873775" y="1869900"/>
              <a:ext cx="706450" cy="624975"/>
            </a:xfrm>
            <a:custGeom>
              <a:avLst/>
              <a:gdLst/>
              <a:ahLst/>
              <a:cxnLst/>
              <a:rect l="l" t="t" r="r" b="b"/>
              <a:pathLst>
                <a:path w="28258" h="24999" extrusionOk="0">
                  <a:moveTo>
                    <a:pt x="27966" y="0"/>
                  </a:moveTo>
                  <a:cubicBezTo>
                    <a:pt x="27895" y="0"/>
                    <a:pt x="27816" y="23"/>
                    <a:pt x="27732" y="72"/>
                  </a:cubicBezTo>
                  <a:lnTo>
                    <a:pt x="530" y="15774"/>
                  </a:lnTo>
                  <a:cubicBezTo>
                    <a:pt x="240" y="15946"/>
                    <a:pt x="1" y="16352"/>
                    <a:pt x="1" y="16689"/>
                  </a:cubicBezTo>
                  <a:lnTo>
                    <a:pt x="1" y="24621"/>
                  </a:lnTo>
                  <a:cubicBezTo>
                    <a:pt x="1" y="24860"/>
                    <a:pt x="120" y="24999"/>
                    <a:pt x="293" y="24999"/>
                  </a:cubicBezTo>
                  <a:cubicBezTo>
                    <a:pt x="365" y="24999"/>
                    <a:pt x="445" y="24975"/>
                    <a:pt x="530" y="24925"/>
                  </a:cubicBezTo>
                  <a:lnTo>
                    <a:pt x="27732" y="9225"/>
                  </a:lnTo>
                  <a:cubicBezTo>
                    <a:pt x="28022" y="9054"/>
                    <a:pt x="28257" y="8645"/>
                    <a:pt x="28257" y="8311"/>
                  </a:cubicBezTo>
                  <a:lnTo>
                    <a:pt x="28257" y="379"/>
                  </a:lnTo>
                  <a:cubicBezTo>
                    <a:pt x="28257" y="139"/>
                    <a:pt x="28138" y="0"/>
                    <a:pt x="27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6561;p43">
              <a:extLst>
                <a:ext uri="{FF2B5EF4-FFF2-40B4-BE49-F238E27FC236}">
                  <a16:creationId xmlns:a16="http://schemas.microsoft.com/office/drawing/2014/main" id="{59CABAC6-1584-4DB6-B21A-5A4A45752356}"/>
                </a:ext>
              </a:extLst>
            </p:cNvPr>
            <p:cNvSpPr/>
            <p:nvPr/>
          </p:nvSpPr>
          <p:spPr>
            <a:xfrm>
              <a:off x="3873775" y="1869900"/>
              <a:ext cx="706450" cy="430475"/>
            </a:xfrm>
            <a:custGeom>
              <a:avLst/>
              <a:gdLst/>
              <a:ahLst/>
              <a:cxnLst/>
              <a:rect l="l" t="t" r="r" b="b"/>
              <a:pathLst>
                <a:path w="28258" h="17219" extrusionOk="0">
                  <a:moveTo>
                    <a:pt x="27966" y="0"/>
                  </a:moveTo>
                  <a:cubicBezTo>
                    <a:pt x="27895" y="0"/>
                    <a:pt x="27816" y="23"/>
                    <a:pt x="27732" y="72"/>
                  </a:cubicBezTo>
                  <a:lnTo>
                    <a:pt x="530" y="15774"/>
                  </a:lnTo>
                  <a:cubicBezTo>
                    <a:pt x="240" y="15946"/>
                    <a:pt x="1" y="16352"/>
                    <a:pt x="1" y="16689"/>
                  </a:cubicBezTo>
                  <a:lnTo>
                    <a:pt x="1" y="17218"/>
                  </a:lnTo>
                  <a:lnTo>
                    <a:pt x="28257" y="907"/>
                  </a:lnTo>
                  <a:lnTo>
                    <a:pt x="28257" y="379"/>
                  </a:lnTo>
                  <a:cubicBezTo>
                    <a:pt x="28257" y="139"/>
                    <a:pt x="28138" y="0"/>
                    <a:pt x="279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6562;p43">
              <a:extLst>
                <a:ext uri="{FF2B5EF4-FFF2-40B4-BE49-F238E27FC236}">
                  <a16:creationId xmlns:a16="http://schemas.microsoft.com/office/drawing/2014/main" id="{2D614D94-38E4-480F-962E-5CAFA0526B44}"/>
                </a:ext>
              </a:extLst>
            </p:cNvPr>
            <p:cNvSpPr/>
            <p:nvPr/>
          </p:nvSpPr>
          <p:spPr>
            <a:xfrm>
              <a:off x="3893575" y="2221700"/>
              <a:ext cx="158500" cy="242300"/>
            </a:xfrm>
            <a:custGeom>
              <a:avLst/>
              <a:gdLst/>
              <a:ahLst/>
              <a:cxnLst/>
              <a:rect l="l" t="t" r="r" b="b"/>
              <a:pathLst>
                <a:path w="6340" h="9692" extrusionOk="0">
                  <a:moveTo>
                    <a:pt x="6106" y="1"/>
                  </a:moveTo>
                  <a:cubicBezTo>
                    <a:pt x="6049" y="1"/>
                    <a:pt x="5986" y="19"/>
                    <a:pt x="5919" y="58"/>
                  </a:cubicBezTo>
                  <a:lnTo>
                    <a:pt x="424" y="3228"/>
                  </a:lnTo>
                  <a:cubicBezTo>
                    <a:pt x="192" y="3365"/>
                    <a:pt x="1" y="3693"/>
                    <a:pt x="1" y="3962"/>
                  </a:cubicBezTo>
                  <a:lnTo>
                    <a:pt x="1" y="9389"/>
                  </a:lnTo>
                  <a:cubicBezTo>
                    <a:pt x="1" y="9581"/>
                    <a:pt x="97" y="9691"/>
                    <a:pt x="237" y="9691"/>
                  </a:cubicBezTo>
                  <a:cubicBezTo>
                    <a:pt x="294" y="9691"/>
                    <a:pt x="357" y="9673"/>
                    <a:pt x="424" y="9635"/>
                  </a:cubicBezTo>
                  <a:lnTo>
                    <a:pt x="5919" y="6464"/>
                  </a:lnTo>
                  <a:cubicBezTo>
                    <a:pt x="6151" y="6327"/>
                    <a:pt x="6339" y="5999"/>
                    <a:pt x="6339" y="5730"/>
                  </a:cubicBezTo>
                  <a:lnTo>
                    <a:pt x="6339" y="300"/>
                  </a:lnTo>
                  <a:cubicBezTo>
                    <a:pt x="6339" y="111"/>
                    <a:pt x="6244" y="1"/>
                    <a:pt x="6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6563;p43">
              <a:extLst>
                <a:ext uri="{FF2B5EF4-FFF2-40B4-BE49-F238E27FC236}">
                  <a16:creationId xmlns:a16="http://schemas.microsoft.com/office/drawing/2014/main" id="{52ACF194-8461-4152-9982-599D767B37E3}"/>
                </a:ext>
              </a:extLst>
            </p:cNvPr>
            <p:cNvSpPr/>
            <p:nvPr/>
          </p:nvSpPr>
          <p:spPr>
            <a:xfrm>
              <a:off x="3893575" y="2264750"/>
              <a:ext cx="158500" cy="199250"/>
            </a:xfrm>
            <a:custGeom>
              <a:avLst/>
              <a:gdLst/>
              <a:ahLst/>
              <a:cxnLst/>
              <a:rect l="l" t="t" r="r" b="b"/>
              <a:pathLst>
                <a:path w="6340" h="7970" extrusionOk="0">
                  <a:moveTo>
                    <a:pt x="5090" y="1"/>
                  </a:moveTo>
                  <a:cubicBezTo>
                    <a:pt x="5012" y="1"/>
                    <a:pt x="4936" y="65"/>
                    <a:pt x="4881" y="192"/>
                  </a:cubicBezTo>
                  <a:lnTo>
                    <a:pt x="3247" y="4039"/>
                  </a:lnTo>
                  <a:lnTo>
                    <a:pt x="2452" y="3045"/>
                  </a:lnTo>
                  <a:cubicBezTo>
                    <a:pt x="2376" y="2952"/>
                    <a:pt x="2288" y="2906"/>
                    <a:pt x="2204" y="2906"/>
                  </a:cubicBezTo>
                  <a:cubicBezTo>
                    <a:pt x="2101" y="2906"/>
                    <a:pt x="2003" y="2974"/>
                    <a:pt x="1940" y="3107"/>
                  </a:cubicBezTo>
                  <a:lnTo>
                    <a:pt x="1" y="7240"/>
                  </a:lnTo>
                  <a:lnTo>
                    <a:pt x="1" y="7667"/>
                  </a:lnTo>
                  <a:cubicBezTo>
                    <a:pt x="1" y="7859"/>
                    <a:pt x="97" y="7969"/>
                    <a:pt x="237" y="7969"/>
                  </a:cubicBezTo>
                  <a:cubicBezTo>
                    <a:pt x="294" y="7969"/>
                    <a:pt x="357" y="7951"/>
                    <a:pt x="424" y="7913"/>
                  </a:cubicBezTo>
                  <a:lnTo>
                    <a:pt x="5919" y="4742"/>
                  </a:lnTo>
                  <a:cubicBezTo>
                    <a:pt x="6151" y="4605"/>
                    <a:pt x="6339" y="4277"/>
                    <a:pt x="6339" y="4008"/>
                  </a:cubicBezTo>
                  <a:lnTo>
                    <a:pt x="6339" y="2135"/>
                  </a:lnTo>
                  <a:lnTo>
                    <a:pt x="5301" y="175"/>
                  </a:lnTo>
                  <a:cubicBezTo>
                    <a:pt x="5240" y="59"/>
                    <a:pt x="5164" y="1"/>
                    <a:pt x="50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6564;p43">
              <a:extLst>
                <a:ext uri="{FF2B5EF4-FFF2-40B4-BE49-F238E27FC236}">
                  <a16:creationId xmlns:a16="http://schemas.microsoft.com/office/drawing/2014/main" id="{21B83D6F-A2A7-4BA4-B5CD-53F5AC575232}"/>
                </a:ext>
              </a:extLst>
            </p:cNvPr>
            <p:cNvSpPr/>
            <p:nvPr/>
          </p:nvSpPr>
          <p:spPr>
            <a:xfrm>
              <a:off x="3893575" y="2287725"/>
              <a:ext cx="39725" cy="56700"/>
            </a:xfrm>
            <a:custGeom>
              <a:avLst/>
              <a:gdLst/>
              <a:ahLst/>
              <a:cxnLst/>
              <a:rect l="l" t="t" r="r" b="b"/>
              <a:pathLst>
                <a:path w="1589" h="2268" extrusionOk="0">
                  <a:moveTo>
                    <a:pt x="1445" y="0"/>
                  </a:moveTo>
                  <a:lnTo>
                    <a:pt x="424" y="587"/>
                  </a:lnTo>
                  <a:cubicBezTo>
                    <a:pt x="192" y="724"/>
                    <a:pt x="1" y="1052"/>
                    <a:pt x="1" y="1321"/>
                  </a:cubicBezTo>
                  <a:lnTo>
                    <a:pt x="1" y="2222"/>
                  </a:lnTo>
                  <a:cubicBezTo>
                    <a:pt x="66" y="2252"/>
                    <a:pt x="138" y="2268"/>
                    <a:pt x="216" y="2268"/>
                  </a:cubicBezTo>
                  <a:cubicBezTo>
                    <a:pt x="343" y="2268"/>
                    <a:pt x="486" y="2226"/>
                    <a:pt x="639" y="2137"/>
                  </a:cubicBezTo>
                  <a:cubicBezTo>
                    <a:pt x="1162" y="1836"/>
                    <a:pt x="1588" y="1099"/>
                    <a:pt x="1588" y="495"/>
                  </a:cubicBezTo>
                  <a:cubicBezTo>
                    <a:pt x="1588" y="283"/>
                    <a:pt x="1533" y="116"/>
                    <a:pt x="14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6565;p43">
              <a:extLst>
                <a:ext uri="{FF2B5EF4-FFF2-40B4-BE49-F238E27FC236}">
                  <a16:creationId xmlns:a16="http://schemas.microsoft.com/office/drawing/2014/main" id="{EF414934-762E-48EF-839A-108F6A179D09}"/>
                </a:ext>
              </a:extLst>
            </p:cNvPr>
            <p:cNvSpPr/>
            <p:nvPr/>
          </p:nvSpPr>
          <p:spPr>
            <a:xfrm>
              <a:off x="4103575" y="1946600"/>
              <a:ext cx="445675" cy="270700"/>
            </a:xfrm>
            <a:custGeom>
              <a:avLst/>
              <a:gdLst/>
              <a:ahLst/>
              <a:cxnLst/>
              <a:rect l="l" t="t" r="r" b="b"/>
              <a:pathLst>
                <a:path w="17827" h="10828" extrusionOk="0">
                  <a:moveTo>
                    <a:pt x="17605" y="0"/>
                  </a:moveTo>
                  <a:cubicBezTo>
                    <a:pt x="17545" y="0"/>
                    <a:pt x="17476" y="20"/>
                    <a:pt x="17403" y="62"/>
                  </a:cubicBezTo>
                  <a:lnTo>
                    <a:pt x="424" y="9867"/>
                  </a:lnTo>
                  <a:cubicBezTo>
                    <a:pt x="192" y="10000"/>
                    <a:pt x="0" y="10310"/>
                    <a:pt x="0" y="10560"/>
                  </a:cubicBezTo>
                  <a:cubicBezTo>
                    <a:pt x="0" y="10731"/>
                    <a:pt x="90" y="10828"/>
                    <a:pt x="222" y="10828"/>
                  </a:cubicBezTo>
                  <a:cubicBezTo>
                    <a:pt x="282" y="10828"/>
                    <a:pt x="351" y="10808"/>
                    <a:pt x="424" y="10765"/>
                  </a:cubicBezTo>
                  <a:lnTo>
                    <a:pt x="17403" y="963"/>
                  </a:lnTo>
                  <a:cubicBezTo>
                    <a:pt x="17639" y="826"/>
                    <a:pt x="17827" y="515"/>
                    <a:pt x="17827" y="266"/>
                  </a:cubicBezTo>
                  <a:cubicBezTo>
                    <a:pt x="17827" y="97"/>
                    <a:pt x="17737" y="0"/>
                    <a:pt x="176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6566;p43">
              <a:extLst>
                <a:ext uri="{FF2B5EF4-FFF2-40B4-BE49-F238E27FC236}">
                  <a16:creationId xmlns:a16="http://schemas.microsoft.com/office/drawing/2014/main" id="{B01D7AA2-24A9-491B-BAAE-6499975146A8}"/>
                </a:ext>
              </a:extLst>
            </p:cNvPr>
            <p:cNvSpPr/>
            <p:nvPr/>
          </p:nvSpPr>
          <p:spPr>
            <a:xfrm>
              <a:off x="4103575" y="2003775"/>
              <a:ext cx="445675" cy="270700"/>
            </a:xfrm>
            <a:custGeom>
              <a:avLst/>
              <a:gdLst/>
              <a:ahLst/>
              <a:cxnLst/>
              <a:rect l="l" t="t" r="r" b="b"/>
              <a:pathLst>
                <a:path w="17827" h="10828" extrusionOk="0">
                  <a:moveTo>
                    <a:pt x="17605" y="0"/>
                  </a:moveTo>
                  <a:cubicBezTo>
                    <a:pt x="17545" y="0"/>
                    <a:pt x="17476" y="20"/>
                    <a:pt x="17403" y="62"/>
                  </a:cubicBezTo>
                  <a:lnTo>
                    <a:pt x="424" y="9866"/>
                  </a:lnTo>
                  <a:cubicBezTo>
                    <a:pt x="192" y="10000"/>
                    <a:pt x="0" y="10310"/>
                    <a:pt x="0" y="10559"/>
                  </a:cubicBezTo>
                  <a:cubicBezTo>
                    <a:pt x="0" y="10730"/>
                    <a:pt x="90" y="10827"/>
                    <a:pt x="222" y="10827"/>
                  </a:cubicBezTo>
                  <a:cubicBezTo>
                    <a:pt x="282" y="10827"/>
                    <a:pt x="351" y="10807"/>
                    <a:pt x="424" y="10764"/>
                  </a:cubicBezTo>
                  <a:lnTo>
                    <a:pt x="17403" y="963"/>
                  </a:lnTo>
                  <a:cubicBezTo>
                    <a:pt x="17639" y="826"/>
                    <a:pt x="17827" y="515"/>
                    <a:pt x="17827" y="266"/>
                  </a:cubicBezTo>
                  <a:cubicBezTo>
                    <a:pt x="17827" y="97"/>
                    <a:pt x="17737" y="0"/>
                    <a:pt x="176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6567;p43">
              <a:extLst>
                <a:ext uri="{FF2B5EF4-FFF2-40B4-BE49-F238E27FC236}">
                  <a16:creationId xmlns:a16="http://schemas.microsoft.com/office/drawing/2014/main" id="{527896D0-CC97-4563-9F0F-CDEA97BDD64D}"/>
                </a:ext>
              </a:extLst>
            </p:cNvPr>
            <p:cNvSpPr/>
            <p:nvPr/>
          </p:nvSpPr>
          <p:spPr>
            <a:xfrm>
              <a:off x="4103575" y="2060950"/>
              <a:ext cx="445675" cy="270700"/>
            </a:xfrm>
            <a:custGeom>
              <a:avLst/>
              <a:gdLst/>
              <a:ahLst/>
              <a:cxnLst/>
              <a:rect l="l" t="t" r="r" b="b"/>
              <a:pathLst>
                <a:path w="17827" h="10828" extrusionOk="0">
                  <a:moveTo>
                    <a:pt x="17604" y="0"/>
                  </a:moveTo>
                  <a:cubicBezTo>
                    <a:pt x="17545" y="0"/>
                    <a:pt x="17476" y="20"/>
                    <a:pt x="17403" y="61"/>
                  </a:cubicBezTo>
                  <a:lnTo>
                    <a:pt x="424" y="9866"/>
                  </a:lnTo>
                  <a:cubicBezTo>
                    <a:pt x="192" y="10000"/>
                    <a:pt x="0" y="10310"/>
                    <a:pt x="0" y="10559"/>
                  </a:cubicBezTo>
                  <a:cubicBezTo>
                    <a:pt x="0" y="10730"/>
                    <a:pt x="90" y="10827"/>
                    <a:pt x="222" y="10827"/>
                  </a:cubicBezTo>
                  <a:cubicBezTo>
                    <a:pt x="282" y="10827"/>
                    <a:pt x="351" y="10807"/>
                    <a:pt x="424" y="10764"/>
                  </a:cubicBezTo>
                  <a:lnTo>
                    <a:pt x="17403" y="962"/>
                  </a:lnTo>
                  <a:cubicBezTo>
                    <a:pt x="17639" y="826"/>
                    <a:pt x="17827" y="515"/>
                    <a:pt x="17827" y="269"/>
                  </a:cubicBezTo>
                  <a:cubicBezTo>
                    <a:pt x="17827" y="97"/>
                    <a:pt x="17737" y="0"/>
                    <a:pt x="17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6568;p43">
              <a:extLst>
                <a:ext uri="{FF2B5EF4-FFF2-40B4-BE49-F238E27FC236}">
                  <a16:creationId xmlns:a16="http://schemas.microsoft.com/office/drawing/2014/main" id="{361A6AD3-538D-475E-9CDA-E5DED977CF08}"/>
                </a:ext>
              </a:extLst>
            </p:cNvPr>
            <p:cNvSpPr/>
            <p:nvPr/>
          </p:nvSpPr>
          <p:spPr>
            <a:xfrm>
              <a:off x="4860225" y="2733875"/>
              <a:ext cx="36050" cy="52500"/>
            </a:xfrm>
            <a:custGeom>
              <a:avLst/>
              <a:gdLst/>
              <a:ahLst/>
              <a:cxnLst/>
              <a:rect l="l" t="t" r="r" b="b"/>
              <a:pathLst>
                <a:path w="1442" h="2100" extrusionOk="0">
                  <a:moveTo>
                    <a:pt x="0" y="1"/>
                  </a:moveTo>
                  <a:lnTo>
                    <a:pt x="0" y="2100"/>
                  </a:lnTo>
                  <a:lnTo>
                    <a:pt x="1441" y="2100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6569;p43">
              <a:extLst>
                <a:ext uri="{FF2B5EF4-FFF2-40B4-BE49-F238E27FC236}">
                  <a16:creationId xmlns:a16="http://schemas.microsoft.com/office/drawing/2014/main" id="{B68605C9-D4F6-4CBF-AD2F-605FC4464AAC}"/>
                </a:ext>
              </a:extLst>
            </p:cNvPr>
            <p:cNvSpPr/>
            <p:nvPr/>
          </p:nvSpPr>
          <p:spPr>
            <a:xfrm>
              <a:off x="4733700" y="2669025"/>
              <a:ext cx="37825" cy="53700"/>
            </a:xfrm>
            <a:custGeom>
              <a:avLst/>
              <a:gdLst/>
              <a:ahLst/>
              <a:cxnLst/>
              <a:rect l="l" t="t" r="r" b="b"/>
              <a:pathLst>
                <a:path w="1513" h="2148" extrusionOk="0">
                  <a:moveTo>
                    <a:pt x="1437" y="1"/>
                  </a:moveTo>
                  <a:lnTo>
                    <a:pt x="0" y="52"/>
                  </a:lnTo>
                  <a:lnTo>
                    <a:pt x="72" y="2148"/>
                  </a:lnTo>
                  <a:lnTo>
                    <a:pt x="1512" y="2096"/>
                  </a:lnTo>
                  <a:lnTo>
                    <a:pt x="1437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6570;p43">
              <a:extLst>
                <a:ext uri="{FF2B5EF4-FFF2-40B4-BE49-F238E27FC236}">
                  <a16:creationId xmlns:a16="http://schemas.microsoft.com/office/drawing/2014/main" id="{19DE19E1-51DF-494E-9B05-8E18A59558FA}"/>
                </a:ext>
              </a:extLst>
            </p:cNvPr>
            <p:cNvSpPr/>
            <p:nvPr/>
          </p:nvSpPr>
          <p:spPr>
            <a:xfrm>
              <a:off x="4696475" y="2222375"/>
              <a:ext cx="211975" cy="525100"/>
            </a:xfrm>
            <a:custGeom>
              <a:avLst/>
              <a:gdLst/>
              <a:ahLst/>
              <a:cxnLst/>
              <a:rect l="l" t="t" r="r" b="b"/>
              <a:pathLst>
                <a:path w="8479" h="21004" extrusionOk="0">
                  <a:moveTo>
                    <a:pt x="1165" y="0"/>
                  </a:moveTo>
                  <a:cubicBezTo>
                    <a:pt x="1165" y="0"/>
                    <a:pt x="1" y="9006"/>
                    <a:pt x="152" y="9863"/>
                  </a:cubicBezTo>
                  <a:cubicBezTo>
                    <a:pt x="298" y="10720"/>
                    <a:pt x="1455" y="18710"/>
                    <a:pt x="1455" y="18710"/>
                  </a:cubicBezTo>
                  <a:cubicBezTo>
                    <a:pt x="1710" y="18846"/>
                    <a:pt x="1956" y="18894"/>
                    <a:pt x="2174" y="18894"/>
                  </a:cubicBezTo>
                  <a:cubicBezTo>
                    <a:pt x="2669" y="18894"/>
                    <a:pt x="3022" y="18648"/>
                    <a:pt x="3022" y="18648"/>
                  </a:cubicBezTo>
                  <a:cubicBezTo>
                    <a:pt x="3022" y="18648"/>
                    <a:pt x="3318" y="13181"/>
                    <a:pt x="3267" y="12235"/>
                  </a:cubicBezTo>
                  <a:cubicBezTo>
                    <a:pt x="3216" y="11287"/>
                    <a:pt x="2981" y="9945"/>
                    <a:pt x="2981" y="9945"/>
                  </a:cubicBezTo>
                  <a:lnTo>
                    <a:pt x="4315" y="4239"/>
                  </a:lnTo>
                  <a:cubicBezTo>
                    <a:pt x="4315" y="4239"/>
                    <a:pt x="4698" y="9085"/>
                    <a:pt x="4920" y="10870"/>
                  </a:cubicBezTo>
                  <a:cubicBezTo>
                    <a:pt x="5178" y="12918"/>
                    <a:pt x="6482" y="20707"/>
                    <a:pt x="6482" y="20707"/>
                  </a:cubicBezTo>
                  <a:cubicBezTo>
                    <a:pt x="6800" y="20929"/>
                    <a:pt x="7086" y="21004"/>
                    <a:pt x="7327" y="21004"/>
                  </a:cubicBezTo>
                  <a:cubicBezTo>
                    <a:pt x="7810" y="21004"/>
                    <a:pt x="8110" y="20707"/>
                    <a:pt x="8110" y="20707"/>
                  </a:cubicBezTo>
                  <a:cubicBezTo>
                    <a:pt x="8110" y="20707"/>
                    <a:pt x="8288" y="14973"/>
                    <a:pt x="8397" y="12908"/>
                  </a:cubicBezTo>
                  <a:cubicBezTo>
                    <a:pt x="8479" y="11389"/>
                    <a:pt x="8107" y="10662"/>
                    <a:pt x="8073" y="10266"/>
                  </a:cubicBezTo>
                  <a:cubicBezTo>
                    <a:pt x="8073" y="10266"/>
                    <a:pt x="7895" y="1376"/>
                    <a:pt x="78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6571;p43">
              <a:extLst>
                <a:ext uri="{FF2B5EF4-FFF2-40B4-BE49-F238E27FC236}">
                  <a16:creationId xmlns:a16="http://schemas.microsoft.com/office/drawing/2014/main" id="{10752926-1C53-4BCF-9C94-E94D624D9A11}"/>
                </a:ext>
              </a:extLst>
            </p:cNvPr>
            <p:cNvSpPr/>
            <p:nvPr/>
          </p:nvSpPr>
          <p:spPr>
            <a:xfrm>
              <a:off x="4725575" y="1982775"/>
              <a:ext cx="168300" cy="265200"/>
            </a:xfrm>
            <a:custGeom>
              <a:avLst/>
              <a:gdLst/>
              <a:ahLst/>
              <a:cxnLst/>
              <a:rect l="l" t="t" r="r" b="b"/>
              <a:pathLst>
                <a:path w="6732" h="10608" extrusionOk="0">
                  <a:moveTo>
                    <a:pt x="2343" y="1"/>
                  </a:moveTo>
                  <a:cubicBezTo>
                    <a:pt x="622" y="99"/>
                    <a:pt x="1" y="1444"/>
                    <a:pt x="1" y="2567"/>
                  </a:cubicBezTo>
                  <a:lnTo>
                    <a:pt x="1" y="9584"/>
                  </a:lnTo>
                  <a:cubicBezTo>
                    <a:pt x="1001" y="10314"/>
                    <a:pt x="2272" y="10608"/>
                    <a:pt x="3457" y="10608"/>
                  </a:cubicBezTo>
                  <a:cubicBezTo>
                    <a:pt x="4881" y="10608"/>
                    <a:pt x="6180" y="10184"/>
                    <a:pt x="6731" y="9584"/>
                  </a:cubicBezTo>
                  <a:lnTo>
                    <a:pt x="6731" y="5325"/>
                  </a:lnTo>
                  <a:lnTo>
                    <a:pt x="6731" y="2843"/>
                  </a:lnTo>
                  <a:cubicBezTo>
                    <a:pt x="6731" y="1540"/>
                    <a:pt x="5851" y="382"/>
                    <a:pt x="4585" y="69"/>
                  </a:cubicBezTo>
                  <a:cubicBezTo>
                    <a:pt x="4578" y="69"/>
                    <a:pt x="4571" y="65"/>
                    <a:pt x="4564" y="65"/>
                  </a:cubicBezTo>
                  <a:lnTo>
                    <a:pt x="23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6572;p43">
              <a:extLst>
                <a:ext uri="{FF2B5EF4-FFF2-40B4-BE49-F238E27FC236}">
                  <a16:creationId xmlns:a16="http://schemas.microsoft.com/office/drawing/2014/main" id="{55F1C6B2-468B-4691-B1C9-47C4FFEE6889}"/>
                </a:ext>
              </a:extLst>
            </p:cNvPr>
            <p:cNvSpPr/>
            <p:nvPr/>
          </p:nvSpPr>
          <p:spPr>
            <a:xfrm>
              <a:off x="4846575" y="1840725"/>
              <a:ext cx="27925" cy="57675"/>
            </a:xfrm>
            <a:custGeom>
              <a:avLst/>
              <a:gdLst/>
              <a:ahLst/>
              <a:cxnLst/>
              <a:rect l="l" t="t" r="r" b="b"/>
              <a:pathLst>
                <a:path w="1117" h="2307" extrusionOk="0">
                  <a:moveTo>
                    <a:pt x="294" y="1"/>
                  </a:moveTo>
                  <a:cubicBezTo>
                    <a:pt x="241" y="1"/>
                    <a:pt x="209" y="6"/>
                    <a:pt x="209" y="6"/>
                  </a:cubicBezTo>
                  <a:lnTo>
                    <a:pt x="1" y="2307"/>
                  </a:lnTo>
                  <a:lnTo>
                    <a:pt x="844" y="2211"/>
                  </a:lnTo>
                  <a:cubicBezTo>
                    <a:pt x="1058" y="1027"/>
                    <a:pt x="1117" y="508"/>
                    <a:pt x="844" y="231"/>
                  </a:cubicBezTo>
                  <a:cubicBezTo>
                    <a:pt x="650" y="31"/>
                    <a:pt x="416" y="1"/>
                    <a:pt x="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6573;p43">
              <a:extLst>
                <a:ext uri="{FF2B5EF4-FFF2-40B4-BE49-F238E27FC236}">
                  <a16:creationId xmlns:a16="http://schemas.microsoft.com/office/drawing/2014/main" id="{6E20360C-B558-446A-8F2D-3655199C4577}"/>
                </a:ext>
              </a:extLst>
            </p:cNvPr>
            <p:cNvSpPr/>
            <p:nvPr/>
          </p:nvSpPr>
          <p:spPr>
            <a:xfrm>
              <a:off x="4708325" y="1828625"/>
              <a:ext cx="33425" cy="27375"/>
            </a:xfrm>
            <a:custGeom>
              <a:avLst/>
              <a:gdLst/>
              <a:ahLst/>
              <a:cxnLst/>
              <a:rect l="l" t="t" r="r" b="b"/>
              <a:pathLst>
                <a:path w="1337" h="1095" extrusionOk="0">
                  <a:moveTo>
                    <a:pt x="178" y="0"/>
                  </a:moveTo>
                  <a:cubicBezTo>
                    <a:pt x="25" y="0"/>
                    <a:pt x="1" y="234"/>
                    <a:pt x="117" y="443"/>
                  </a:cubicBezTo>
                  <a:cubicBezTo>
                    <a:pt x="257" y="699"/>
                    <a:pt x="524" y="1030"/>
                    <a:pt x="1094" y="1095"/>
                  </a:cubicBezTo>
                  <a:cubicBezTo>
                    <a:pt x="1100" y="1057"/>
                    <a:pt x="1336" y="436"/>
                    <a:pt x="1336" y="436"/>
                  </a:cubicBezTo>
                  <a:lnTo>
                    <a:pt x="828" y="149"/>
                  </a:lnTo>
                  <a:cubicBezTo>
                    <a:pt x="828" y="149"/>
                    <a:pt x="486" y="149"/>
                    <a:pt x="302" y="40"/>
                  </a:cubicBezTo>
                  <a:cubicBezTo>
                    <a:pt x="254" y="12"/>
                    <a:pt x="212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6574;p43">
              <a:extLst>
                <a:ext uri="{FF2B5EF4-FFF2-40B4-BE49-F238E27FC236}">
                  <a16:creationId xmlns:a16="http://schemas.microsoft.com/office/drawing/2014/main" id="{2F9CAA94-3129-42A3-B188-683FA9300872}"/>
                </a:ext>
              </a:extLst>
            </p:cNvPr>
            <p:cNvSpPr/>
            <p:nvPr/>
          </p:nvSpPr>
          <p:spPr>
            <a:xfrm>
              <a:off x="4723525" y="1817150"/>
              <a:ext cx="159000" cy="199125"/>
            </a:xfrm>
            <a:custGeom>
              <a:avLst/>
              <a:gdLst/>
              <a:ahLst/>
              <a:cxnLst/>
              <a:rect l="l" t="t" r="r" b="b"/>
              <a:pathLst>
                <a:path w="6360" h="7965" extrusionOk="0">
                  <a:moveTo>
                    <a:pt x="2451" y="1"/>
                  </a:moveTo>
                  <a:cubicBezTo>
                    <a:pt x="1546" y="1"/>
                    <a:pt x="674" y="456"/>
                    <a:pt x="404" y="1604"/>
                  </a:cubicBezTo>
                  <a:cubicBezTo>
                    <a:pt x="1" y="3324"/>
                    <a:pt x="455" y="4342"/>
                    <a:pt x="728" y="4912"/>
                  </a:cubicBezTo>
                  <a:cubicBezTo>
                    <a:pt x="971" y="5424"/>
                    <a:pt x="1346" y="5878"/>
                    <a:pt x="1506" y="5922"/>
                  </a:cubicBezTo>
                  <a:cubicBezTo>
                    <a:pt x="1576" y="5941"/>
                    <a:pt x="1665" y="5948"/>
                    <a:pt x="1759" y="5948"/>
                  </a:cubicBezTo>
                  <a:cubicBezTo>
                    <a:pt x="2063" y="5948"/>
                    <a:pt x="2428" y="5874"/>
                    <a:pt x="2428" y="5874"/>
                  </a:cubicBezTo>
                  <a:lnTo>
                    <a:pt x="2428" y="5874"/>
                  </a:lnTo>
                  <a:lnTo>
                    <a:pt x="2425" y="6626"/>
                  </a:lnTo>
                  <a:cubicBezTo>
                    <a:pt x="2055" y="7076"/>
                    <a:pt x="1814" y="7965"/>
                    <a:pt x="2737" y="7965"/>
                  </a:cubicBezTo>
                  <a:cubicBezTo>
                    <a:pt x="2812" y="7965"/>
                    <a:pt x="2896" y="7959"/>
                    <a:pt x="2987" y="7946"/>
                  </a:cubicBezTo>
                  <a:cubicBezTo>
                    <a:pt x="4199" y="7782"/>
                    <a:pt x="4646" y="6690"/>
                    <a:pt x="4646" y="6690"/>
                  </a:cubicBezTo>
                  <a:lnTo>
                    <a:pt x="4735" y="4625"/>
                  </a:lnTo>
                  <a:cubicBezTo>
                    <a:pt x="4735" y="4625"/>
                    <a:pt x="4846" y="4709"/>
                    <a:pt x="5026" y="4709"/>
                  </a:cubicBezTo>
                  <a:cubicBezTo>
                    <a:pt x="5140" y="4709"/>
                    <a:pt x="5281" y="4675"/>
                    <a:pt x="5438" y="4567"/>
                  </a:cubicBezTo>
                  <a:cubicBezTo>
                    <a:pt x="5779" y="4328"/>
                    <a:pt x="6360" y="3611"/>
                    <a:pt x="6103" y="3072"/>
                  </a:cubicBezTo>
                  <a:cubicBezTo>
                    <a:pt x="5984" y="2821"/>
                    <a:pt x="5807" y="2738"/>
                    <a:pt x="5639" y="2738"/>
                  </a:cubicBezTo>
                  <a:cubicBezTo>
                    <a:pt x="5453" y="2738"/>
                    <a:pt x="5276" y="2840"/>
                    <a:pt x="5196" y="2926"/>
                  </a:cubicBezTo>
                  <a:cubicBezTo>
                    <a:pt x="5059" y="3065"/>
                    <a:pt x="4907" y="3264"/>
                    <a:pt x="4786" y="3264"/>
                  </a:cubicBezTo>
                  <a:cubicBezTo>
                    <a:pt x="4768" y="3264"/>
                    <a:pt x="4751" y="3260"/>
                    <a:pt x="4735" y="3250"/>
                  </a:cubicBezTo>
                  <a:cubicBezTo>
                    <a:pt x="4735" y="3250"/>
                    <a:pt x="5189" y="1192"/>
                    <a:pt x="4005" y="448"/>
                  </a:cubicBezTo>
                  <a:cubicBezTo>
                    <a:pt x="3558" y="167"/>
                    <a:pt x="2998" y="1"/>
                    <a:pt x="245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6575;p43">
              <a:extLst>
                <a:ext uri="{FF2B5EF4-FFF2-40B4-BE49-F238E27FC236}">
                  <a16:creationId xmlns:a16="http://schemas.microsoft.com/office/drawing/2014/main" id="{CE7D49E8-C23A-4F07-A52F-4D3EEF3A96F7}"/>
                </a:ext>
              </a:extLst>
            </p:cNvPr>
            <p:cNvSpPr/>
            <p:nvPr/>
          </p:nvSpPr>
          <p:spPr>
            <a:xfrm>
              <a:off x="4716800" y="1784625"/>
              <a:ext cx="142000" cy="119075"/>
            </a:xfrm>
            <a:custGeom>
              <a:avLst/>
              <a:gdLst/>
              <a:ahLst/>
              <a:cxnLst/>
              <a:rect l="l" t="t" r="r" b="b"/>
              <a:pathLst>
                <a:path w="5680" h="4763" extrusionOk="0">
                  <a:moveTo>
                    <a:pt x="357" y="1"/>
                  </a:moveTo>
                  <a:cubicBezTo>
                    <a:pt x="238" y="1"/>
                    <a:pt x="197" y="85"/>
                    <a:pt x="147" y="264"/>
                  </a:cubicBezTo>
                  <a:cubicBezTo>
                    <a:pt x="41" y="640"/>
                    <a:pt x="0" y="1503"/>
                    <a:pt x="512" y="2083"/>
                  </a:cubicBezTo>
                  <a:lnTo>
                    <a:pt x="939" y="2237"/>
                  </a:lnTo>
                  <a:cubicBezTo>
                    <a:pt x="939" y="2237"/>
                    <a:pt x="1168" y="2442"/>
                    <a:pt x="1970" y="2541"/>
                  </a:cubicBezTo>
                  <a:cubicBezTo>
                    <a:pt x="2196" y="2568"/>
                    <a:pt x="2457" y="2578"/>
                    <a:pt x="2721" y="2578"/>
                  </a:cubicBezTo>
                  <a:cubicBezTo>
                    <a:pt x="3387" y="2578"/>
                    <a:pt x="4062" y="2513"/>
                    <a:pt x="4184" y="2496"/>
                  </a:cubicBezTo>
                  <a:cubicBezTo>
                    <a:pt x="4198" y="2494"/>
                    <a:pt x="4211" y="2493"/>
                    <a:pt x="4223" y="2493"/>
                  </a:cubicBezTo>
                  <a:cubicBezTo>
                    <a:pt x="4423" y="2493"/>
                    <a:pt x="4475" y="2727"/>
                    <a:pt x="4594" y="3305"/>
                  </a:cubicBezTo>
                  <a:cubicBezTo>
                    <a:pt x="4704" y="3844"/>
                    <a:pt x="4792" y="4759"/>
                    <a:pt x="5004" y="4762"/>
                  </a:cubicBezTo>
                  <a:cubicBezTo>
                    <a:pt x="5069" y="4762"/>
                    <a:pt x="5307" y="4367"/>
                    <a:pt x="5465" y="4227"/>
                  </a:cubicBezTo>
                  <a:cubicBezTo>
                    <a:pt x="5679" y="4028"/>
                    <a:pt x="5400" y="2250"/>
                    <a:pt x="5400" y="2250"/>
                  </a:cubicBezTo>
                  <a:cubicBezTo>
                    <a:pt x="5400" y="2250"/>
                    <a:pt x="5618" y="1578"/>
                    <a:pt x="5192" y="1131"/>
                  </a:cubicBezTo>
                  <a:cubicBezTo>
                    <a:pt x="4765" y="684"/>
                    <a:pt x="3939" y="759"/>
                    <a:pt x="3335" y="739"/>
                  </a:cubicBezTo>
                  <a:cubicBezTo>
                    <a:pt x="2707" y="714"/>
                    <a:pt x="2034" y="677"/>
                    <a:pt x="1174" y="305"/>
                  </a:cubicBezTo>
                  <a:cubicBezTo>
                    <a:pt x="722" y="106"/>
                    <a:pt x="490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6576;p43">
              <a:extLst>
                <a:ext uri="{FF2B5EF4-FFF2-40B4-BE49-F238E27FC236}">
                  <a16:creationId xmlns:a16="http://schemas.microsoft.com/office/drawing/2014/main" id="{556E7E4D-ABCD-4429-B43B-EB6A78476CDA}"/>
                </a:ext>
              </a:extLst>
            </p:cNvPr>
            <p:cNvSpPr/>
            <p:nvPr/>
          </p:nvSpPr>
          <p:spPr>
            <a:xfrm>
              <a:off x="4849050" y="1828225"/>
              <a:ext cx="21625" cy="16175"/>
            </a:xfrm>
            <a:custGeom>
              <a:avLst/>
              <a:gdLst/>
              <a:ahLst/>
              <a:cxnLst/>
              <a:rect l="l" t="t" r="r" b="b"/>
              <a:pathLst>
                <a:path w="865" h="647" extrusionOk="0">
                  <a:moveTo>
                    <a:pt x="488" y="1"/>
                  </a:moveTo>
                  <a:cubicBezTo>
                    <a:pt x="423" y="1"/>
                    <a:pt x="356" y="16"/>
                    <a:pt x="294" y="49"/>
                  </a:cubicBezTo>
                  <a:cubicBezTo>
                    <a:pt x="86" y="162"/>
                    <a:pt x="0" y="428"/>
                    <a:pt x="110" y="646"/>
                  </a:cubicBezTo>
                  <a:lnTo>
                    <a:pt x="864" y="240"/>
                  </a:lnTo>
                  <a:cubicBezTo>
                    <a:pt x="790" y="87"/>
                    <a:pt x="642" y="1"/>
                    <a:pt x="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6577;p43">
              <a:extLst>
                <a:ext uri="{FF2B5EF4-FFF2-40B4-BE49-F238E27FC236}">
                  <a16:creationId xmlns:a16="http://schemas.microsoft.com/office/drawing/2014/main" id="{D1800938-C951-4653-BAE3-F35294067E15}"/>
                </a:ext>
              </a:extLst>
            </p:cNvPr>
            <p:cNvSpPr/>
            <p:nvPr/>
          </p:nvSpPr>
          <p:spPr>
            <a:xfrm>
              <a:off x="4784200" y="1939675"/>
              <a:ext cx="51400" cy="31750"/>
            </a:xfrm>
            <a:custGeom>
              <a:avLst/>
              <a:gdLst/>
              <a:ahLst/>
              <a:cxnLst/>
              <a:rect l="l" t="t" r="r" b="b"/>
              <a:pathLst>
                <a:path w="2056" h="1270" extrusionOk="0">
                  <a:moveTo>
                    <a:pt x="2055" y="0"/>
                  </a:moveTo>
                  <a:cubicBezTo>
                    <a:pt x="1991" y="158"/>
                    <a:pt x="1775" y="400"/>
                    <a:pt x="1513" y="540"/>
                  </a:cubicBezTo>
                  <a:cubicBezTo>
                    <a:pt x="1120" y="748"/>
                    <a:pt x="1" y="973"/>
                    <a:pt x="1" y="973"/>
                  </a:cubicBezTo>
                  <a:lnTo>
                    <a:pt x="1" y="1270"/>
                  </a:lnTo>
                  <a:cubicBezTo>
                    <a:pt x="1" y="1270"/>
                    <a:pt x="1461" y="1000"/>
                    <a:pt x="1748" y="635"/>
                  </a:cubicBezTo>
                  <a:cubicBezTo>
                    <a:pt x="1980" y="335"/>
                    <a:pt x="2055" y="1"/>
                    <a:pt x="2055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6578;p43">
              <a:extLst>
                <a:ext uri="{FF2B5EF4-FFF2-40B4-BE49-F238E27FC236}">
                  <a16:creationId xmlns:a16="http://schemas.microsoft.com/office/drawing/2014/main" id="{116A7C5E-82E4-4790-857A-CDC7ADC333F2}"/>
                </a:ext>
              </a:extLst>
            </p:cNvPr>
            <p:cNvSpPr/>
            <p:nvPr/>
          </p:nvSpPr>
          <p:spPr>
            <a:xfrm>
              <a:off x="4790950" y="1885600"/>
              <a:ext cx="11200" cy="11700"/>
            </a:xfrm>
            <a:custGeom>
              <a:avLst/>
              <a:gdLst/>
              <a:ahLst/>
              <a:cxnLst/>
              <a:rect l="l" t="t" r="r" b="b"/>
              <a:pathLst>
                <a:path w="448" h="468" extrusionOk="0">
                  <a:moveTo>
                    <a:pt x="222" y="0"/>
                  </a:moveTo>
                  <a:cubicBezTo>
                    <a:pt x="100" y="0"/>
                    <a:pt x="0" y="106"/>
                    <a:pt x="0" y="232"/>
                  </a:cubicBezTo>
                  <a:cubicBezTo>
                    <a:pt x="0" y="361"/>
                    <a:pt x="100" y="468"/>
                    <a:pt x="222" y="468"/>
                  </a:cubicBezTo>
                  <a:cubicBezTo>
                    <a:pt x="349" y="464"/>
                    <a:pt x="448" y="361"/>
                    <a:pt x="448" y="232"/>
                  </a:cubicBezTo>
                  <a:cubicBezTo>
                    <a:pt x="448" y="102"/>
                    <a:pt x="349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6579;p43">
              <a:extLst>
                <a:ext uri="{FF2B5EF4-FFF2-40B4-BE49-F238E27FC236}">
                  <a16:creationId xmlns:a16="http://schemas.microsoft.com/office/drawing/2014/main" id="{8FC1EA99-DDBA-416F-8C68-346AF3C38034}"/>
                </a:ext>
              </a:extLst>
            </p:cNvPr>
            <p:cNvSpPr/>
            <p:nvPr/>
          </p:nvSpPr>
          <p:spPr>
            <a:xfrm>
              <a:off x="4796825" y="1866425"/>
              <a:ext cx="13850" cy="10400"/>
            </a:xfrm>
            <a:custGeom>
              <a:avLst/>
              <a:gdLst/>
              <a:ahLst/>
              <a:cxnLst/>
              <a:rect l="l" t="t" r="r" b="b"/>
              <a:pathLst>
                <a:path w="554" h="416" extrusionOk="0">
                  <a:moveTo>
                    <a:pt x="243" y="1"/>
                  </a:moveTo>
                  <a:cubicBezTo>
                    <a:pt x="145" y="1"/>
                    <a:pt x="51" y="55"/>
                    <a:pt x="0" y="153"/>
                  </a:cubicBezTo>
                  <a:lnTo>
                    <a:pt x="482" y="416"/>
                  </a:lnTo>
                  <a:cubicBezTo>
                    <a:pt x="553" y="279"/>
                    <a:pt x="503" y="108"/>
                    <a:pt x="369" y="33"/>
                  </a:cubicBezTo>
                  <a:cubicBezTo>
                    <a:pt x="329" y="11"/>
                    <a:pt x="285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6580;p43">
              <a:extLst>
                <a:ext uri="{FF2B5EF4-FFF2-40B4-BE49-F238E27FC236}">
                  <a16:creationId xmlns:a16="http://schemas.microsoft.com/office/drawing/2014/main" id="{30F9EE4F-21CF-4DE0-A3AD-FF5F8427D3BE}"/>
                </a:ext>
              </a:extLst>
            </p:cNvPr>
            <p:cNvSpPr/>
            <p:nvPr/>
          </p:nvSpPr>
          <p:spPr>
            <a:xfrm>
              <a:off x="4778500" y="1929525"/>
              <a:ext cx="14100" cy="9500"/>
            </a:xfrm>
            <a:custGeom>
              <a:avLst/>
              <a:gdLst/>
              <a:ahLst/>
              <a:cxnLst/>
              <a:rect l="l" t="t" r="r" b="b"/>
              <a:pathLst>
                <a:path w="564" h="380" extrusionOk="0">
                  <a:moveTo>
                    <a:pt x="512" y="1"/>
                  </a:moveTo>
                  <a:lnTo>
                    <a:pt x="0" y="192"/>
                  </a:lnTo>
                  <a:cubicBezTo>
                    <a:pt x="40" y="306"/>
                    <a:pt x="145" y="380"/>
                    <a:pt x="256" y="380"/>
                  </a:cubicBezTo>
                  <a:cubicBezTo>
                    <a:pt x="287" y="380"/>
                    <a:pt x="318" y="374"/>
                    <a:pt x="348" y="362"/>
                  </a:cubicBezTo>
                  <a:cubicBezTo>
                    <a:pt x="492" y="308"/>
                    <a:pt x="563" y="147"/>
                    <a:pt x="51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6581;p43">
              <a:extLst>
                <a:ext uri="{FF2B5EF4-FFF2-40B4-BE49-F238E27FC236}">
                  <a16:creationId xmlns:a16="http://schemas.microsoft.com/office/drawing/2014/main" id="{BFFDAC71-46B2-46E6-8C90-C8E0D5825E3E}"/>
                </a:ext>
              </a:extLst>
            </p:cNvPr>
            <p:cNvSpPr/>
            <p:nvPr/>
          </p:nvSpPr>
          <p:spPr>
            <a:xfrm>
              <a:off x="4738575" y="1863575"/>
              <a:ext cx="13225" cy="11375"/>
            </a:xfrm>
            <a:custGeom>
              <a:avLst/>
              <a:gdLst/>
              <a:ahLst/>
              <a:cxnLst/>
              <a:rect l="l" t="t" r="r" b="b"/>
              <a:pathLst>
                <a:path w="529" h="455" extrusionOk="0">
                  <a:moveTo>
                    <a:pt x="308" y="0"/>
                  </a:moveTo>
                  <a:cubicBezTo>
                    <a:pt x="252" y="0"/>
                    <a:pt x="196" y="18"/>
                    <a:pt x="147" y="55"/>
                  </a:cubicBezTo>
                  <a:cubicBezTo>
                    <a:pt x="27" y="150"/>
                    <a:pt x="0" y="328"/>
                    <a:pt x="89" y="454"/>
                  </a:cubicBezTo>
                  <a:lnTo>
                    <a:pt x="528" y="116"/>
                  </a:lnTo>
                  <a:cubicBezTo>
                    <a:pt x="475" y="40"/>
                    <a:pt x="393" y="0"/>
                    <a:pt x="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6582;p43">
              <a:extLst>
                <a:ext uri="{FF2B5EF4-FFF2-40B4-BE49-F238E27FC236}">
                  <a16:creationId xmlns:a16="http://schemas.microsoft.com/office/drawing/2014/main" id="{28A3A701-28C5-4B04-93B3-D455D553614B}"/>
                </a:ext>
              </a:extLst>
            </p:cNvPr>
            <p:cNvSpPr/>
            <p:nvPr/>
          </p:nvSpPr>
          <p:spPr>
            <a:xfrm>
              <a:off x="4744200" y="1883975"/>
              <a:ext cx="11275" cy="11700"/>
            </a:xfrm>
            <a:custGeom>
              <a:avLst/>
              <a:gdLst/>
              <a:ahLst/>
              <a:cxnLst/>
              <a:rect l="l" t="t" r="r" b="b"/>
              <a:pathLst>
                <a:path w="451" h="468" extrusionOk="0">
                  <a:moveTo>
                    <a:pt x="226" y="0"/>
                  </a:moveTo>
                  <a:cubicBezTo>
                    <a:pt x="99" y="0"/>
                    <a:pt x="0" y="106"/>
                    <a:pt x="0" y="235"/>
                  </a:cubicBezTo>
                  <a:cubicBezTo>
                    <a:pt x="0" y="362"/>
                    <a:pt x="99" y="467"/>
                    <a:pt x="226" y="467"/>
                  </a:cubicBezTo>
                  <a:cubicBezTo>
                    <a:pt x="348" y="467"/>
                    <a:pt x="451" y="362"/>
                    <a:pt x="451" y="232"/>
                  </a:cubicBezTo>
                  <a:cubicBezTo>
                    <a:pt x="451" y="103"/>
                    <a:pt x="348" y="0"/>
                    <a:pt x="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6583;p43">
              <a:extLst>
                <a:ext uri="{FF2B5EF4-FFF2-40B4-BE49-F238E27FC236}">
                  <a16:creationId xmlns:a16="http://schemas.microsoft.com/office/drawing/2014/main" id="{4E72AD80-D3CF-45CD-870C-26B88BCB5178}"/>
                </a:ext>
              </a:extLst>
            </p:cNvPr>
            <p:cNvSpPr/>
            <p:nvPr/>
          </p:nvSpPr>
          <p:spPr>
            <a:xfrm>
              <a:off x="4753300" y="1884475"/>
              <a:ext cx="19500" cy="33825"/>
            </a:xfrm>
            <a:custGeom>
              <a:avLst/>
              <a:gdLst/>
              <a:ahLst/>
              <a:cxnLst/>
              <a:rect l="l" t="t" r="r" b="b"/>
              <a:pathLst>
                <a:path w="780" h="1353" extrusionOk="0">
                  <a:moveTo>
                    <a:pt x="779" y="1"/>
                  </a:moveTo>
                  <a:lnTo>
                    <a:pt x="1" y="1113"/>
                  </a:lnTo>
                  <a:lnTo>
                    <a:pt x="708" y="1352"/>
                  </a:lnTo>
                  <a:lnTo>
                    <a:pt x="779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6584;p43">
              <a:extLst>
                <a:ext uri="{FF2B5EF4-FFF2-40B4-BE49-F238E27FC236}">
                  <a16:creationId xmlns:a16="http://schemas.microsoft.com/office/drawing/2014/main" id="{B2425CBB-8934-4474-A498-258F6D4346BF}"/>
                </a:ext>
              </a:extLst>
            </p:cNvPr>
            <p:cNvSpPr/>
            <p:nvPr/>
          </p:nvSpPr>
          <p:spPr>
            <a:xfrm>
              <a:off x="4800125" y="2763350"/>
              <a:ext cx="105100" cy="96050"/>
            </a:xfrm>
            <a:custGeom>
              <a:avLst/>
              <a:gdLst/>
              <a:ahLst/>
              <a:cxnLst/>
              <a:rect l="l" t="t" r="r" b="b"/>
              <a:pathLst>
                <a:path w="4204" h="3842" extrusionOk="0">
                  <a:moveTo>
                    <a:pt x="3855" y="1"/>
                  </a:moveTo>
                  <a:cubicBezTo>
                    <a:pt x="3852" y="1"/>
                    <a:pt x="3849" y="1"/>
                    <a:pt x="3845" y="2"/>
                  </a:cubicBezTo>
                  <a:lnTo>
                    <a:pt x="3845" y="160"/>
                  </a:lnTo>
                  <a:cubicBezTo>
                    <a:pt x="3739" y="276"/>
                    <a:pt x="3449" y="391"/>
                    <a:pt x="3124" y="402"/>
                  </a:cubicBezTo>
                  <a:cubicBezTo>
                    <a:pt x="3105" y="403"/>
                    <a:pt x="3084" y="403"/>
                    <a:pt x="3060" y="403"/>
                  </a:cubicBezTo>
                  <a:cubicBezTo>
                    <a:pt x="2825" y="403"/>
                    <a:pt x="2404" y="356"/>
                    <a:pt x="2404" y="207"/>
                  </a:cubicBezTo>
                  <a:lnTo>
                    <a:pt x="2404" y="2"/>
                  </a:lnTo>
                  <a:cubicBezTo>
                    <a:pt x="2268" y="64"/>
                    <a:pt x="1947" y="1283"/>
                    <a:pt x="1377" y="1804"/>
                  </a:cubicBezTo>
                  <a:cubicBezTo>
                    <a:pt x="924" y="2218"/>
                    <a:pt x="303" y="2699"/>
                    <a:pt x="145" y="3160"/>
                  </a:cubicBezTo>
                  <a:cubicBezTo>
                    <a:pt x="0" y="3586"/>
                    <a:pt x="791" y="3841"/>
                    <a:pt x="1267" y="3841"/>
                  </a:cubicBezTo>
                  <a:cubicBezTo>
                    <a:pt x="1328" y="3841"/>
                    <a:pt x="1384" y="3837"/>
                    <a:pt x="1432" y="3828"/>
                  </a:cubicBezTo>
                  <a:cubicBezTo>
                    <a:pt x="1924" y="3743"/>
                    <a:pt x="2780" y="3395"/>
                    <a:pt x="2992" y="3074"/>
                  </a:cubicBezTo>
                  <a:cubicBezTo>
                    <a:pt x="3206" y="2750"/>
                    <a:pt x="3309" y="2275"/>
                    <a:pt x="3483" y="2040"/>
                  </a:cubicBezTo>
                  <a:cubicBezTo>
                    <a:pt x="3657" y="1804"/>
                    <a:pt x="4060" y="1542"/>
                    <a:pt x="4152" y="1269"/>
                  </a:cubicBezTo>
                  <a:cubicBezTo>
                    <a:pt x="4203" y="1119"/>
                    <a:pt x="4142" y="791"/>
                    <a:pt x="4071" y="514"/>
                  </a:cubicBezTo>
                  <a:cubicBezTo>
                    <a:pt x="4004" y="269"/>
                    <a:pt x="3936" y="1"/>
                    <a:pt x="38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6585;p43">
              <a:extLst>
                <a:ext uri="{FF2B5EF4-FFF2-40B4-BE49-F238E27FC236}">
                  <a16:creationId xmlns:a16="http://schemas.microsoft.com/office/drawing/2014/main" id="{DA7A3EC3-53A2-40F3-998B-F72BE837CFF6}"/>
                </a:ext>
              </a:extLst>
            </p:cNvPr>
            <p:cNvSpPr/>
            <p:nvPr/>
          </p:nvSpPr>
          <p:spPr>
            <a:xfrm>
              <a:off x="4647525" y="2709525"/>
              <a:ext cx="137475" cy="70475"/>
            </a:xfrm>
            <a:custGeom>
              <a:avLst/>
              <a:gdLst/>
              <a:ahLst/>
              <a:cxnLst/>
              <a:rect l="l" t="t" r="r" b="b"/>
              <a:pathLst>
                <a:path w="5499" h="2819" extrusionOk="0">
                  <a:moveTo>
                    <a:pt x="4951" y="1"/>
                  </a:moveTo>
                  <a:cubicBezTo>
                    <a:pt x="4948" y="1"/>
                    <a:pt x="4945" y="1"/>
                    <a:pt x="4942" y="2"/>
                  </a:cubicBezTo>
                  <a:lnTo>
                    <a:pt x="4945" y="128"/>
                  </a:lnTo>
                  <a:cubicBezTo>
                    <a:pt x="4833" y="299"/>
                    <a:pt x="4422" y="403"/>
                    <a:pt x="4044" y="403"/>
                  </a:cubicBezTo>
                  <a:cubicBezTo>
                    <a:pt x="3840" y="403"/>
                    <a:pt x="3645" y="373"/>
                    <a:pt x="3512" y="306"/>
                  </a:cubicBezTo>
                  <a:lnTo>
                    <a:pt x="3505" y="84"/>
                  </a:lnTo>
                  <a:cubicBezTo>
                    <a:pt x="3430" y="84"/>
                    <a:pt x="3369" y="189"/>
                    <a:pt x="3205" y="370"/>
                  </a:cubicBezTo>
                  <a:cubicBezTo>
                    <a:pt x="3003" y="586"/>
                    <a:pt x="2680" y="818"/>
                    <a:pt x="2355" y="978"/>
                  </a:cubicBezTo>
                  <a:cubicBezTo>
                    <a:pt x="1815" y="1248"/>
                    <a:pt x="768" y="1664"/>
                    <a:pt x="297" y="1876"/>
                  </a:cubicBezTo>
                  <a:cubicBezTo>
                    <a:pt x="0" y="2009"/>
                    <a:pt x="13" y="2367"/>
                    <a:pt x="321" y="2572"/>
                  </a:cubicBezTo>
                  <a:cubicBezTo>
                    <a:pt x="522" y="2708"/>
                    <a:pt x="916" y="2818"/>
                    <a:pt x="1417" y="2818"/>
                  </a:cubicBezTo>
                  <a:cubicBezTo>
                    <a:pt x="1672" y="2818"/>
                    <a:pt x="1954" y="2790"/>
                    <a:pt x="2253" y="2722"/>
                  </a:cubicBezTo>
                  <a:cubicBezTo>
                    <a:pt x="2724" y="2619"/>
                    <a:pt x="3333" y="2192"/>
                    <a:pt x="3734" y="2192"/>
                  </a:cubicBezTo>
                  <a:cubicBezTo>
                    <a:pt x="3744" y="2192"/>
                    <a:pt x="3755" y="2192"/>
                    <a:pt x="3765" y="2193"/>
                  </a:cubicBezTo>
                  <a:cubicBezTo>
                    <a:pt x="3860" y="2199"/>
                    <a:pt x="3974" y="2203"/>
                    <a:pt x="4098" y="2203"/>
                  </a:cubicBezTo>
                  <a:cubicBezTo>
                    <a:pt x="4492" y="2203"/>
                    <a:pt x="4978" y="2162"/>
                    <a:pt x="5202" y="2009"/>
                  </a:cubicBezTo>
                  <a:cubicBezTo>
                    <a:pt x="5498" y="1804"/>
                    <a:pt x="5379" y="1374"/>
                    <a:pt x="5297" y="1002"/>
                  </a:cubicBezTo>
                  <a:cubicBezTo>
                    <a:pt x="5207" y="604"/>
                    <a:pt x="5081" y="1"/>
                    <a:pt x="49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6586;p43">
              <a:extLst>
                <a:ext uri="{FF2B5EF4-FFF2-40B4-BE49-F238E27FC236}">
                  <a16:creationId xmlns:a16="http://schemas.microsoft.com/office/drawing/2014/main" id="{298D812E-2E34-4C26-9B1C-14DDDCB342A1}"/>
                </a:ext>
              </a:extLst>
            </p:cNvPr>
            <p:cNvSpPr/>
            <p:nvPr/>
          </p:nvSpPr>
          <p:spPr>
            <a:xfrm>
              <a:off x="4495725" y="2007750"/>
              <a:ext cx="372125" cy="164025"/>
            </a:xfrm>
            <a:custGeom>
              <a:avLst/>
              <a:gdLst/>
              <a:ahLst/>
              <a:cxnLst/>
              <a:rect l="l" t="t" r="r" b="b"/>
              <a:pathLst>
                <a:path w="14885" h="6561" extrusionOk="0">
                  <a:moveTo>
                    <a:pt x="14195" y="1"/>
                  </a:moveTo>
                  <a:lnTo>
                    <a:pt x="9751" y="4599"/>
                  </a:lnTo>
                  <a:cubicBezTo>
                    <a:pt x="9751" y="4599"/>
                    <a:pt x="5854" y="3899"/>
                    <a:pt x="4519" y="3520"/>
                  </a:cubicBezTo>
                  <a:cubicBezTo>
                    <a:pt x="4099" y="3397"/>
                    <a:pt x="3806" y="2773"/>
                    <a:pt x="3714" y="2288"/>
                  </a:cubicBezTo>
                  <a:cubicBezTo>
                    <a:pt x="3622" y="1803"/>
                    <a:pt x="3379" y="1656"/>
                    <a:pt x="3379" y="1656"/>
                  </a:cubicBezTo>
                  <a:cubicBezTo>
                    <a:pt x="3379" y="1656"/>
                    <a:pt x="3369" y="1998"/>
                    <a:pt x="3291" y="2565"/>
                  </a:cubicBezTo>
                  <a:cubicBezTo>
                    <a:pt x="3256" y="2810"/>
                    <a:pt x="2870" y="2841"/>
                    <a:pt x="2530" y="2913"/>
                  </a:cubicBezTo>
                  <a:cubicBezTo>
                    <a:pt x="1304" y="3175"/>
                    <a:pt x="895" y="2905"/>
                    <a:pt x="393" y="3264"/>
                  </a:cubicBezTo>
                  <a:cubicBezTo>
                    <a:pt x="0" y="3544"/>
                    <a:pt x="488" y="4264"/>
                    <a:pt x="1380" y="4510"/>
                  </a:cubicBezTo>
                  <a:cubicBezTo>
                    <a:pt x="2632" y="4851"/>
                    <a:pt x="3321" y="4680"/>
                    <a:pt x="4083" y="4868"/>
                  </a:cubicBezTo>
                  <a:cubicBezTo>
                    <a:pt x="4669" y="5015"/>
                    <a:pt x="8895" y="6342"/>
                    <a:pt x="9700" y="6517"/>
                  </a:cubicBezTo>
                  <a:cubicBezTo>
                    <a:pt x="9821" y="6544"/>
                    <a:pt x="9933" y="6561"/>
                    <a:pt x="10043" y="6561"/>
                  </a:cubicBezTo>
                  <a:cubicBezTo>
                    <a:pt x="10321" y="6561"/>
                    <a:pt x="10581" y="6452"/>
                    <a:pt x="10912" y="6124"/>
                  </a:cubicBezTo>
                  <a:cubicBezTo>
                    <a:pt x="11373" y="5667"/>
                    <a:pt x="14884" y="2609"/>
                    <a:pt x="14884" y="2609"/>
                  </a:cubicBezTo>
                  <a:lnTo>
                    <a:pt x="14195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6587;p43">
              <a:extLst>
                <a:ext uri="{FF2B5EF4-FFF2-40B4-BE49-F238E27FC236}">
                  <a16:creationId xmlns:a16="http://schemas.microsoft.com/office/drawing/2014/main" id="{4714A661-B828-4ABF-99C6-EAC0873D0111}"/>
                </a:ext>
              </a:extLst>
            </p:cNvPr>
            <p:cNvSpPr/>
            <p:nvPr/>
          </p:nvSpPr>
          <p:spPr>
            <a:xfrm>
              <a:off x="4768925" y="2003700"/>
              <a:ext cx="123425" cy="120050"/>
            </a:xfrm>
            <a:custGeom>
              <a:avLst/>
              <a:gdLst/>
              <a:ahLst/>
              <a:cxnLst/>
              <a:rect l="l" t="t" r="r" b="b"/>
              <a:pathLst>
                <a:path w="4937" h="4802" extrusionOk="0">
                  <a:moveTo>
                    <a:pt x="3434" y="0"/>
                  </a:moveTo>
                  <a:cubicBezTo>
                    <a:pt x="2870" y="0"/>
                    <a:pt x="1" y="3426"/>
                    <a:pt x="1" y="3426"/>
                  </a:cubicBezTo>
                  <a:lnTo>
                    <a:pt x="1639" y="4802"/>
                  </a:lnTo>
                  <a:cubicBezTo>
                    <a:pt x="1639" y="4802"/>
                    <a:pt x="3758" y="3412"/>
                    <a:pt x="4134" y="2856"/>
                  </a:cubicBezTo>
                  <a:cubicBezTo>
                    <a:pt x="4509" y="2300"/>
                    <a:pt x="4936" y="372"/>
                    <a:pt x="3462" y="3"/>
                  </a:cubicBezTo>
                  <a:cubicBezTo>
                    <a:pt x="3453" y="1"/>
                    <a:pt x="3444" y="0"/>
                    <a:pt x="34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6588;p43">
              <a:extLst>
                <a:ext uri="{FF2B5EF4-FFF2-40B4-BE49-F238E27FC236}">
                  <a16:creationId xmlns:a16="http://schemas.microsoft.com/office/drawing/2014/main" id="{1F84337B-4DA5-4D15-BB37-3CBD1BD2D0EF}"/>
                </a:ext>
              </a:extLst>
            </p:cNvPr>
            <p:cNvSpPr/>
            <p:nvPr/>
          </p:nvSpPr>
          <p:spPr>
            <a:xfrm>
              <a:off x="4805875" y="2040200"/>
              <a:ext cx="75025" cy="93200"/>
            </a:xfrm>
            <a:custGeom>
              <a:avLst/>
              <a:gdLst/>
              <a:ahLst/>
              <a:cxnLst/>
              <a:rect l="l" t="t" r="r" b="b"/>
              <a:pathLst>
                <a:path w="3001" h="3728" extrusionOk="0">
                  <a:moveTo>
                    <a:pt x="2755" y="0"/>
                  </a:moveTo>
                  <a:cubicBezTo>
                    <a:pt x="2755" y="1"/>
                    <a:pt x="2809" y="779"/>
                    <a:pt x="2608" y="1201"/>
                  </a:cubicBezTo>
                  <a:cubicBezTo>
                    <a:pt x="2505" y="1420"/>
                    <a:pt x="267" y="3427"/>
                    <a:pt x="267" y="3427"/>
                  </a:cubicBezTo>
                  <a:lnTo>
                    <a:pt x="161" y="3342"/>
                  </a:lnTo>
                  <a:lnTo>
                    <a:pt x="1" y="3482"/>
                  </a:lnTo>
                  <a:lnTo>
                    <a:pt x="267" y="3727"/>
                  </a:lnTo>
                  <a:lnTo>
                    <a:pt x="544" y="3471"/>
                  </a:lnTo>
                  <a:cubicBezTo>
                    <a:pt x="816" y="3215"/>
                    <a:pt x="2526" y="1727"/>
                    <a:pt x="2762" y="1201"/>
                  </a:cubicBezTo>
                  <a:cubicBezTo>
                    <a:pt x="3001" y="679"/>
                    <a:pt x="2755" y="1"/>
                    <a:pt x="2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6589;p43">
              <a:extLst>
                <a:ext uri="{FF2B5EF4-FFF2-40B4-BE49-F238E27FC236}">
                  <a16:creationId xmlns:a16="http://schemas.microsoft.com/office/drawing/2014/main" id="{2C798FAD-9B9C-498D-A146-800B2B78453E}"/>
                </a:ext>
              </a:extLst>
            </p:cNvPr>
            <p:cNvSpPr/>
            <p:nvPr/>
          </p:nvSpPr>
          <p:spPr>
            <a:xfrm>
              <a:off x="4494925" y="1869425"/>
              <a:ext cx="62325" cy="79075"/>
            </a:xfrm>
            <a:custGeom>
              <a:avLst/>
              <a:gdLst/>
              <a:ahLst/>
              <a:cxnLst/>
              <a:rect l="l" t="t" r="r" b="b"/>
              <a:pathLst>
                <a:path w="2493" h="3163" extrusionOk="0">
                  <a:moveTo>
                    <a:pt x="2334" y="1"/>
                  </a:moveTo>
                  <a:cubicBezTo>
                    <a:pt x="2193" y="1"/>
                    <a:pt x="1891" y="285"/>
                    <a:pt x="1462" y="332"/>
                  </a:cubicBezTo>
                  <a:cubicBezTo>
                    <a:pt x="950" y="387"/>
                    <a:pt x="81" y="647"/>
                    <a:pt x="32" y="1657"/>
                  </a:cubicBezTo>
                  <a:cubicBezTo>
                    <a:pt x="0" y="2288"/>
                    <a:pt x="142" y="3162"/>
                    <a:pt x="653" y="3162"/>
                  </a:cubicBezTo>
                  <a:cubicBezTo>
                    <a:pt x="800" y="3162"/>
                    <a:pt x="977" y="3090"/>
                    <a:pt x="1190" y="2920"/>
                  </a:cubicBezTo>
                  <a:cubicBezTo>
                    <a:pt x="1510" y="2664"/>
                    <a:pt x="1497" y="1920"/>
                    <a:pt x="1538" y="1548"/>
                  </a:cubicBezTo>
                  <a:cubicBezTo>
                    <a:pt x="1585" y="1104"/>
                    <a:pt x="1667" y="794"/>
                    <a:pt x="1667" y="794"/>
                  </a:cubicBezTo>
                  <a:cubicBezTo>
                    <a:pt x="1667" y="794"/>
                    <a:pt x="2261" y="531"/>
                    <a:pt x="2398" y="373"/>
                  </a:cubicBezTo>
                  <a:cubicBezTo>
                    <a:pt x="2463" y="296"/>
                    <a:pt x="2493" y="121"/>
                    <a:pt x="2384" y="19"/>
                  </a:cubicBezTo>
                  <a:cubicBezTo>
                    <a:pt x="2370" y="6"/>
                    <a:pt x="2354" y="1"/>
                    <a:pt x="2334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4530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3D0A5AA6-19F6-4BA8-B1BA-265D5555D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352" y="332068"/>
            <a:ext cx="7264500" cy="504000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Motivation</a:t>
            </a:r>
            <a:br>
              <a:rPr lang="en-US" dirty="0">
                <a:solidFill>
                  <a:schemeClr val="accent4"/>
                </a:solidFill>
              </a:rPr>
            </a:b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E29EF0E-04EF-48AF-9CEA-2F58728DF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749" y="1476787"/>
            <a:ext cx="6478217" cy="389123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  <a:latin typeface="Abel" panose="020B0604020202020204" charset="0"/>
              </a:rPr>
              <a:t>E-COMMERCE HAS BROGUHT MANY BENNIFITS</a:t>
            </a:r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36F6C853-B870-4F03-9002-B26CEBFA6EB0}"/>
              </a:ext>
            </a:extLst>
          </p:cNvPr>
          <p:cNvSpPr txBox="1">
            <a:spLocks/>
          </p:cNvSpPr>
          <p:nvPr/>
        </p:nvSpPr>
        <p:spPr>
          <a:xfrm>
            <a:off x="1428749" y="2291262"/>
            <a:ext cx="6542103" cy="38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bel"/>
              <a:buChar char="●"/>
              <a:defRPr sz="1100" b="0" i="0" u="none" strike="noStrike" cap="none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 b="0" i="0" u="none" strike="noStrike" cap="none">
                <a:solidFill>
                  <a:schemeClr val="accent2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 b="0" i="0" u="none" strike="noStrike" cap="none">
                <a:solidFill>
                  <a:schemeClr val="accent2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 b="0" i="0" u="none" strike="noStrike" cap="none">
                <a:solidFill>
                  <a:schemeClr val="accent2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 b="0" i="0" u="none" strike="noStrike" cap="none">
                <a:solidFill>
                  <a:schemeClr val="accent2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 b="0" i="0" u="none" strike="noStrike" cap="none">
                <a:solidFill>
                  <a:schemeClr val="accent2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 b="0" i="0" u="none" strike="noStrike" cap="none">
                <a:solidFill>
                  <a:schemeClr val="accent2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 b="0" i="0" u="none" strike="noStrike" cap="none">
                <a:solidFill>
                  <a:schemeClr val="accent2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 b="0" i="0" u="none" strike="noStrike" cap="none">
                <a:solidFill>
                  <a:schemeClr val="accent2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  <a:latin typeface="Abel" panose="020B0604020202020204" charset="0"/>
              </a:rPr>
              <a:t>EXTEND UPON THESE BENEFITS </a:t>
            </a:r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1BE81E97-0CDE-4633-BFB8-651EE09BB3C8}"/>
              </a:ext>
            </a:extLst>
          </p:cNvPr>
          <p:cNvSpPr txBox="1">
            <a:spLocks/>
          </p:cNvSpPr>
          <p:nvPr/>
        </p:nvSpPr>
        <p:spPr>
          <a:xfrm>
            <a:off x="1428749" y="3174318"/>
            <a:ext cx="6286502" cy="38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bel"/>
              <a:buChar char="●"/>
              <a:defRPr sz="1100" b="0" i="0" u="none" strike="noStrike" cap="none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 b="0" i="0" u="none" strike="noStrike" cap="none">
                <a:solidFill>
                  <a:schemeClr val="accent2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 b="0" i="0" u="none" strike="noStrike" cap="none">
                <a:solidFill>
                  <a:schemeClr val="accent2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 b="0" i="0" u="none" strike="noStrike" cap="none">
                <a:solidFill>
                  <a:schemeClr val="accent2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 b="0" i="0" u="none" strike="noStrike" cap="none">
                <a:solidFill>
                  <a:schemeClr val="accent2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 b="0" i="0" u="none" strike="noStrike" cap="none">
                <a:solidFill>
                  <a:schemeClr val="accent2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 b="0" i="0" u="none" strike="noStrike" cap="none">
                <a:solidFill>
                  <a:schemeClr val="accent2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 b="0" i="0" u="none" strike="noStrike" cap="none">
                <a:solidFill>
                  <a:schemeClr val="accent2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 b="0" i="0" u="none" strike="noStrike" cap="none">
                <a:solidFill>
                  <a:schemeClr val="accent2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  <a:latin typeface="Abel" panose="020B0604020202020204" charset="0"/>
              </a:rPr>
              <a:t>ENHANCE USER EXPERIENCE</a:t>
            </a:r>
          </a:p>
        </p:txBody>
      </p:sp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17222FDF-CDEA-4455-B726-9D14C7923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48" y="1437911"/>
            <a:ext cx="389123" cy="389123"/>
          </a:xfrm>
          <a:prstGeom prst="rect">
            <a:avLst/>
          </a:prstGeom>
        </p:spPr>
      </p:pic>
      <p:pic>
        <p:nvPicPr>
          <p:cNvPr id="16" name="Picture 15" descr="A picture containing shape&#10;&#10;Description automatically generated">
            <a:extLst>
              <a:ext uri="{FF2B5EF4-FFF2-40B4-BE49-F238E27FC236}">
                <a16:creationId xmlns:a16="http://schemas.microsoft.com/office/drawing/2014/main" id="{EECCC5D0-7476-4A24-897B-3396DD0C7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48" y="2362489"/>
            <a:ext cx="389123" cy="389123"/>
          </a:xfrm>
          <a:prstGeom prst="rect">
            <a:avLst/>
          </a:prstGeom>
        </p:spPr>
      </p:pic>
      <p:pic>
        <p:nvPicPr>
          <p:cNvPr id="1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F61E366C-187C-4E08-B970-975ADD534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48" y="3245545"/>
            <a:ext cx="389123" cy="389123"/>
          </a:xfrm>
          <a:prstGeom prst="rect">
            <a:avLst/>
          </a:prstGeom>
        </p:spPr>
      </p:pic>
      <p:grpSp>
        <p:nvGrpSpPr>
          <p:cNvPr id="18" name="Google Shape;499;p27">
            <a:extLst>
              <a:ext uri="{FF2B5EF4-FFF2-40B4-BE49-F238E27FC236}">
                <a16:creationId xmlns:a16="http://schemas.microsoft.com/office/drawing/2014/main" id="{0EE37EFF-8716-4BEA-92C3-731F0005876E}"/>
              </a:ext>
            </a:extLst>
          </p:cNvPr>
          <p:cNvGrpSpPr/>
          <p:nvPr/>
        </p:nvGrpSpPr>
        <p:grpSpPr>
          <a:xfrm flipH="1">
            <a:off x="-52554" y="3565861"/>
            <a:ext cx="1082306" cy="1559420"/>
            <a:chOff x="5746200" y="-125075"/>
            <a:chExt cx="337125" cy="485725"/>
          </a:xfrm>
        </p:grpSpPr>
        <p:sp>
          <p:nvSpPr>
            <p:cNvPr id="19" name="Google Shape;500;p27">
              <a:extLst>
                <a:ext uri="{FF2B5EF4-FFF2-40B4-BE49-F238E27FC236}">
                  <a16:creationId xmlns:a16="http://schemas.microsoft.com/office/drawing/2014/main" id="{B00BDFDF-319B-4AED-A955-A8115AC32FF9}"/>
                </a:ext>
              </a:extLst>
            </p:cNvPr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01;p27">
              <a:extLst>
                <a:ext uri="{FF2B5EF4-FFF2-40B4-BE49-F238E27FC236}">
                  <a16:creationId xmlns:a16="http://schemas.microsoft.com/office/drawing/2014/main" id="{DAE7588D-271E-49B1-8BEC-B7430B05FEB9}"/>
                </a:ext>
              </a:extLst>
            </p:cNvPr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02;p27">
              <a:extLst>
                <a:ext uri="{FF2B5EF4-FFF2-40B4-BE49-F238E27FC236}">
                  <a16:creationId xmlns:a16="http://schemas.microsoft.com/office/drawing/2014/main" id="{522103C5-FE3D-4430-8C04-040876ED46E3}"/>
                </a:ext>
              </a:extLst>
            </p:cNvPr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03;p27">
              <a:extLst>
                <a:ext uri="{FF2B5EF4-FFF2-40B4-BE49-F238E27FC236}">
                  <a16:creationId xmlns:a16="http://schemas.microsoft.com/office/drawing/2014/main" id="{2BFEA3B2-E35B-4E55-9B61-15B60E2BC71D}"/>
                </a:ext>
              </a:extLst>
            </p:cNvPr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04;p27">
              <a:extLst>
                <a:ext uri="{FF2B5EF4-FFF2-40B4-BE49-F238E27FC236}">
                  <a16:creationId xmlns:a16="http://schemas.microsoft.com/office/drawing/2014/main" id="{D406241D-41BA-4297-B1FB-892874A2C5D7}"/>
                </a:ext>
              </a:extLst>
            </p:cNvPr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05;p27">
              <a:extLst>
                <a:ext uri="{FF2B5EF4-FFF2-40B4-BE49-F238E27FC236}">
                  <a16:creationId xmlns:a16="http://schemas.microsoft.com/office/drawing/2014/main" id="{E09F1957-28AB-4D97-8DE7-A50F9237D08C}"/>
                </a:ext>
              </a:extLst>
            </p:cNvPr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06;p27">
              <a:extLst>
                <a:ext uri="{FF2B5EF4-FFF2-40B4-BE49-F238E27FC236}">
                  <a16:creationId xmlns:a16="http://schemas.microsoft.com/office/drawing/2014/main" id="{2232D324-4E01-4402-826B-C0867EEDDCB5}"/>
                </a:ext>
              </a:extLst>
            </p:cNvPr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07;p27">
              <a:extLst>
                <a:ext uri="{FF2B5EF4-FFF2-40B4-BE49-F238E27FC236}">
                  <a16:creationId xmlns:a16="http://schemas.microsoft.com/office/drawing/2014/main" id="{2CB8AE70-1638-4FD8-BC7C-FEA75664B4CC}"/>
                </a:ext>
              </a:extLst>
            </p:cNvPr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08;p27">
              <a:extLst>
                <a:ext uri="{FF2B5EF4-FFF2-40B4-BE49-F238E27FC236}">
                  <a16:creationId xmlns:a16="http://schemas.microsoft.com/office/drawing/2014/main" id="{ED5986DB-7482-41A1-8EF7-A579292D4432}"/>
                </a:ext>
              </a:extLst>
            </p:cNvPr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0614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2">
            <a:extLst>
              <a:ext uri="{FF2B5EF4-FFF2-40B4-BE49-F238E27FC236}">
                <a16:creationId xmlns:a16="http://schemas.microsoft.com/office/drawing/2014/main" id="{8ABCC5BD-F948-4AB0-851E-1F804FBD0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560" y="365474"/>
            <a:ext cx="7264500" cy="504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objectives</a:t>
            </a:r>
          </a:p>
        </p:txBody>
      </p:sp>
      <p:sp>
        <p:nvSpPr>
          <p:cNvPr id="19" name="Subtitle 4">
            <a:extLst>
              <a:ext uri="{FF2B5EF4-FFF2-40B4-BE49-F238E27FC236}">
                <a16:creationId xmlns:a16="http://schemas.microsoft.com/office/drawing/2014/main" id="{093CFB08-F356-4971-BEE3-01BAAC178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8135" y="1471725"/>
            <a:ext cx="6478217" cy="389123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  <a:latin typeface="Abel" panose="020B0604020202020204" charset="0"/>
              </a:rPr>
              <a:t>BUILD AN E-COMMERCE APPLICATION</a:t>
            </a:r>
          </a:p>
        </p:txBody>
      </p:sp>
      <p:sp>
        <p:nvSpPr>
          <p:cNvPr id="20" name="Subtitle 4">
            <a:extLst>
              <a:ext uri="{FF2B5EF4-FFF2-40B4-BE49-F238E27FC236}">
                <a16:creationId xmlns:a16="http://schemas.microsoft.com/office/drawing/2014/main" id="{AA18F3B2-BD59-4001-B4DA-9AA802B53EE0}"/>
              </a:ext>
            </a:extLst>
          </p:cNvPr>
          <p:cNvSpPr txBox="1">
            <a:spLocks/>
          </p:cNvSpPr>
          <p:nvPr/>
        </p:nvSpPr>
        <p:spPr>
          <a:xfrm>
            <a:off x="1628135" y="2262889"/>
            <a:ext cx="6542103" cy="38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bel"/>
              <a:buChar char="●"/>
              <a:defRPr sz="1100" b="0" i="0" u="none" strike="noStrike" cap="none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 b="0" i="0" u="none" strike="noStrike" cap="none">
                <a:solidFill>
                  <a:schemeClr val="accent2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 b="0" i="0" u="none" strike="noStrike" cap="none">
                <a:solidFill>
                  <a:schemeClr val="accent2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 b="0" i="0" u="none" strike="noStrike" cap="none">
                <a:solidFill>
                  <a:schemeClr val="accent2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 b="0" i="0" u="none" strike="noStrike" cap="none">
                <a:solidFill>
                  <a:schemeClr val="accent2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 b="0" i="0" u="none" strike="noStrike" cap="none">
                <a:solidFill>
                  <a:schemeClr val="accent2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 b="0" i="0" u="none" strike="noStrike" cap="none">
                <a:solidFill>
                  <a:schemeClr val="accent2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 b="0" i="0" u="none" strike="noStrike" cap="none">
                <a:solidFill>
                  <a:schemeClr val="accent2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 b="0" i="0" u="none" strike="noStrike" cap="none">
                <a:solidFill>
                  <a:schemeClr val="accent2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  <a:latin typeface="Abel" panose="020B0604020202020204" charset="0"/>
              </a:rPr>
              <a:t>HAS THE KNOWN E-COMMERCE FEATURES</a:t>
            </a:r>
          </a:p>
        </p:txBody>
      </p:sp>
      <p:sp>
        <p:nvSpPr>
          <p:cNvPr id="21" name="Subtitle 4">
            <a:extLst>
              <a:ext uri="{FF2B5EF4-FFF2-40B4-BE49-F238E27FC236}">
                <a16:creationId xmlns:a16="http://schemas.microsoft.com/office/drawing/2014/main" id="{74CD689A-73A8-43DA-B881-73C23378D609}"/>
              </a:ext>
            </a:extLst>
          </p:cNvPr>
          <p:cNvSpPr txBox="1">
            <a:spLocks/>
          </p:cNvSpPr>
          <p:nvPr/>
        </p:nvSpPr>
        <p:spPr>
          <a:xfrm>
            <a:off x="1628135" y="3145945"/>
            <a:ext cx="6815778" cy="38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bel"/>
              <a:buChar char="●"/>
              <a:defRPr sz="1100" b="0" i="0" u="none" strike="noStrike" cap="none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 b="0" i="0" u="none" strike="noStrike" cap="none">
                <a:solidFill>
                  <a:schemeClr val="accent2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 b="0" i="0" u="none" strike="noStrike" cap="none">
                <a:solidFill>
                  <a:schemeClr val="accent2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 b="0" i="0" u="none" strike="noStrike" cap="none">
                <a:solidFill>
                  <a:schemeClr val="accent2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 b="0" i="0" u="none" strike="noStrike" cap="none">
                <a:solidFill>
                  <a:schemeClr val="accent2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 b="0" i="0" u="none" strike="noStrike" cap="none">
                <a:solidFill>
                  <a:schemeClr val="accent2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 b="0" i="0" u="none" strike="noStrike" cap="none">
                <a:solidFill>
                  <a:schemeClr val="accent2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 b="0" i="0" u="none" strike="noStrike" cap="none">
                <a:solidFill>
                  <a:schemeClr val="accent2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 b="0" i="0" u="none" strike="noStrike" cap="none">
                <a:solidFill>
                  <a:schemeClr val="accent2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  <a:latin typeface="Abel" panose="020B0604020202020204" charset="0"/>
              </a:rPr>
              <a:t>USING NEW AND TRENDING TECHNOLOGIES</a:t>
            </a: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7BBC74FF-A38A-4BD4-81B3-44C9ECE7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870" y="1412683"/>
            <a:ext cx="507206" cy="50720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49F78629-846B-408F-8E2D-157D30AEB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2279314"/>
            <a:ext cx="507206" cy="507206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139EF1E5-0592-4DD9-85F4-CD3E8076F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871" y="3160058"/>
            <a:ext cx="507206" cy="507206"/>
          </a:xfrm>
          <a:prstGeom prst="rect">
            <a:avLst/>
          </a:prstGeom>
        </p:spPr>
      </p:pic>
      <p:grpSp>
        <p:nvGrpSpPr>
          <p:cNvPr id="25" name="Google Shape;499;p27">
            <a:extLst>
              <a:ext uri="{FF2B5EF4-FFF2-40B4-BE49-F238E27FC236}">
                <a16:creationId xmlns:a16="http://schemas.microsoft.com/office/drawing/2014/main" id="{F82F8AFF-8C8C-47C8-858B-1F29EDA644B8}"/>
              </a:ext>
            </a:extLst>
          </p:cNvPr>
          <p:cNvGrpSpPr/>
          <p:nvPr/>
        </p:nvGrpSpPr>
        <p:grpSpPr>
          <a:xfrm flipH="1">
            <a:off x="-52554" y="3565861"/>
            <a:ext cx="1082306" cy="1559420"/>
            <a:chOff x="5746200" y="-125075"/>
            <a:chExt cx="337125" cy="485725"/>
          </a:xfrm>
        </p:grpSpPr>
        <p:sp>
          <p:nvSpPr>
            <p:cNvPr id="26" name="Google Shape;500;p27">
              <a:extLst>
                <a:ext uri="{FF2B5EF4-FFF2-40B4-BE49-F238E27FC236}">
                  <a16:creationId xmlns:a16="http://schemas.microsoft.com/office/drawing/2014/main" id="{E6AEB8CD-C806-4344-9FF9-C391316945FB}"/>
                </a:ext>
              </a:extLst>
            </p:cNvPr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01;p27">
              <a:extLst>
                <a:ext uri="{FF2B5EF4-FFF2-40B4-BE49-F238E27FC236}">
                  <a16:creationId xmlns:a16="http://schemas.microsoft.com/office/drawing/2014/main" id="{51F728F7-875F-4E14-AC99-77D8ED4AB191}"/>
                </a:ext>
              </a:extLst>
            </p:cNvPr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02;p27">
              <a:extLst>
                <a:ext uri="{FF2B5EF4-FFF2-40B4-BE49-F238E27FC236}">
                  <a16:creationId xmlns:a16="http://schemas.microsoft.com/office/drawing/2014/main" id="{8FF0EE3E-648F-48F9-AC1D-C9CF98257434}"/>
                </a:ext>
              </a:extLst>
            </p:cNvPr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03;p27">
              <a:extLst>
                <a:ext uri="{FF2B5EF4-FFF2-40B4-BE49-F238E27FC236}">
                  <a16:creationId xmlns:a16="http://schemas.microsoft.com/office/drawing/2014/main" id="{57778434-5F59-409B-9563-93D83CE971CF}"/>
                </a:ext>
              </a:extLst>
            </p:cNvPr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04;p27">
              <a:extLst>
                <a:ext uri="{FF2B5EF4-FFF2-40B4-BE49-F238E27FC236}">
                  <a16:creationId xmlns:a16="http://schemas.microsoft.com/office/drawing/2014/main" id="{BF9AA631-72BE-4365-BEDF-55D8D2671C42}"/>
                </a:ext>
              </a:extLst>
            </p:cNvPr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05;p27">
              <a:extLst>
                <a:ext uri="{FF2B5EF4-FFF2-40B4-BE49-F238E27FC236}">
                  <a16:creationId xmlns:a16="http://schemas.microsoft.com/office/drawing/2014/main" id="{52EB51D3-4B4D-44FC-9F99-079C6B936A85}"/>
                </a:ext>
              </a:extLst>
            </p:cNvPr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06;p27">
              <a:extLst>
                <a:ext uri="{FF2B5EF4-FFF2-40B4-BE49-F238E27FC236}">
                  <a16:creationId xmlns:a16="http://schemas.microsoft.com/office/drawing/2014/main" id="{7269D8A8-94EE-496E-960E-855421E6B000}"/>
                </a:ext>
              </a:extLst>
            </p:cNvPr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07;p27">
              <a:extLst>
                <a:ext uri="{FF2B5EF4-FFF2-40B4-BE49-F238E27FC236}">
                  <a16:creationId xmlns:a16="http://schemas.microsoft.com/office/drawing/2014/main" id="{5A71FC58-A2B1-4081-9385-C9652DD49A2B}"/>
                </a:ext>
              </a:extLst>
            </p:cNvPr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08;p27">
              <a:extLst>
                <a:ext uri="{FF2B5EF4-FFF2-40B4-BE49-F238E27FC236}">
                  <a16:creationId xmlns:a16="http://schemas.microsoft.com/office/drawing/2014/main" id="{CA816FD1-4E0D-473A-AE56-0DFC5B1A5AB8}"/>
                </a:ext>
              </a:extLst>
            </p:cNvPr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9852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uild="p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6AE680-95AC-4BBF-A45E-CF50E1646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925" y="337491"/>
            <a:ext cx="7264500" cy="5040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	waterfall methodology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53A04E4-A7A9-489F-9BC9-C48651FAA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8760" y="1357508"/>
            <a:ext cx="430839" cy="4308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AABAFC-7B10-4AEF-8FF6-52539C24D46A}"/>
              </a:ext>
            </a:extLst>
          </p:cNvPr>
          <p:cNvSpPr txBox="1"/>
          <p:nvPr/>
        </p:nvSpPr>
        <p:spPr>
          <a:xfrm>
            <a:off x="2109599" y="1365020"/>
            <a:ext cx="551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Dosis ExtraLight" panose="020B0604020202020204" charset="0"/>
              </a:rPr>
              <a:t>requirements are gathered at the beginning. 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99AD14F-1740-4FD7-8451-0BB2639F5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8760" y="2167909"/>
            <a:ext cx="430839" cy="4308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606221D-D97E-4AC3-89B5-40B4BF704E65}"/>
              </a:ext>
            </a:extLst>
          </p:cNvPr>
          <p:cNvSpPr txBox="1"/>
          <p:nvPr/>
        </p:nvSpPr>
        <p:spPr>
          <a:xfrm>
            <a:off x="2109599" y="2175421"/>
            <a:ext cx="551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Dosis ExtraLight" panose="020B0604020202020204" charset="0"/>
              </a:rPr>
              <a:t>a linear project management approach.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30261A31-F5CD-4C34-B115-4A3B979B8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8760" y="2978310"/>
            <a:ext cx="430839" cy="4308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8E7FA58-691F-4435-B4F1-4DF1FF44277A}"/>
              </a:ext>
            </a:extLst>
          </p:cNvPr>
          <p:cNvSpPr txBox="1"/>
          <p:nvPr/>
        </p:nvSpPr>
        <p:spPr>
          <a:xfrm>
            <a:off x="2109599" y="2985822"/>
            <a:ext cx="551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Dosis ExtraLight" panose="020B0604020202020204" charset="0"/>
              </a:rPr>
              <a:t>broke down the project phases.</a:t>
            </a:r>
          </a:p>
        </p:txBody>
      </p:sp>
      <p:grpSp>
        <p:nvGrpSpPr>
          <p:cNvPr id="22" name="Google Shape;499;p27">
            <a:extLst>
              <a:ext uri="{FF2B5EF4-FFF2-40B4-BE49-F238E27FC236}">
                <a16:creationId xmlns:a16="http://schemas.microsoft.com/office/drawing/2014/main" id="{5651D7C4-570F-4BE8-8574-79804456ADB7}"/>
              </a:ext>
            </a:extLst>
          </p:cNvPr>
          <p:cNvGrpSpPr/>
          <p:nvPr/>
        </p:nvGrpSpPr>
        <p:grpSpPr>
          <a:xfrm flipH="1">
            <a:off x="-52554" y="3565861"/>
            <a:ext cx="1082306" cy="1559420"/>
            <a:chOff x="5746200" y="-125075"/>
            <a:chExt cx="337125" cy="485725"/>
          </a:xfrm>
        </p:grpSpPr>
        <p:sp>
          <p:nvSpPr>
            <p:cNvPr id="23" name="Google Shape;500;p27">
              <a:extLst>
                <a:ext uri="{FF2B5EF4-FFF2-40B4-BE49-F238E27FC236}">
                  <a16:creationId xmlns:a16="http://schemas.microsoft.com/office/drawing/2014/main" id="{8A9C7112-D11A-4CAC-AB30-BA9A7E9D1B5E}"/>
                </a:ext>
              </a:extLst>
            </p:cNvPr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01;p27">
              <a:extLst>
                <a:ext uri="{FF2B5EF4-FFF2-40B4-BE49-F238E27FC236}">
                  <a16:creationId xmlns:a16="http://schemas.microsoft.com/office/drawing/2014/main" id="{DE38BEA3-0207-4D38-BF85-F4E00746AB13}"/>
                </a:ext>
              </a:extLst>
            </p:cNvPr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02;p27">
              <a:extLst>
                <a:ext uri="{FF2B5EF4-FFF2-40B4-BE49-F238E27FC236}">
                  <a16:creationId xmlns:a16="http://schemas.microsoft.com/office/drawing/2014/main" id="{9C533712-7E1F-46CC-B5C3-2822A86BF418}"/>
                </a:ext>
              </a:extLst>
            </p:cNvPr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03;p27">
              <a:extLst>
                <a:ext uri="{FF2B5EF4-FFF2-40B4-BE49-F238E27FC236}">
                  <a16:creationId xmlns:a16="http://schemas.microsoft.com/office/drawing/2014/main" id="{685B2589-D2EE-4A1F-A0A4-65557329A04B}"/>
                </a:ext>
              </a:extLst>
            </p:cNvPr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04;p27">
              <a:extLst>
                <a:ext uri="{FF2B5EF4-FFF2-40B4-BE49-F238E27FC236}">
                  <a16:creationId xmlns:a16="http://schemas.microsoft.com/office/drawing/2014/main" id="{474F6B11-AF46-4F01-ACC7-7BB9A428B2AE}"/>
                </a:ext>
              </a:extLst>
            </p:cNvPr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05;p27">
              <a:extLst>
                <a:ext uri="{FF2B5EF4-FFF2-40B4-BE49-F238E27FC236}">
                  <a16:creationId xmlns:a16="http://schemas.microsoft.com/office/drawing/2014/main" id="{B85557CE-9664-408A-838E-50670994BF71}"/>
                </a:ext>
              </a:extLst>
            </p:cNvPr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06;p27">
              <a:extLst>
                <a:ext uri="{FF2B5EF4-FFF2-40B4-BE49-F238E27FC236}">
                  <a16:creationId xmlns:a16="http://schemas.microsoft.com/office/drawing/2014/main" id="{69A40C0A-2E4A-466A-B5BA-976F2610F813}"/>
                </a:ext>
              </a:extLst>
            </p:cNvPr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07;p27">
              <a:extLst>
                <a:ext uri="{FF2B5EF4-FFF2-40B4-BE49-F238E27FC236}">
                  <a16:creationId xmlns:a16="http://schemas.microsoft.com/office/drawing/2014/main" id="{C1C7B3F1-1548-4BEB-81E0-962B1EA34C84}"/>
                </a:ext>
              </a:extLst>
            </p:cNvPr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08;p27">
              <a:extLst>
                <a:ext uri="{FF2B5EF4-FFF2-40B4-BE49-F238E27FC236}">
                  <a16:creationId xmlns:a16="http://schemas.microsoft.com/office/drawing/2014/main" id="{DDBEAC4B-6819-4FC6-849F-37B87E02110C}"/>
                </a:ext>
              </a:extLst>
            </p:cNvPr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Graphic 19">
            <a:extLst>
              <a:ext uri="{FF2B5EF4-FFF2-40B4-BE49-F238E27FC236}">
                <a16:creationId xmlns:a16="http://schemas.microsoft.com/office/drawing/2014/main" id="{27B1FC46-98E9-4D60-BECD-BE239B68C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8760" y="3788711"/>
            <a:ext cx="430839" cy="43083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2FCB7C3-7ABC-405B-969D-C2286874CEAC}"/>
              </a:ext>
            </a:extLst>
          </p:cNvPr>
          <p:cNvSpPr txBox="1"/>
          <p:nvPr/>
        </p:nvSpPr>
        <p:spPr>
          <a:xfrm>
            <a:off x="2109599" y="3796223"/>
            <a:ext cx="551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Dosis ExtraLight" panose="020B0604020202020204" charset="0"/>
              </a:rPr>
              <a:t>each phase depended on the previous phase.</a:t>
            </a:r>
          </a:p>
        </p:txBody>
      </p:sp>
    </p:spTree>
    <p:extLst>
      <p:ext uri="{BB962C8B-B14F-4D97-AF65-F5344CB8AC3E}">
        <p14:creationId xmlns:p14="http://schemas.microsoft.com/office/powerpoint/2010/main" val="18978793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7" grpId="0"/>
      <p:bldP spid="19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ctrTitle"/>
          </p:nvPr>
        </p:nvSpPr>
        <p:spPr>
          <a:xfrm>
            <a:off x="1727200" y="3147237"/>
            <a:ext cx="7117894" cy="13544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 requirments</a:t>
            </a:r>
            <a:endParaRPr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B333A64-18F0-43C2-80DC-8881D689B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578040">
            <a:off x="642478" y="-179908"/>
            <a:ext cx="3645069" cy="364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AEC08-1B81-4D1B-8C2C-54B1E53A4F47}"/>
              </a:ext>
            </a:extLst>
          </p:cNvPr>
          <p:cNvSpPr txBox="1"/>
          <p:nvPr/>
        </p:nvSpPr>
        <p:spPr>
          <a:xfrm>
            <a:off x="1464468" y="386270"/>
            <a:ext cx="57694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200" dirty="0">
                <a:solidFill>
                  <a:schemeClr val="bg1"/>
                </a:solidFill>
                <a:latin typeface="Staatliches" panose="020B0604020202020204" charset="0"/>
              </a:rPr>
              <a:t>basic e-commerce requirements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taatliches" panose="020B0604020202020204" charset="0"/>
              <a:cs typeface="Arial"/>
              <a:sym typeface="Arial"/>
            </a:endParaRP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9A13BEF6-D069-443B-A43E-FCE7F2578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513124" y="971045"/>
            <a:ext cx="4840566" cy="537454"/>
          </a:xfrm>
        </p:spPr>
        <p:txBody>
          <a:bodyPr/>
          <a:lstStyle/>
          <a:p>
            <a:pPr marL="158750" indent="0" algn="just">
              <a:buNone/>
            </a:pPr>
            <a:r>
              <a:rPr lang="en-US" sz="2400" dirty="0">
                <a:solidFill>
                  <a:schemeClr val="bg1"/>
                </a:solidFill>
                <a:latin typeface="Staatliches" panose="020B0604020202020204" charset="0"/>
              </a:rPr>
              <a:t>      Authentication system</a:t>
            </a:r>
          </a:p>
        </p:txBody>
      </p:sp>
      <p:grpSp>
        <p:nvGrpSpPr>
          <p:cNvPr id="7" name="Google Shape;5694;p41">
            <a:extLst>
              <a:ext uri="{FF2B5EF4-FFF2-40B4-BE49-F238E27FC236}">
                <a16:creationId xmlns:a16="http://schemas.microsoft.com/office/drawing/2014/main" id="{2B5C8C4D-46DD-45C8-B53F-BAB45E22FFA9}"/>
              </a:ext>
            </a:extLst>
          </p:cNvPr>
          <p:cNvGrpSpPr/>
          <p:nvPr/>
        </p:nvGrpSpPr>
        <p:grpSpPr>
          <a:xfrm>
            <a:off x="1464469" y="1073477"/>
            <a:ext cx="577718" cy="413287"/>
            <a:chOff x="4998800" y="1632275"/>
            <a:chExt cx="371150" cy="327800"/>
          </a:xfrm>
        </p:grpSpPr>
        <p:sp>
          <p:nvSpPr>
            <p:cNvPr id="8" name="Google Shape;5695;p41">
              <a:extLst>
                <a:ext uri="{FF2B5EF4-FFF2-40B4-BE49-F238E27FC236}">
                  <a16:creationId xmlns:a16="http://schemas.microsoft.com/office/drawing/2014/main" id="{42A7F470-622C-49F7-A43B-87EFC96C58D4}"/>
                </a:ext>
              </a:extLst>
            </p:cNvPr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" name="Google Shape;5696;p41">
              <a:extLst>
                <a:ext uri="{FF2B5EF4-FFF2-40B4-BE49-F238E27FC236}">
                  <a16:creationId xmlns:a16="http://schemas.microsoft.com/office/drawing/2014/main" id="{4C4D0173-609C-4908-AF6A-A7E0CDE76155}"/>
                </a:ext>
              </a:extLst>
            </p:cNvPr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" name="Google Shape;5697;p41">
              <a:extLst>
                <a:ext uri="{FF2B5EF4-FFF2-40B4-BE49-F238E27FC236}">
                  <a16:creationId xmlns:a16="http://schemas.microsoft.com/office/drawing/2014/main" id="{F6A448A8-F6E4-4338-88AA-F5E39200B9E4}"/>
                </a:ext>
              </a:extLst>
            </p:cNvPr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" name="Google Shape;5698;p41">
              <a:extLst>
                <a:ext uri="{FF2B5EF4-FFF2-40B4-BE49-F238E27FC236}">
                  <a16:creationId xmlns:a16="http://schemas.microsoft.com/office/drawing/2014/main" id="{A91BC795-5852-48AE-B540-AB9004EAE13D}"/>
                </a:ext>
              </a:extLst>
            </p:cNvPr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" name="Google Shape;5699;p41">
              <a:extLst>
                <a:ext uri="{FF2B5EF4-FFF2-40B4-BE49-F238E27FC236}">
                  <a16:creationId xmlns:a16="http://schemas.microsoft.com/office/drawing/2014/main" id="{F9C77940-CFDD-4D40-A932-20718BF4CCD3}"/>
                </a:ext>
              </a:extLst>
            </p:cNvPr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" name="Google Shape;5700;p41">
              <a:extLst>
                <a:ext uri="{FF2B5EF4-FFF2-40B4-BE49-F238E27FC236}">
                  <a16:creationId xmlns:a16="http://schemas.microsoft.com/office/drawing/2014/main" id="{CE1F2E9B-969F-4A30-9CF2-8D5095A3CFEF}"/>
                </a:ext>
              </a:extLst>
            </p:cNvPr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4" name="Google Shape;5701;p41">
              <a:extLst>
                <a:ext uri="{FF2B5EF4-FFF2-40B4-BE49-F238E27FC236}">
                  <a16:creationId xmlns:a16="http://schemas.microsoft.com/office/drawing/2014/main" id="{6D290E43-F189-4C02-8B09-29052B247001}"/>
                </a:ext>
              </a:extLst>
            </p:cNvPr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5" name="Subtitle 1">
            <a:extLst>
              <a:ext uri="{FF2B5EF4-FFF2-40B4-BE49-F238E27FC236}">
                <a16:creationId xmlns:a16="http://schemas.microsoft.com/office/drawing/2014/main" id="{34111733-4329-479F-A6DD-A0546AB1D819}"/>
              </a:ext>
            </a:extLst>
          </p:cNvPr>
          <p:cNvSpPr txBox="1">
            <a:spLocks/>
          </p:cNvSpPr>
          <p:nvPr/>
        </p:nvSpPr>
        <p:spPr>
          <a:xfrm flipH="1">
            <a:off x="1495276" y="1765564"/>
            <a:ext cx="5398442" cy="53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just"/>
            <a:r>
              <a:rPr lang="en-US" sz="2400" dirty="0">
                <a:solidFill>
                  <a:schemeClr val="bg1"/>
                </a:solidFill>
              </a:rPr>
              <a:t>	BROWSING and searching of PRODUCTS</a:t>
            </a:r>
          </a:p>
        </p:txBody>
      </p:sp>
      <p:grpSp>
        <p:nvGrpSpPr>
          <p:cNvPr id="16" name="Google Shape;5694;p41">
            <a:extLst>
              <a:ext uri="{FF2B5EF4-FFF2-40B4-BE49-F238E27FC236}">
                <a16:creationId xmlns:a16="http://schemas.microsoft.com/office/drawing/2014/main" id="{6386D4EA-D89C-446A-B113-832727C7F6DA}"/>
              </a:ext>
            </a:extLst>
          </p:cNvPr>
          <p:cNvGrpSpPr/>
          <p:nvPr/>
        </p:nvGrpSpPr>
        <p:grpSpPr>
          <a:xfrm>
            <a:off x="1450993" y="1859054"/>
            <a:ext cx="577718" cy="413287"/>
            <a:chOff x="4998800" y="1632275"/>
            <a:chExt cx="371150" cy="327800"/>
          </a:xfrm>
        </p:grpSpPr>
        <p:sp>
          <p:nvSpPr>
            <p:cNvPr id="17" name="Google Shape;5695;p41">
              <a:extLst>
                <a:ext uri="{FF2B5EF4-FFF2-40B4-BE49-F238E27FC236}">
                  <a16:creationId xmlns:a16="http://schemas.microsoft.com/office/drawing/2014/main" id="{E367FE14-B161-4854-849A-CBC96AC42664}"/>
                </a:ext>
              </a:extLst>
            </p:cNvPr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" name="Google Shape;5696;p41">
              <a:extLst>
                <a:ext uri="{FF2B5EF4-FFF2-40B4-BE49-F238E27FC236}">
                  <a16:creationId xmlns:a16="http://schemas.microsoft.com/office/drawing/2014/main" id="{E6BEE60E-8648-475D-9EAB-DCC401823D79}"/>
                </a:ext>
              </a:extLst>
            </p:cNvPr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" name="Google Shape;5697;p41">
              <a:extLst>
                <a:ext uri="{FF2B5EF4-FFF2-40B4-BE49-F238E27FC236}">
                  <a16:creationId xmlns:a16="http://schemas.microsoft.com/office/drawing/2014/main" id="{EA3CD95E-DE0A-4EE3-81F7-90574B6AD2F7}"/>
                </a:ext>
              </a:extLst>
            </p:cNvPr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" name="Google Shape;5698;p41">
              <a:extLst>
                <a:ext uri="{FF2B5EF4-FFF2-40B4-BE49-F238E27FC236}">
                  <a16:creationId xmlns:a16="http://schemas.microsoft.com/office/drawing/2014/main" id="{FE17D999-7500-474D-A170-E67206D7C7A9}"/>
                </a:ext>
              </a:extLst>
            </p:cNvPr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1" name="Google Shape;5699;p41">
              <a:extLst>
                <a:ext uri="{FF2B5EF4-FFF2-40B4-BE49-F238E27FC236}">
                  <a16:creationId xmlns:a16="http://schemas.microsoft.com/office/drawing/2014/main" id="{1CA0C733-DE8D-433A-9E58-3B4D2DC6CE36}"/>
                </a:ext>
              </a:extLst>
            </p:cNvPr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2" name="Google Shape;5700;p41">
              <a:extLst>
                <a:ext uri="{FF2B5EF4-FFF2-40B4-BE49-F238E27FC236}">
                  <a16:creationId xmlns:a16="http://schemas.microsoft.com/office/drawing/2014/main" id="{5112C8F0-245B-49A7-A780-CD57F54AF03A}"/>
                </a:ext>
              </a:extLst>
            </p:cNvPr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3" name="Google Shape;5701;p41">
              <a:extLst>
                <a:ext uri="{FF2B5EF4-FFF2-40B4-BE49-F238E27FC236}">
                  <a16:creationId xmlns:a16="http://schemas.microsoft.com/office/drawing/2014/main" id="{C2685AC3-224D-4195-970E-9AE8E9F69F49}"/>
                </a:ext>
              </a:extLst>
            </p:cNvPr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4" name="Subtitle 1">
            <a:extLst>
              <a:ext uri="{FF2B5EF4-FFF2-40B4-BE49-F238E27FC236}">
                <a16:creationId xmlns:a16="http://schemas.microsoft.com/office/drawing/2014/main" id="{3356AD97-132D-4F76-B3F3-45676AB18B09}"/>
              </a:ext>
            </a:extLst>
          </p:cNvPr>
          <p:cNvSpPr txBox="1">
            <a:spLocks/>
          </p:cNvSpPr>
          <p:nvPr/>
        </p:nvSpPr>
        <p:spPr>
          <a:xfrm flipH="1">
            <a:off x="1530970" y="2560083"/>
            <a:ext cx="4890971" cy="50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	user shopping carts</a:t>
            </a:r>
          </a:p>
        </p:txBody>
      </p:sp>
      <p:grpSp>
        <p:nvGrpSpPr>
          <p:cNvPr id="25" name="Google Shape;5694;p41">
            <a:extLst>
              <a:ext uri="{FF2B5EF4-FFF2-40B4-BE49-F238E27FC236}">
                <a16:creationId xmlns:a16="http://schemas.microsoft.com/office/drawing/2014/main" id="{ADB80290-B5DA-4B77-BEF3-9ECF826A0EEA}"/>
              </a:ext>
            </a:extLst>
          </p:cNvPr>
          <p:cNvGrpSpPr/>
          <p:nvPr/>
        </p:nvGrpSpPr>
        <p:grpSpPr>
          <a:xfrm>
            <a:off x="1437516" y="2644631"/>
            <a:ext cx="577718" cy="413287"/>
            <a:chOff x="4998800" y="1632275"/>
            <a:chExt cx="371150" cy="327800"/>
          </a:xfrm>
        </p:grpSpPr>
        <p:sp>
          <p:nvSpPr>
            <p:cNvPr id="26" name="Google Shape;5695;p41">
              <a:extLst>
                <a:ext uri="{FF2B5EF4-FFF2-40B4-BE49-F238E27FC236}">
                  <a16:creationId xmlns:a16="http://schemas.microsoft.com/office/drawing/2014/main" id="{ACD360D6-E737-4B92-80FB-1E065A1C834F}"/>
                </a:ext>
              </a:extLst>
            </p:cNvPr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7" name="Google Shape;5696;p41">
              <a:extLst>
                <a:ext uri="{FF2B5EF4-FFF2-40B4-BE49-F238E27FC236}">
                  <a16:creationId xmlns:a16="http://schemas.microsoft.com/office/drawing/2014/main" id="{70761CB8-5457-4E6D-BBDE-6F7756EAAEE7}"/>
                </a:ext>
              </a:extLst>
            </p:cNvPr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8" name="Google Shape;5697;p41">
              <a:extLst>
                <a:ext uri="{FF2B5EF4-FFF2-40B4-BE49-F238E27FC236}">
                  <a16:creationId xmlns:a16="http://schemas.microsoft.com/office/drawing/2014/main" id="{6DE657E2-B57A-4F85-AB28-9F20F58EEC93}"/>
                </a:ext>
              </a:extLst>
            </p:cNvPr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9" name="Google Shape;5698;p41">
              <a:extLst>
                <a:ext uri="{FF2B5EF4-FFF2-40B4-BE49-F238E27FC236}">
                  <a16:creationId xmlns:a16="http://schemas.microsoft.com/office/drawing/2014/main" id="{521079EA-740A-4817-8177-1CBC2D1C85EF}"/>
                </a:ext>
              </a:extLst>
            </p:cNvPr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" name="Google Shape;5699;p41">
              <a:extLst>
                <a:ext uri="{FF2B5EF4-FFF2-40B4-BE49-F238E27FC236}">
                  <a16:creationId xmlns:a16="http://schemas.microsoft.com/office/drawing/2014/main" id="{8B8CE2DF-9CEA-4B28-A31B-3A084409555F}"/>
                </a:ext>
              </a:extLst>
            </p:cNvPr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1" name="Google Shape;5700;p41">
              <a:extLst>
                <a:ext uri="{FF2B5EF4-FFF2-40B4-BE49-F238E27FC236}">
                  <a16:creationId xmlns:a16="http://schemas.microsoft.com/office/drawing/2014/main" id="{0F83A9BE-156B-4E64-BF0F-3790497B0AC5}"/>
                </a:ext>
              </a:extLst>
            </p:cNvPr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" name="Google Shape;5701;p41">
              <a:extLst>
                <a:ext uri="{FF2B5EF4-FFF2-40B4-BE49-F238E27FC236}">
                  <a16:creationId xmlns:a16="http://schemas.microsoft.com/office/drawing/2014/main" id="{9E1F297D-27D9-424E-BEE8-A5F8EBB3E1A0}"/>
                </a:ext>
              </a:extLst>
            </p:cNvPr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42" name="Subtitle 1">
            <a:extLst>
              <a:ext uri="{FF2B5EF4-FFF2-40B4-BE49-F238E27FC236}">
                <a16:creationId xmlns:a16="http://schemas.microsoft.com/office/drawing/2014/main" id="{5231D02D-384C-45C8-B173-7144755D79D0}"/>
              </a:ext>
            </a:extLst>
          </p:cNvPr>
          <p:cNvSpPr txBox="1">
            <a:spLocks/>
          </p:cNvSpPr>
          <p:nvPr/>
        </p:nvSpPr>
        <p:spPr>
          <a:xfrm flipH="1">
            <a:off x="1477433" y="3322668"/>
            <a:ext cx="4840566" cy="53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just"/>
            <a:r>
              <a:rPr lang="en-US" sz="2400" dirty="0">
                <a:solidFill>
                  <a:schemeClr val="bg1"/>
                </a:solidFill>
              </a:rPr>
              <a:t>	 user wish lists</a:t>
            </a:r>
          </a:p>
        </p:txBody>
      </p:sp>
      <p:grpSp>
        <p:nvGrpSpPr>
          <p:cNvPr id="43" name="Google Shape;5694;p41">
            <a:extLst>
              <a:ext uri="{FF2B5EF4-FFF2-40B4-BE49-F238E27FC236}">
                <a16:creationId xmlns:a16="http://schemas.microsoft.com/office/drawing/2014/main" id="{A3DAE55F-034F-4B0A-8084-EB32C0C69B8A}"/>
              </a:ext>
            </a:extLst>
          </p:cNvPr>
          <p:cNvGrpSpPr/>
          <p:nvPr/>
        </p:nvGrpSpPr>
        <p:grpSpPr>
          <a:xfrm>
            <a:off x="1424039" y="3430208"/>
            <a:ext cx="577718" cy="413287"/>
            <a:chOff x="4998800" y="1632275"/>
            <a:chExt cx="371150" cy="327800"/>
          </a:xfrm>
        </p:grpSpPr>
        <p:sp>
          <p:nvSpPr>
            <p:cNvPr id="44" name="Google Shape;5695;p41">
              <a:extLst>
                <a:ext uri="{FF2B5EF4-FFF2-40B4-BE49-F238E27FC236}">
                  <a16:creationId xmlns:a16="http://schemas.microsoft.com/office/drawing/2014/main" id="{CCB61A19-8224-441F-9B85-555A1F848646}"/>
                </a:ext>
              </a:extLst>
            </p:cNvPr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5" name="Google Shape;5696;p41">
              <a:extLst>
                <a:ext uri="{FF2B5EF4-FFF2-40B4-BE49-F238E27FC236}">
                  <a16:creationId xmlns:a16="http://schemas.microsoft.com/office/drawing/2014/main" id="{D871AEC7-1E25-4583-AC1A-FF0E20355885}"/>
                </a:ext>
              </a:extLst>
            </p:cNvPr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" name="Google Shape;5697;p41">
              <a:extLst>
                <a:ext uri="{FF2B5EF4-FFF2-40B4-BE49-F238E27FC236}">
                  <a16:creationId xmlns:a16="http://schemas.microsoft.com/office/drawing/2014/main" id="{AB5BE953-B210-45BA-924E-F2DF3F74AA01}"/>
                </a:ext>
              </a:extLst>
            </p:cNvPr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7" name="Google Shape;5698;p41">
              <a:extLst>
                <a:ext uri="{FF2B5EF4-FFF2-40B4-BE49-F238E27FC236}">
                  <a16:creationId xmlns:a16="http://schemas.microsoft.com/office/drawing/2014/main" id="{52B7B490-A1F2-4896-A94C-67A4FC407EAD}"/>
                </a:ext>
              </a:extLst>
            </p:cNvPr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8" name="Google Shape;5699;p41">
              <a:extLst>
                <a:ext uri="{FF2B5EF4-FFF2-40B4-BE49-F238E27FC236}">
                  <a16:creationId xmlns:a16="http://schemas.microsoft.com/office/drawing/2014/main" id="{925498A3-2FB9-4211-AB76-BFECF4035563}"/>
                </a:ext>
              </a:extLst>
            </p:cNvPr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9" name="Google Shape;5700;p41">
              <a:extLst>
                <a:ext uri="{FF2B5EF4-FFF2-40B4-BE49-F238E27FC236}">
                  <a16:creationId xmlns:a16="http://schemas.microsoft.com/office/drawing/2014/main" id="{351266FE-3E47-4058-9F7C-0C4189101065}"/>
                </a:ext>
              </a:extLst>
            </p:cNvPr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0" name="Google Shape;5701;p41">
              <a:extLst>
                <a:ext uri="{FF2B5EF4-FFF2-40B4-BE49-F238E27FC236}">
                  <a16:creationId xmlns:a16="http://schemas.microsoft.com/office/drawing/2014/main" id="{4C1D4207-88A8-43DF-BA46-DAA2C766B990}"/>
                </a:ext>
              </a:extLst>
            </p:cNvPr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57" name="Subtitle 1">
            <a:extLst>
              <a:ext uri="{FF2B5EF4-FFF2-40B4-BE49-F238E27FC236}">
                <a16:creationId xmlns:a16="http://schemas.microsoft.com/office/drawing/2014/main" id="{D78BA53F-20FC-4E5F-BC43-699D31643424}"/>
              </a:ext>
            </a:extLst>
          </p:cNvPr>
          <p:cNvSpPr txBox="1">
            <a:spLocks/>
          </p:cNvSpPr>
          <p:nvPr/>
        </p:nvSpPr>
        <p:spPr>
          <a:xfrm flipH="1">
            <a:off x="1459589" y="4117186"/>
            <a:ext cx="4840566" cy="53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just"/>
            <a:r>
              <a:rPr lang="en-US" sz="2400" dirty="0">
                <a:solidFill>
                  <a:schemeClr val="bg1"/>
                </a:solidFill>
              </a:rPr>
              <a:t>	 adding products to carts</a:t>
            </a:r>
          </a:p>
        </p:txBody>
      </p:sp>
      <p:grpSp>
        <p:nvGrpSpPr>
          <p:cNvPr id="58" name="Google Shape;5694;p41">
            <a:extLst>
              <a:ext uri="{FF2B5EF4-FFF2-40B4-BE49-F238E27FC236}">
                <a16:creationId xmlns:a16="http://schemas.microsoft.com/office/drawing/2014/main" id="{8C6886AB-A9E8-482B-B7F3-13F53470E151}"/>
              </a:ext>
            </a:extLst>
          </p:cNvPr>
          <p:cNvGrpSpPr/>
          <p:nvPr/>
        </p:nvGrpSpPr>
        <p:grpSpPr>
          <a:xfrm>
            <a:off x="1410562" y="4215786"/>
            <a:ext cx="577718" cy="413287"/>
            <a:chOff x="4998800" y="1632275"/>
            <a:chExt cx="371150" cy="327800"/>
          </a:xfrm>
        </p:grpSpPr>
        <p:sp>
          <p:nvSpPr>
            <p:cNvPr id="59" name="Google Shape;5695;p41">
              <a:extLst>
                <a:ext uri="{FF2B5EF4-FFF2-40B4-BE49-F238E27FC236}">
                  <a16:creationId xmlns:a16="http://schemas.microsoft.com/office/drawing/2014/main" id="{EE52A0E1-BD2E-4BD5-A988-26F229178863}"/>
                </a:ext>
              </a:extLst>
            </p:cNvPr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0" name="Google Shape;5696;p41">
              <a:extLst>
                <a:ext uri="{FF2B5EF4-FFF2-40B4-BE49-F238E27FC236}">
                  <a16:creationId xmlns:a16="http://schemas.microsoft.com/office/drawing/2014/main" id="{929D5A54-D102-4A9E-B5B1-555CEB7DAE7D}"/>
                </a:ext>
              </a:extLst>
            </p:cNvPr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1" name="Google Shape;5697;p41">
              <a:extLst>
                <a:ext uri="{FF2B5EF4-FFF2-40B4-BE49-F238E27FC236}">
                  <a16:creationId xmlns:a16="http://schemas.microsoft.com/office/drawing/2014/main" id="{AA1B6856-3004-4869-B5CA-DF8839B56BEC}"/>
                </a:ext>
              </a:extLst>
            </p:cNvPr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2" name="Google Shape;5698;p41">
              <a:extLst>
                <a:ext uri="{FF2B5EF4-FFF2-40B4-BE49-F238E27FC236}">
                  <a16:creationId xmlns:a16="http://schemas.microsoft.com/office/drawing/2014/main" id="{3B65CC89-356A-4D00-9588-FC3952EF636F}"/>
                </a:ext>
              </a:extLst>
            </p:cNvPr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3" name="Google Shape;5699;p41">
              <a:extLst>
                <a:ext uri="{FF2B5EF4-FFF2-40B4-BE49-F238E27FC236}">
                  <a16:creationId xmlns:a16="http://schemas.microsoft.com/office/drawing/2014/main" id="{B5EDECCA-8E65-4E38-B2DD-B56AC08BD0C7}"/>
                </a:ext>
              </a:extLst>
            </p:cNvPr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4" name="Google Shape;5700;p41">
              <a:extLst>
                <a:ext uri="{FF2B5EF4-FFF2-40B4-BE49-F238E27FC236}">
                  <a16:creationId xmlns:a16="http://schemas.microsoft.com/office/drawing/2014/main" id="{419C636D-D014-439F-869B-3B4C1F1C17A0}"/>
                </a:ext>
              </a:extLst>
            </p:cNvPr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5" name="Google Shape;5701;p41">
              <a:extLst>
                <a:ext uri="{FF2B5EF4-FFF2-40B4-BE49-F238E27FC236}">
                  <a16:creationId xmlns:a16="http://schemas.microsoft.com/office/drawing/2014/main" id="{35873EAF-833F-4CB6-B879-D54CF849C3AF}"/>
                </a:ext>
              </a:extLst>
            </p:cNvPr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919B000C-F736-49C5-A532-3B4426FAA296}"/>
              </a:ext>
            </a:extLst>
          </p:cNvPr>
          <p:cNvSpPr/>
          <p:nvPr/>
        </p:nvSpPr>
        <p:spPr>
          <a:xfrm>
            <a:off x="0" y="554892"/>
            <a:ext cx="1453662" cy="2422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216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15" grpId="0"/>
      <p:bldP spid="24" grpId="0"/>
      <p:bldP spid="42" grpId="0"/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AEC08-1B81-4D1B-8C2C-54B1E53A4F47}"/>
              </a:ext>
            </a:extLst>
          </p:cNvPr>
          <p:cNvSpPr txBox="1"/>
          <p:nvPr/>
        </p:nvSpPr>
        <p:spPr>
          <a:xfrm>
            <a:off x="1464469" y="386270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taatliches" panose="020B0604020202020204" charset="0"/>
                <a:cs typeface="Arial"/>
                <a:sym typeface="Arial"/>
              </a:rPr>
              <a:t>THE APPLICATION HELPER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9A13BEF6-D069-443B-A43E-FCE7F2578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535856" y="971045"/>
            <a:ext cx="4840566" cy="537454"/>
          </a:xfrm>
        </p:spPr>
        <p:txBody>
          <a:bodyPr/>
          <a:lstStyle/>
          <a:p>
            <a:pPr marL="158750" indent="0" algn="just">
              <a:buNone/>
            </a:pPr>
            <a:r>
              <a:rPr lang="en-US" sz="2400" dirty="0">
                <a:solidFill>
                  <a:schemeClr val="bg1"/>
                </a:solidFill>
                <a:latin typeface="Staatliches" panose="020B0604020202020204" charset="0"/>
              </a:rPr>
              <a:t>      interacted with using text or voice</a:t>
            </a:r>
          </a:p>
        </p:txBody>
      </p:sp>
      <p:grpSp>
        <p:nvGrpSpPr>
          <p:cNvPr id="7" name="Google Shape;5694;p41">
            <a:extLst>
              <a:ext uri="{FF2B5EF4-FFF2-40B4-BE49-F238E27FC236}">
                <a16:creationId xmlns:a16="http://schemas.microsoft.com/office/drawing/2014/main" id="{2B5C8C4D-46DD-45C8-B53F-BAB45E22FFA9}"/>
              </a:ext>
            </a:extLst>
          </p:cNvPr>
          <p:cNvGrpSpPr/>
          <p:nvPr/>
        </p:nvGrpSpPr>
        <p:grpSpPr>
          <a:xfrm>
            <a:off x="1464469" y="1073477"/>
            <a:ext cx="577718" cy="413287"/>
            <a:chOff x="4998800" y="1632275"/>
            <a:chExt cx="371150" cy="327800"/>
          </a:xfrm>
        </p:grpSpPr>
        <p:sp>
          <p:nvSpPr>
            <p:cNvPr id="8" name="Google Shape;5695;p41">
              <a:extLst>
                <a:ext uri="{FF2B5EF4-FFF2-40B4-BE49-F238E27FC236}">
                  <a16:creationId xmlns:a16="http://schemas.microsoft.com/office/drawing/2014/main" id="{42A7F470-622C-49F7-A43B-87EFC96C58D4}"/>
                </a:ext>
              </a:extLst>
            </p:cNvPr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" name="Google Shape;5696;p41">
              <a:extLst>
                <a:ext uri="{FF2B5EF4-FFF2-40B4-BE49-F238E27FC236}">
                  <a16:creationId xmlns:a16="http://schemas.microsoft.com/office/drawing/2014/main" id="{4C4D0173-609C-4908-AF6A-A7E0CDE76155}"/>
                </a:ext>
              </a:extLst>
            </p:cNvPr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" name="Google Shape;5697;p41">
              <a:extLst>
                <a:ext uri="{FF2B5EF4-FFF2-40B4-BE49-F238E27FC236}">
                  <a16:creationId xmlns:a16="http://schemas.microsoft.com/office/drawing/2014/main" id="{F6A448A8-F6E4-4338-88AA-F5E39200B9E4}"/>
                </a:ext>
              </a:extLst>
            </p:cNvPr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" name="Google Shape;5698;p41">
              <a:extLst>
                <a:ext uri="{FF2B5EF4-FFF2-40B4-BE49-F238E27FC236}">
                  <a16:creationId xmlns:a16="http://schemas.microsoft.com/office/drawing/2014/main" id="{A91BC795-5852-48AE-B540-AB9004EAE13D}"/>
                </a:ext>
              </a:extLst>
            </p:cNvPr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" name="Google Shape;5699;p41">
              <a:extLst>
                <a:ext uri="{FF2B5EF4-FFF2-40B4-BE49-F238E27FC236}">
                  <a16:creationId xmlns:a16="http://schemas.microsoft.com/office/drawing/2014/main" id="{F9C77940-CFDD-4D40-A932-20718BF4CCD3}"/>
                </a:ext>
              </a:extLst>
            </p:cNvPr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" name="Google Shape;5700;p41">
              <a:extLst>
                <a:ext uri="{FF2B5EF4-FFF2-40B4-BE49-F238E27FC236}">
                  <a16:creationId xmlns:a16="http://schemas.microsoft.com/office/drawing/2014/main" id="{CE1F2E9B-969F-4A30-9CF2-8D5095A3CFEF}"/>
                </a:ext>
              </a:extLst>
            </p:cNvPr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4" name="Google Shape;5701;p41">
              <a:extLst>
                <a:ext uri="{FF2B5EF4-FFF2-40B4-BE49-F238E27FC236}">
                  <a16:creationId xmlns:a16="http://schemas.microsoft.com/office/drawing/2014/main" id="{6D290E43-F189-4C02-8B09-29052B247001}"/>
                </a:ext>
              </a:extLst>
            </p:cNvPr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5" name="Subtitle 1">
            <a:extLst>
              <a:ext uri="{FF2B5EF4-FFF2-40B4-BE49-F238E27FC236}">
                <a16:creationId xmlns:a16="http://schemas.microsoft.com/office/drawing/2014/main" id="{34111733-4329-479F-A6DD-A0546AB1D819}"/>
              </a:ext>
            </a:extLst>
          </p:cNvPr>
          <p:cNvSpPr txBox="1">
            <a:spLocks/>
          </p:cNvSpPr>
          <p:nvPr/>
        </p:nvSpPr>
        <p:spPr>
          <a:xfrm flipH="1">
            <a:off x="1535851" y="1761262"/>
            <a:ext cx="4840569" cy="53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just"/>
            <a:r>
              <a:rPr lang="en-US" sz="2400" dirty="0">
                <a:solidFill>
                  <a:schemeClr val="bg1"/>
                </a:solidFill>
              </a:rPr>
              <a:t>	Receives commands in Arabic</a:t>
            </a:r>
          </a:p>
        </p:txBody>
      </p:sp>
      <p:grpSp>
        <p:nvGrpSpPr>
          <p:cNvPr id="16" name="Google Shape;5694;p41">
            <a:extLst>
              <a:ext uri="{FF2B5EF4-FFF2-40B4-BE49-F238E27FC236}">
                <a16:creationId xmlns:a16="http://schemas.microsoft.com/office/drawing/2014/main" id="{6386D4EA-D89C-446A-B113-832727C7F6DA}"/>
              </a:ext>
            </a:extLst>
          </p:cNvPr>
          <p:cNvGrpSpPr/>
          <p:nvPr/>
        </p:nvGrpSpPr>
        <p:grpSpPr>
          <a:xfrm>
            <a:off x="1464467" y="1851772"/>
            <a:ext cx="577718" cy="413287"/>
            <a:chOff x="4998800" y="1632275"/>
            <a:chExt cx="371150" cy="327800"/>
          </a:xfrm>
        </p:grpSpPr>
        <p:sp>
          <p:nvSpPr>
            <p:cNvPr id="17" name="Google Shape;5695;p41">
              <a:extLst>
                <a:ext uri="{FF2B5EF4-FFF2-40B4-BE49-F238E27FC236}">
                  <a16:creationId xmlns:a16="http://schemas.microsoft.com/office/drawing/2014/main" id="{E367FE14-B161-4854-849A-CBC96AC42664}"/>
                </a:ext>
              </a:extLst>
            </p:cNvPr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" name="Google Shape;5696;p41">
              <a:extLst>
                <a:ext uri="{FF2B5EF4-FFF2-40B4-BE49-F238E27FC236}">
                  <a16:creationId xmlns:a16="http://schemas.microsoft.com/office/drawing/2014/main" id="{E6BEE60E-8648-475D-9EAB-DCC401823D79}"/>
                </a:ext>
              </a:extLst>
            </p:cNvPr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" name="Google Shape;5697;p41">
              <a:extLst>
                <a:ext uri="{FF2B5EF4-FFF2-40B4-BE49-F238E27FC236}">
                  <a16:creationId xmlns:a16="http://schemas.microsoft.com/office/drawing/2014/main" id="{EA3CD95E-DE0A-4EE3-81F7-90574B6AD2F7}"/>
                </a:ext>
              </a:extLst>
            </p:cNvPr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" name="Google Shape;5698;p41">
              <a:extLst>
                <a:ext uri="{FF2B5EF4-FFF2-40B4-BE49-F238E27FC236}">
                  <a16:creationId xmlns:a16="http://schemas.microsoft.com/office/drawing/2014/main" id="{FE17D999-7500-474D-A170-E67206D7C7A9}"/>
                </a:ext>
              </a:extLst>
            </p:cNvPr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1" name="Google Shape;5699;p41">
              <a:extLst>
                <a:ext uri="{FF2B5EF4-FFF2-40B4-BE49-F238E27FC236}">
                  <a16:creationId xmlns:a16="http://schemas.microsoft.com/office/drawing/2014/main" id="{1CA0C733-DE8D-433A-9E58-3B4D2DC6CE36}"/>
                </a:ext>
              </a:extLst>
            </p:cNvPr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2" name="Google Shape;5700;p41">
              <a:extLst>
                <a:ext uri="{FF2B5EF4-FFF2-40B4-BE49-F238E27FC236}">
                  <a16:creationId xmlns:a16="http://schemas.microsoft.com/office/drawing/2014/main" id="{5112C8F0-245B-49A7-A780-CD57F54AF03A}"/>
                </a:ext>
              </a:extLst>
            </p:cNvPr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3" name="Google Shape;5701;p41">
              <a:extLst>
                <a:ext uri="{FF2B5EF4-FFF2-40B4-BE49-F238E27FC236}">
                  <a16:creationId xmlns:a16="http://schemas.microsoft.com/office/drawing/2014/main" id="{C2685AC3-224D-4195-970E-9AE8E9F69F49}"/>
                </a:ext>
              </a:extLst>
            </p:cNvPr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4" name="Subtitle 1">
            <a:extLst>
              <a:ext uri="{FF2B5EF4-FFF2-40B4-BE49-F238E27FC236}">
                <a16:creationId xmlns:a16="http://schemas.microsoft.com/office/drawing/2014/main" id="{3356AD97-132D-4F76-B3F3-45676AB18B09}"/>
              </a:ext>
            </a:extLst>
          </p:cNvPr>
          <p:cNvSpPr txBox="1">
            <a:spLocks/>
          </p:cNvSpPr>
          <p:nvPr/>
        </p:nvSpPr>
        <p:spPr>
          <a:xfrm flipH="1">
            <a:off x="1530970" y="2551479"/>
            <a:ext cx="4890971" cy="50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	can search for products </a:t>
            </a:r>
          </a:p>
        </p:txBody>
      </p:sp>
      <p:grpSp>
        <p:nvGrpSpPr>
          <p:cNvPr id="25" name="Google Shape;5694;p41">
            <a:extLst>
              <a:ext uri="{FF2B5EF4-FFF2-40B4-BE49-F238E27FC236}">
                <a16:creationId xmlns:a16="http://schemas.microsoft.com/office/drawing/2014/main" id="{ADB80290-B5DA-4B77-BEF3-9ECF826A0EEA}"/>
              </a:ext>
            </a:extLst>
          </p:cNvPr>
          <p:cNvGrpSpPr/>
          <p:nvPr/>
        </p:nvGrpSpPr>
        <p:grpSpPr>
          <a:xfrm>
            <a:off x="1459589" y="2630067"/>
            <a:ext cx="577718" cy="413287"/>
            <a:chOff x="4998800" y="1632275"/>
            <a:chExt cx="371150" cy="327800"/>
          </a:xfrm>
        </p:grpSpPr>
        <p:sp>
          <p:nvSpPr>
            <p:cNvPr id="26" name="Google Shape;5695;p41">
              <a:extLst>
                <a:ext uri="{FF2B5EF4-FFF2-40B4-BE49-F238E27FC236}">
                  <a16:creationId xmlns:a16="http://schemas.microsoft.com/office/drawing/2014/main" id="{ACD360D6-E737-4B92-80FB-1E065A1C834F}"/>
                </a:ext>
              </a:extLst>
            </p:cNvPr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7" name="Google Shape;5696;p41">
              <a:extLst>
                <a:ext uri="{FF2B5EF4-FFF2-40B4-BE49-F238E27FC236}">
                  <a16:creationId xmlns:a16="http://schemas.microsoft.com/office/drawing/2014/main" id="{70761CB8-5457-4E6D-BBDE-6F7756EAAEE7}"/>
                </a:ext>
              </a:extLst>
            </p:cNvPr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8" name="Google Shape;5697;p41">
              <a:extLst>
                <a:ext uri="{FF2B5EF4-FFF2-40B4-BE49-F238E27FC236}">
                  <a16:creationId xmlns:a16="http://schemas.microsoft.com/office/drawing/2014/main" id="{6DE657E2-B57A-4F85-AB28-9F20F58EEC93}"/>
                </a:ext>
              </a:extLst>
            </p:cNvPr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9" name="Google Shape;5698;p41">
              <a:extLst>
                <a:ext uri="{FF2B5EF4-FFF2-40B4-BE49-F238E27FC236}">
                  <a16:creationId xmlns:a16="http://schemas.microsoft.com/office/drawing/2014/main" id="{521079EA-740A-4817-8177-1CBC2D1C85EF}"/>
                </a:ext>
              </a:extLst>
            </p:cNvPr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" name="Google Shape;5699;p41">
              <a:extLst>
                <a:ext uri="{FF2B5EF4-FFF2-40B4-BE49-F238E27FC236}">
                  <a16:creationId xmlns:a16="http://schemas.microsoft.com/office/drawing/2014/main" id="{8B8CE2DF-9CEA-4B28-A31B-3A084409555F}"/>
                </a:ext>
              </a:extLst>
            </p:cNvPr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1" name="Google Shape;5700;p41">
              <a:extLst>
                <a:ext uri="{FF2B5EF4-FFF2-40B4-BE49-F238E27FC236}">
                  <a16:creationId xmlns:a16="http://schemas.microsoft.com/office/drawing/2014/main" id="{0F83A9BE-156B-4E64-BF0F-3790497B0AC5}"/>
                </a:ext>
              </a:extLst>
            </p:cNvPr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" name="Google Shape;5701;p41">
              <a:extLst>
                <a:ext uri="{FF2B5EF4-FFF2-40B4-BE49-F238E27FC236}">
                  <a16:creationId xmlns:a16="http://schemas.microsoft.com/office/drawing/2014/main" id="{9E1F297D-27D9-424E-BEE8-A5F8EBB3E1A0}"/>
                </a:ext>
              </a:extLst>
            </p:cNvPr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42" name="Subtitle 1">
            <a:extLst>
              <a:ext uri="{FF2B5EF4-FFF2-40B4-BE49-F238E27FC236}">
                <a16:creationId xmlns:a16="http://schemas.microsoft.com/office/drawing/2014/main" id="{5231D02D-384C-45C8-B173-7144755D79D0}"/>
              </a:ext>
            </a:extLst>
          </p:cNvPr>
          <p:cNvSpPr txBox="1">
            <a:spLocks/>
          </p:cNvSpPr>
          <p:nvPr/>
        </p:nvSpPr>
        <p:spPr>
          <a:xfrm flipH="1">
            <a:off x="1508616" y="3309762"/>
            <a:ext cx="4840566" cy="53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just"/>
            <a:r>
              <a:rPr lang="en-US" sz="2400" dirty="0">
                <a:solidFill>
                  <a:schemeClr val="bg1"/>
                </a:solidFill>
              </a:rPr>
              <a:t>	 can add items to carts</a:t>
            </a:r>
          </a:p>
        </p:txBody>
      </p:sp>
      <p:grpSp>
        <p:nvGrpSpPr>
          <p:cNvPr id="43" name="Google Shape;5694;p41">
            <a:extLst>
              <a:ext uri="{FF2B5EF4-FFF2-40B4-BE49-F238E27FC236}">
                <a16:creationId xmlns:a16="http://schemas.microsoft.com/office/drawing/2014/main" id="{A3DAE55F-034F-4B0A-8084-EB32C0C69B8A}"/>
              </a:ext>
            </a:extLst>
          </p:cNvPr>
          <p:cNvGrpSpPr/>
          <p:nvPr/>
        </p:nvGrpSpPr>
        <p:grpSpPr>
          <a:xfrm>
            <a:off x="1459589" y="3408362"/>
            <a:ext cx="577718" cy="413287"/>
            <a:chOff x="4998800" y="1632275"/>
            <a:chExt cx="371150" cy="327800"/>
          </a:xfrm>
        </p:grpSpPr>
        <p:sp>
          <p:nvSpPr>
            <p:cNvPr id="44" name="Google Shape;5695;p41">
              <a:extLst>
                <a:ext uri="{FF2B5EF4-FFF2-40B4-BE49-F238E27FC236}">
                  <a16:creationId xmlns:a16="http://schemas.microsoft.com/office/drawing/2014/main" id="{CCB61A19-8224-441F-9B85-555A1F848646}"/>
                </a:ext>
              </a:extLst>
            </p:cNvPr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5" name="Google Shape;5696;p41">
              <a:extLst>
                <a:ext uri="{FF2B5EF4-FFF2-40B4-BE49-F238E27FC236}">
                  <a16:creationId xmlns:a16="http://schemas.microsoft.com/office/drawing/2014/main" id="{D871AEC7-1E25-4583-AC1A-FF0E20355885}"/>
                </a:ext>
              </a:extLst>
            </p:cNvPr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" name="Google Shape;5697;p41">
              <a:extLst>
                <a:ext uri="{FF2B5EF4-FFF2-40B4-BE49-F238E27FC236}">
                  <a16:creationId xmlns:a16="http://schemas.microsoft.com/office/drawing/2014/main" id="{AB5BE953-B210-45BA-924E-F2DF3F74AA01}"/>
                </a:ext>
              </a:extLst>
            </p:cNvPr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7" name="Google Shape;5698;p41">
              <a:extLst>
                <a:ext uri="{FF2B5EF4-FFF2-40B4-BE49-F238E27FC236}">
                  <a16:creationId xmlns:a16="http://schemas.microsoft.com/office/drawing/2014/main" id="{52B7B490-A1F2-4896-A94C-67A4FC407EAD}"/>
                </a:ext>
              </a:extLst>
            </p:cNvPr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8" name="Google Shape;5699;p41">
              <a:extLst>
                <a:ext uri="{FF2B5EF4-FFF2-40B4-BE49-F238E27FC236}">
                  <a16:creationId xmlns:a16="http://schemas.microsoft.com/office/drawing/2014/main" id="{925498A3-2FB9-4211-AB76-BFECF4035563}"/>
                </a:ext>
              </a:extLst>
            </p:cNvPr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9" name="Google Shape;5700;p41">
              <a:extLst>
                <a:ext uri="{FF2B5EF4-FFF2-40B4-BE49-F238E27FC236}">
                  <a16:creationId xmlns:a16="http://schemas.microsoft.com/office/drawing/2014/main" id="{351266FE-3E47-4058-9F7C-0C4189101065}"/>
                </a:ext>
              </a:extLst>
            </p:cNvPr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0" name="Google Shape;5701;p41">
              <a:extLst>
                <a:ext uri="{FF2B5EF4-FFF2-40B4-BE49-F238E27FC236}">
                  <a16:creationId xmlns:a16="http://schemas.microsoft.com/office/drawing/2014/main" id="{4C1D4207-88A8-43DF-BA46-DAA2C766B990}"/>
                </a:ext>
              </a:extLst>
            </p:cNvPr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9" name="Subtitle 1">
            <a:extLst>
              <a:ext uri="{FF2B5EF4-FFF2-40B4-BE49-F238E27FC236}">
                <a16:creationId xmlns:a16="http://schemas.microsoft.com/office/drawing/2014/main" id="{FBF5CE30-1AA4-44D8-937C-3FDF2F9FE3DF}"/>
              </a:ext>
            </a:extLst>
          </p:cNvPr>
          <p:cNvSpPr txBox="1">
            <a:spLocks/>
          </p:cNvSpPr>
          <p:nvPr/>
        </p:nvSpPr>
        <p:spPr>
          <a:xfrm flipH="1">
            <a:off x="1508616" y="4099978"/>
            <a:ext cx="4840566" cy="53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just"/>
            <a:r>
              <a:rPr lang="en-US" sz="2400" dirty="0">
                <a:solidFill>
                  <a:schemeClr val="bg1"/>
                </a:solidFill>
              </a:rPr>
              <a:t>	navigate through the application</a:t>
            </a:r>
          </a:p>
        </p:txBody>
      </p:sp>
      <p:grpSp>
        <p:nvGrpSpPr>
          <p:cNvPr id="40" name="Google Shape;5694;p41">
            <a:extLst>
              <a:ext uri="{FF2B5EF4-FFF2-40B4-BE49-F238E27FC236}">
                <a16:creationId xmlns:a16="http://schemas.microsoft.com/office/drawing/2014/main" id="{E82E5EBE-0D7F-4CF5-B94B-228D027BBBED}"/>
              </a:ext>
            </a:extLst>
          </p:cNvPr>
          <p:cNvGrpSpPr/>
          <p:nvPr/>
        </p:nvGrpSpPr>
        <p:grpSpPr>
          <a:xfrm>
            <a:off x="1459589" y="4186656"/>
            <a:ext cx="577718" cy="413287"/>
            <a:chOff x="4998800" y="1632275"/>
            <a:chExt cx="371150" cy="327800"/>
          </a:xfrm>
        </p:grpSpPr>
        <p:sp>
          <p:nvSpPr>
            <p:cNvPr id="41" name="Google Shape;5695;p41">
              <a:extLst>
                <a:ext uri="{FF2B5EF4-FFF2-40B4-BE49-F238E27FC236}">
                  <a16:creationId xmlns:a16="http://schemas.microsoft.com/office/drawing/2014/main" id="{5499DCA9-9D18-494F-B69E-DAD0C6C34A30}"/>
                </a:ext>
              </a:extLst>
            </p:cNvPr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1" name="Google Shape;5696;p41">
              <a:extLst>
                <a:ext uri="{FF2B5EF4-FFF2-40B4-BE49-F238E27FC236}">
                  <a16:creationId xmlns:a16="http://schemas.microsoft.com/office/drawing/2014/main" id="{63F77EAD-1362-469A-95E0-2FD8888E238D}"/>
                </a:ext>
              </a:extLst>
            </p:cNvPr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2" name="Google Shape;5697;p41">
              <a:extLst>
                <a:ext uri="{FF2B5EF4-FFF2-40B4-BE49-F238E27FC236}">
                  <a16:creationId xmlns:a16="http://schemas.microsoft.com/office/drawing/2014/main" id="{7A294229-9B98-48E9-B957-D23CCF32B063}"/>
                </a:ext>
              </a:extLst>
            </p:cNvPr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3" name="Google Shape;5698;p41">
              <a:extLst>
                <a:ext uri="{FF2B5EF4-FFF2-40B4-BE49-F238E27FC236}">
                  <a16:creationId xmlns:a16="http://schemas.microsoft.com/office/drawing/2014/main" id="{081768E0-91EE-4D3E-AED2-F1B2121CE8DB}"/>
                </a:ext>
              </a:extLst>
            </p:cNvPr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4" name="Google Shape;5699;p41">
              <a:extLst>
                <a:ext uri="{FF2B5EF4-FFF2-40B4-BE49-F238E27FC236}">
                  <a16:creationId xmlns:a16="http://schemas.microsoft.com/office/drawing/2014/main" id="{DBD5420D-EBDF-4B45-A8F3-E77E98188AA4}"/>
                </a:ext>
              </a:extLst>
            </p:cNvPr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5" name="Google Shape;5700;p41">
              <a:extLst>
                <a:ext uri="{FF2B5EF4-FFF2-40B4-BE49-F238E27FC236}">
                  <a16:creationId xmlns:a16="http://schemas.microsoft.com/office/drawing/2014/main" id="{F39B6A73-29F1-4923-91FB-5AD2EC2E617B}"/>
                </a:ext>
              </a:extLst>
            </p:cNvPr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6" name="Google Shape;5701;p41">
              <a:extLst>
                <a:ext uri="{FF2B5EF4-FFF2-40B4-BE49-F238E27FC236}">
                  <a16:creationId xmlns:a16="http://schemas.microsoft.com/office/drawing/2014/main" id="{9D6F6361-D332-484D-B195-EEBB4A1BC0E5}"/>
                </a:ext>
              </a:extLst>
            </p:cNvPr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016ACB21-9CA8-4B99-8159-F01316104E59}"/>
              </a:ext>
            </a:extLst>
          </p:cNvPr>
          <p:cNvSpPr/>
          <p:nvPr/>
        </p:nvSpPr>
        <p:spPr>
          <a:xfrm>
            <a:off x="0" y="562036"/>
            <a:ext cx="1453662" cy="2422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76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15" grpId="0"/>
      <p:bldP spid="24" grpId="0"/>
      <p:bldP spid="42" grpId="0"/>
      <p:bldP spid="39" grpId="0"/>
    </p:bldLst>
  </p:timing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F1C232"/>
      </a:accent4>
      <a:accent5>
        <a:srgbClr val="FFD966"/>
      </a:accent5>
      <a:accent6>
        <a:srgbClr val="FFE599"/>
      </a:accent6>
      <a:hlink>
        <a:srgbClr val="FFF2C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2694</TotalTime>
  <Words>536</Words>
  <Application>Microsoft Office PowerPoint</Application>
  <PresentationFormat>On-screen Show (16:9)</PresentationFormat>
  <Paragraphs>115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Calibri</vt:lpstr>
      <vt:lpstr>Fira Sans Condensed ExtraLight</vt:lpstr>
      <vt:lpstr>Proxima Nova</vt:lpstr>
      <vt:lpstr>Bauhaus 93</vt:lpstr>
      <vt:lpstr>Arial</vt:lpstr>
      <vt:lpstr>Staatliches</vt:lpstr>
      <vt:lpstr>Josefin Sans</vt:lpstr>
      <vt:lpstr>Dosis ExtraLight</vt:lpstr>
      <vt:lpstr>Abel</vt:lpstr>
      <vt:lpstr>Proxima Nova Semibold</vt:lpstr>
      <vt:lpstr>Isometric Proposal by Slidesgo</vt:lpstr>
      <vt:lpstr>SlidesGo Final Pages</vt:lpstr>
      <vt:lpstr>PowerPoint Presentation</vt:lpstr>
      <vt:lpstr>PowerPoint Presentation</vt:lpstr>
      <vt:lpstr>Introduction</vt:lpstr>
      <vt:lpstr> Motivation </vt:lpstr>
      <vt:lpstr> objectives</vt:lpstr>
      <vt:lpstr> waterfall methodology</vt:lpstr>
      <vt:lpstr>Functional requirments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non-functional requirments</vt:lpstr>
      <vt:lpstr> response time</vt:lpstr>
      <vt:lpstr> throughput</vt:lpstr>
      <vt:lpstr> scalability</vt:lpstr>
      <vt:lpstr> Security</vt:lpstr>
      <vt:lpstr> usability</vt:lpstr>
      <vt:lpstr> Reliability</vt:lpstr>
      <vt:lpstr> supportability</vt:lpstr>
      <vt:lpstr>implementation</vt:lpstr>
      <vt:lpstr> Mobile Application</vt:lpstr>
      <vt:lpstr> Admin interface</vt:lpstr>
      <vt:lpstr> other</vt:lpstr>
      <vt:lpstr>Future work and conclusion</vt:lpstr>
      <vt:lpstr>future work</vt:lpstr>
      <vt:lpstr>future work</vt:lpstr>
      <vt:lpstr>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AUTO.BUY</dc:title>
  <dc:creator>Toshiba</dc:creator>
  <cp:lastModifiedBy>hussein hossam</cp:lastModifiedBy>
  <cp:revision>127</cp:revision>
  <dcterms:modified xsi:type="dcterms:W3CDTF">2021-07-25T20:44:22Z</dcterms:modified>
</cp:coreProperties>
</file>