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1" r:id="rId3"/>
    <p:sldId id="262" r:id="rId4"/>
    <p:sldId id="263" r:id="rId5"/>
    <p:sldId id="257" r:id="rId6"/>
    <p:sldId id="264" r:id="rId7"/>
    <p:sldId id="265" r:id="rId8"/>
    <p:sldId id="259" r:id="rId9"/>
    <p:sldId id="26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540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شريحة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ar-SA" smtClean="0"/>
              <a:t>انقر لتحرير نمط العنوان الرئيسي</a:t>
            </a:r>
            <a:endParaRPr lang="en-US"/>
          </a:p>
        </p:txBody>
      </p:sp>
      <p:sp>
        <p:nvSpPr>
          <p:cNvPr id="3" name="عنوان فرعي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ar-SA" smtClean="0"/>
              <a:t>انقر لتحرير نمط العنوان الثانوي الرئيسي</a:t>
            </a:r>
            <a:endParaRPr lang="en-US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FD47C-6D39-4335-BFB7-F314102EDA26}" type="datetimeFigureOut">
              <a:rPr lang="en-US" smtClean="0"/>
              <a:t>3/22/2024</a:t>
            </a:fld>
            <a:endParaRPr lang="en-US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45978-A7BF-4515-B108-BC188156A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108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en-US"/>
          </a:p>
        </p:txBody>
      </p:sp>
      <p:sp>
        <p:nvSpPr>
          <p:cNvPr id="3" name="عنصر نائب للعنوان العمودي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FD47C-6D39-4335-BFB7-F314102EDA26}" type="datetimeFigureOut">
              <a:rPr lang="en-US" smtClean="0"/>
              <a:t>3/22/2024</a:t>
            </a:fld>
            <a:endParaRPr lang="en-US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45978-A7BF-4515-B108-BC188156A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751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عمودي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ar-SA" smtClean="0"/>
              <a:t>انقر لتحرير نمط العنوان الرئيسي</a:t>
            </a:r>
            <a:endParaRPr lang="en-US"/>
          </a:p>
        </p:txBody>
      </p:sp>
      <p:sp>
        <p:nvSpPr>
          <p:cNvPr id="3" name="عنصر نائب للعنوان العمودي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FD47C-6D39-4335-BFB7-F314102EDA26}" type="datetimeFigureOut">
              <a:rPr lang="en-US" smtClean="0"/>
              <a:t>3/22/2024</a:t>
            </a:fld>
            <a:endParaRPr lang="en-US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45978-A7BF-4515-B108-BC188156A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155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en-US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FD47C-6D39-4335-BFB7-F314102EDA26}" type="datetimeFigureOut">
              <a:rPr lang="en-US" smtClean="0"/>
              <a:t>3/22/2024</a:t>
            </a:fld>
            <a:endParaRPr lang="en-US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45978-A7BF-4515-B108-BC188156A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168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عنوان المقط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ar-SA" smtClean="0"/>
              <a:t>انقر لتحرير نمط العنوان الرئيسي</a:t>
            </a:r>
            <a:endParaRPr lang="en-US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FD47C-6D39-4335-BFB7-F314102EDA26}" type="datetimeFigureOut">
              <a:rPr lang="en-US" smtClean="0"/>
              <a:t>3/22/2024</a:t>
            </a:fld>
            <a:endParaRPr lang="en-US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45978-A7BF-4515-B108-BC188156A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452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ي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en-US"/>
          </a:p>
        </p:txBody>
      </p:sp>
      <p:sp>
        <p:nvSpPr>
          <p:cNvPr id="3" name="عنصر نائب للمحتوى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/>
          </a:p>
        </p:txBody>
      </p:sp>
      <p:sp>
        <p:nvSpPr>
          <p:cNvPr id="4" name="عنصر نائب للمحتوى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/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FD47C-6D39-4335-BFB7-F314102EDA26}" type="datetimeFigureOut">
              <a:rPr lang="en-US" smtClean="0"/>
              <a:t>3/22/2024</a:t>
            </a:fld>
            <a:endParaRPr lang="en-US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45978-A7BF-4515-B108-BC188156A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983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en-US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4" name="عنصر نائب للمحتوى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/>
          </a:p>
        </p:txBody>
      </p:sp>
      <p:sp>
        <p:nvSpPr>
          <p:cNvPr id="5" name="عنصر نائب للنص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6" name="عنصر نائب للمحتوى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/>
          </a:p>
        </p:txBody>
      </p:sp>
      <p:sp>
        <p:nvSpPr>
          <p:cNvPr id="7" name="عنصر نائب للتاريخ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FD47C-6D39-4335-BFB7-F314102EDA26}" type="datetimeFigureOut">
              <a:rPr lang="en-US" smtClean="0"/>
              <a:t>3/22/2024</a:t>
            </a:fld>
            <a:endParaRPr lang="en-US"/>
          </a:p>
        </p:txBody>
      </p:sp>
      <p:sp>
        <p:nvSpPr>
          <p:cNvPr id="8" name="عنصر نائب للتذييل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عنصر نائب لرقم الشريحة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45978-A7BF-4515-B108-BC188156A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221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en-US"/>
          </a:p>
        </p:txBody>
      </p:sp>
      <p:sp>
        <p:nvSpPr>
          <p:cNvPr id="3" name="عنصر نائب للتاريخ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FD47C-6D39-4335-BFB7-F314102EDA26}" type="datetimeFigureOut">
              <a:rPr lang="en-US" smtClean="0"/>
              <a:t>3/22/2024</a:t>
            </a:fld>
            <a:endParaRPr lang="en-US"/>
          </a:p>
        </p:txBody>
      </p:sp>
      <p:sp>
        <p:nvSpPr>
          <p:cNvPr id="4" name="عنصر نائب للتذييل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عنصر نائب لرقم الشريحة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45978-A7BF-4515-B108-BC188156A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221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تاريخ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FD47C-6D39-4335-BFB7-F314102EDA26}" type="datetimeFigureOut">
              <a:rPr lang="en-US" smtClean="0"/>
              <a:t>3/22/2024</a:t>
            </a:fld>
            <a:endParaRPr lang="en-US"/>
          </a:p>
        </p:txBody>
      </p:sp>
      <p:sp>
        <p:nvSpPr>
          <p:cNvPr id="3" name="عنصر نائب للتذييل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45978-A7BF-4515-B108-BC188156A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68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محتوى ذو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ar-SA" smtClean="0"/>
              <a:t>انقر لتحرير نمط العنوان الرئيسي</a:t>
            </a:r>
            <a:endParaRPr lang="en-US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/>
          </a:p>
        </p:txBody>
      </p:sp>
      <p:sp>
        <p:nvSpPr>
          <p:cNvPr id="4" name="عنصر نائب للنص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FD47C-6D39-4335-BFB7-F314102EDA26}" type="datetimeFigureOut">
              <a:rPr lang="en-US" smtClean="0"/>
              <a:t>3/22/2024</a:t>
            </a:fld>
            <a:endParaRPr lang="en-US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45978-A7BF-4515-B108-BC188156A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887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صورة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ar-SA" smtClean="0"/>
              <a:t>انقر لتحرير نمط العنوان الرئيسي</a:t>
            </a:r>
            <a:endParaRPr lang="en-US"/>
          </a:p>
        </p:txBody>
      </p:sp>
      <p:sp>
        <p:nvSpPr>
          <p:cNvPr id="3" name="عنصر نائب للصورة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عنصر نائب للنص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FD47C-6D39-4335-BFB7-F314102EDA26}" type="datetimeFigureOut">
              <a:rPr lang="en-US" smtClean="0"/>
              <a:t>3/22/2024</a:t>
            </a:fld>
            <a:endParaRPr lang="en-US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45978-A7BF-4515-B108-BC188156A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320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عنوان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ar-SA" smtClean="0"/>
              <a:t>انقر لتحرير نمط العنوان الرئيسي</a:t>
            </a:r>
            <a:endParaRPr lang="en-US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BFD47C-6D39-4335-BFB7-F314102EDA26}" type="datetimeFigureOut">
              <a:rPr lang="en-US" smtClean="0"/>
              <a:t>3/22/2024</a:t>
            </a:fld>
            <a:endParaRPr lang="en-US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45978-A7BF-4515-B108-BC188156A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378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صورة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443" y="374650"/>
            <a:ext cx="10745332" cy="6108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221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صورة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824" y="957262"/>
            <a:ext cx="10415131" cy="5126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887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صورة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045" y="584201"/>
            <a:ext cx="11691910" cy="5437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401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صورة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00" y="276209"/>
            <a:ext cx="11772900" cy="6276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133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صورة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562" y="661469"/>
            <a:ext cx="9240838" cy="5535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8862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صورة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336550"/>
            <a:ext cx="8801100" cy="618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1406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صورة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045" y="604837"/>
            <a:ext cx="10436068" cy="564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1145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صورة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3787" y="684245"/>
            <a:ext cx="5383213" cy="6173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3298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صورة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8762" y="862012"/>
            <a:ext cx="9786938" cy="550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724399"/>
      </p:ext>
    </p:extLst>
  </p:cSld>
  <p:clrMapOvr>
    <a:masterClrMapping/>
  </p:clrMapOvr>
</p:sld>
</file>

<file path=ppt/theme/theme1.xml><?xml version="1.0" encoding="utf-8"?>
<a:theme xmlns:a="http://schemas.openxmlformats.org/drawingml/2006/main" name="نسق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Office PowerPoint</Application>
  <PresentationFormat>ملء الشاشة</PresentationFormat>
  <Paragraphs>0</Paragraphs>
  <Slides>9</Slides>
  <Notes>0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4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نسق Office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عرض تقديمي في PowerPoint</dc:title>
  <dc:creator>met.n</dc:creator>
  <cp:lastModifiedBy>Pc</cp:lastModifiedBy>
  <cp:revision>4</cp:revision>
  <dcterms:created xsi:type="dcterms:W3CDTF">2023-05-07T00:27:42Z</dcterms:created>
  <dcterms:modified xsi:type="dcterms:W3CDTF">2024-03-22T09:23:01Z</dcterms:modified>
</cp:coreProperties>
</file>