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4042-80E0-4C21-99B6-001FDB2D30D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D84F-BDC0-4101-BAFB-AC20DA3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رابط مستقيم 4"/>
          <p:cNvCxnSpPr/>
          <p:nvPr/>
        </p:nvCxnSpPr>
        <p:spPr>
          <a:xfrm>
            <a:off x="435207" y="2501900"/>
            <a:ext cx="1111776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رابط مستقيم 5"/>
          <p:cNvCxnSpPr/>
          <p:nvPr/>
        </p:nvCxnSpPr>
        <p:spPr>
          <a:xfrm>
            <a:off x="537117" y="850900"/>
            <a:ext cx="1111776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مستقيم 6"/>
          <p:cNvCxnSpPr/>
          <p:nvPr/>
        </p:nvCxnSpPr>
        <p:spPr>
          <a:xfrm>
            <a:off x="435207" y="3911600"/>
            <a:ext cx="1111776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خطط انسيابي: عرض 7"/>
          <p:cNvSpPr/>
          <p:nvPr/>
        </p:nvSpPr>
        <p:spPr>
          <a:xfrm rot="10800000">
            <a:off x="1295400" y="879476"/>
            <a:ext cx="1790700" cy="698499"/>
          </a:xfrm>
          <a:prstGeom prst="flowChartDisp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رابط مستقيم 8"/>
          <p:cNvCxnSpPr/>
          <p:nvPr/>
        </p:nvCxnSpPr>
        <p:spPr>
          <a:xfrm>
            <a:off x="537117" y="5918200"/>
            <a:ext cx="1111776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شكل بيضاوي 9"/>
          <p:cNvSpPr/>
          <p:nvPr/>
        </p:nvSpPr>
        <p:spPr>
          <a:xfrm>
            <a:off x="1543050" y="2641600"/>
            <a:ext cx="1295400" cy="1130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000" b="1" dirty="0" smtClean="0">
                <a:solidFill>
                  <a:schemeClr val="tx1"/>
                </a:solidFill>
              </a:rPr>
              <a:t>الاصناف المعاد طلبها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مستطيل 10"/>
          <p:cNvSpPr/>
          <p:nvPr/>
        </p:nvSpPr>
        <p:spPr>
          <a:xfrm>
            <a:off x="1270000" y="1844675"/>
            <a:ext cx="1816100" cy="5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b="1" dirty="0" smtClean="0">
                <a:solidFill>
                  <a:schemeClr val="tx1"/>
                </a:solidFill>
              </a:rPr>
              <a:t>برنامج التعديل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1270000" y="4051300"/>
            <a:ext cx="1816100" cy="5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b="1" dirty="0" smtClean="0">
                <a:solidFill>
                  <a:schemeClr val="tx1"/>
                </a:solidFill>
              </a:rPr>
              <a:t>برنامج تحقيق التقرير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مخطط انسيابي: مستند 13"/>
          <p:cNvSpPr/>
          <p:nvPr/>
        </p:nvSpPr>
        <p:spPr>
          <a:xfrm>
            <a:off x="1270000" y="4876800"/>
            <a:ext cx="1816100" cy="889000"/>
          </a:xfrm>
          <a:prstGeom prst="flowChartDocumen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b="1" dirty="0" smtClean="0">
                <a:solidFill>
                  <a:schemeClr val="tx1"/>
                </a:solidFill>
              </a:rPr>
              <a:t>تقرير المشتريات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مستطيل 14"/>
          <p:cNvSpPr/>
          <p:nvPr/>
        </p:nvSpPr>
        <p:spPr>
          <a:xfrm>
            <a:off x="8902700" y="1314451"/>
            <a:ext cx="2345473" cy="10191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b="1" dirty="0" smtClean="0">
                <a:solidFill>
                  <a:schemeClr val="tx1"/>
                </a:solidFill>
              </a:rPr>
              <a:t>مخطط نظام فرعى لتعديل المخزن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مخطط انسيابي: قرص ممغنط 15"/>
          <p:cNvSpPr/>
          <p:nvPr/>
        </p:nvSpPr>
        <p:spPr>
          <a:xfrm>
            <a:off x="5276850" y="1181100"/>
            <a:ext cx="1638300" cy="1162050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000" b="1" dirty="0" smtClean="0">
                <a:solidFill>
                  <a:schemeClr val="tx1"/>
                </a:solidFill>
              </a:rPr>
              <a:t>الملف الرئيسي للمخزن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937500" y="4533900"/>
            <a:ext cx="3501173" cy="137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 smtClean="0">
                <a:solidFill>
                  <a:schemeClr val="tx1"/>
                </a:solidFill>
              </a:rPr>
              <a:t>مخطط نظام فرعى لتعديل و طباعة التقرير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سهم إلى اليسار واليمين 17"/>
          <p:cNvSpPr/>
          <p:nvPr/>
        </p:nvSpPr>
        <p:spPr>
          <a:xfrm>
            <a:off x="3086100" y="1952626"/>
            <a:ext cx="2190750" cy="19049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رابط مستقيم 19"/>
          <p:cNvCxnSpPr/>
          <p:nvPr/>
        </p:nvCxnSpPr>
        <p:spPr>
          <a:xfrm>
            <a:off x="2511821" y="3710717"/>
            <a:ext cx="1148557" cy="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سهم للأسفل 20"/>
          <p:cNvSpPr/>
          <p:nvPr/>
        </p:nvSpPr>
        <p:spPr>
          <a:xfrm>
            <a:off x="2114550" y="1606551"/>
            <a:ext cx="152400" cy="2413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سهم للأسفل 21"/>
          <p:cNvSpPr/>
          <p:nvPr/>
        </p:nvSpPr>
        <p:spPr>
          <a:xfrm>
            <a:off x="2057400" y="4572000"/>
            <a:ext cx="209550" cy="2984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سهم للأسفل 22"/>
          <p:cNvSpPr/>
          <p:nvPr/>
        </p:nvSpPr>
        <p:spPr>
          <a:xfrm>
            <a:off x="2114550" y="2333625"/>
            <a:ext cx="152400" cy="3365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سهم للأسفل 23"/>
          <p:cNvSpPr/>
          <p:nvPr/>
        </p:nvSpPr>
        <p:spPr>
          <a:xfrm>
            <a:off x="2047875" y="3784600"/>
            <a:ext cx="209550" cy="2984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سهم لأعلى 24"/>
          <p:cNvSpPr/>
          <p:nvPr/>
        </p:nvSpPr>
        <p:spPr>
          <a:xfrm>
            <a:off x="9973836" y="850899"/>
            <a:ext cx="173464" cy="463551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سهم لأعلى 25"/>
          <p:cNvSpPr/>
          <p:nvPr/>
        </p:nvSpPr>
        <p:spPr>
          <a:xfrm>
            <a:off x="9275336" y="2346326"/>
            <a:ext cx="236964" cy="155257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سهم لأعلى 26"/>
          <p:cNvSpPr/>
          <p:nvPr/>
        </p:nvSpPr>
        <p:spPr>
          <a:xfrm rot="10800000">
            <a:off x="10553700" y="2352674"/>
            <a:ext cx="229364" cy="15652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1384300" y="983903"/>
            <a:ext cx="174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400" b="1" dirty="0" smtClean="0"/>
              <a:t>حركة المخزن</a:t>
            </a:r>
            <a:endParaRPr lang="en-US" sz="2400" b="1" dirty="0"/>
          </a:p>
        </p:txBody>
      </p:sp>
      <p:sp>
        <p:nvSpPr>
          <p:cNvPr id="30" name="مربع نص 29"/>
          <p:cNvSpPr txBox="1"/>
          <p:nvPr/>
        </p:nvSpPr>
        <p:spPr>
          <a:xfrm>
            <a:off x="10984029" y="6057900"/>
            <a:ext cx="1341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SFD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499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رابط مستقيم 4"/>
          <p:cNvCxnSpPr/>
          <p:nvPr/>
        </p:nvCxnSpPr>
        <p:spPr>
          <a:xfrm>
            <a:off x="435207" y="2501900"/>
            <a:ext cx="1111776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رابط مستقيم 5"/>
          <p:cNvCxnSpPr/>
          <p:nvPr/>
        </p:nvCxnSpPr>
        <p:spPr>
          <a:xfrm>
            <a:off x="537117" y="850900"/>
            <a:ext cx="1111776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مستقيم 6"/>
          <p:cNvCxnSpPr/>
          <p:nvPr/>
        </p:nvCxnSpPr>
        <p:spPr>
          <a:xfrm>
            <a:off x="435207" y="3911600"/>
            <a:ext cx="1111776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خطط انسيابي: عرض 7"/>
          <p:cNvSpPr/>
          <p:nvPr/>
        </p:nvSpPr>
        <p:spPr>
          <a:xfrm rot="10800000">
            <a:off x="1295400" y="1092201"/>
            <a:ext cx="1790700" cy="485774"/>
          </a:xfrm>
          <a:prstGeom prst="flowChartDisp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رابط مستقيم 8"/>
          <p:cNvCxnSpPr/>
          <p:nvPr/>
        </p:nvCxnSpPr>
        <p:spPr>
          <a:xfrm>
            <a:off x="537117" y="5918200"/>
            <a:ext cx="1111776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شكل بيضاوي 9"/>
          <p:cNvSpPr/>
          <p:nvPr/>
        </p:nvSpPr>
        <p:spPr>
          <a:xfrm>
            <a:off x="1543050" y="2641600"/>
            <a:ext cx="1295400" cy="1130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مستطيل 10"/>
          <p:cNvSpPr/>
          <p:nvPr/>
        </p:nvSpPr>
        <p:spPr>
          <a:xfrm>
            <a:off x="1270000" y="1844675"/>
            <a:ext cx="1816100" cy="5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مستطيل 11"/>
          <p:cNvSpPr/>
          <p:nvPr/>
        </p:nvSpPr>
        <p:spPr>
          <a:xfrm>
            <a:off x="1270000" y="4051300"/>
            <a:ext cx="1816100" cy="5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مخطط انسيابي: مستند 13"/>
          <p:cNvSpPr/>
          <p:nvPr/>
        </p:nvSpPr>
        <p:spPr>
          <a:xfrm>
            <a:off x="1270000" y="4876800"/>
            <a:ext cx="1816100" cy="889000"/>
          </a:xfrm>
          <a:prstGeom prst="flowChartDocumen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مستطيل 14"/>
          <p:cNvSpPr/>
          <p:nvPr/>
        </p:nvSpPr>
        <p:spPr>
          <a:xfrm>
            <a:off x="8902700" y="1314451"/>
            <a:ext cx="2345473" cy="10191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مخطط انسيابي: قرص ممغنط 15"/>
          <p:cNvSpPr/>
          <p:nvPr/>
        </p:nvSpPr>
        <p:spPr>
          <a:xfrm>
            <a:off x="5276850" y="1181100"/>
            <a:ext cx="1638300" cy="1162050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مستطيل 16"/>
          <p:cNvSpPr/>
          <p:nvPr/>
        </p:nvSpPr>
        <p:spPr>
          <a:xfrm>
            <a:off x="7937500" y="4533900"/>
            <a:ext cx="3501173" cy="137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سهم إلى اليسار واليمين 17"/>
          <p:cNvSpPr/>
          <p:nvPr/>
        </p:nvSpPr>
        <p:spPr>
          <a:xfrm>
            <a:off x="3086100" y="1952626"/>
            <a:ext cx="2190750" cy="19049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رابط مستقيم 19"/>
          <p:cNvCxnSpPr/>
          <p:nvPr/>
        </p:nvCxnSpPr>
        <p:spPr>
          <a:xfrm>
            <a:off x="2511821" y="3710717"/>
            <a:ext cx="1148557" cy="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سهم للأسفل 20"/>
          <p:cNvSpPr/>
          <p:nvPr/>
        </p:nvSpPr>
        <p:spPr>
          <a:xfrm>
            <a:off x="2114550" y="1606551"/>
            <a:ext cx="152400" cy="2413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سهم للأسفل 21"/>
          <p:cNvSpPr/>
          <p:nvPr/>
        </p:nvSpPr>
        <p:spPr>
          <a:xfrm>
            <a:off x="2057400" y="4572000"/>
            <a:ext cx="209550" cy="2984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سهم للأسفل 22"/>
          <p:cNvSpPr/>
          <p:nvPr/>
        </p:nvSpPr>
        <p:spPr>
          <a:xfrm>
            <a:off x="2114550" y="2333625"/>
            <a:ext cx="152400" cy="3365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سهم للأسفل 23"/>
          <p:cNvSpPr/>
          <p:nvPr/>
        </p:nvSpPr>
        <p:spPr>
          <a:xfrm>
            <a:off x="2047875" y="3784600"/>
            <a:ext cx="209550" cy="2984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سهم لأعلى 24"/>
          <p:cNvSpPr/>
          <p:nvPr/>
        </p:nvSpPr>
        <p:spPr>
          <a:xfrm>
            <a:off x="9973836" y="850899"/>
            <a:ext cx="173464" cy="463551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سهم لأعلى 25"/>
          <p:cNvSpPr/>
          <p:nvPr/>
        </p:nvSpPr>
        <p:spPr>
          <a:xfrm>
            <a:off x="9275336" y="2346326"/>
            <a:ext cx="236964" cy="155257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سهم لأعلى 26"/>
          <p:cNvSpPr/>
          <p:nvPr/>
        </p:nvSpPr>
        <p:spPr>
          <a:xfrm rot="10800000">
            <a:off x="10553700" y="2352674"/>
            <a:ext cx="229364" cy="15652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129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ملء الشاشة</PresentationFormat>
  <Paragraphs>9</Paragraphs>
  <Slides>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met.n</dc:creator>
  <cp:lastModifiedBy>met.n</cp:lastModifiedBy>
  <cp:revision>4</cp:revision>
  <dcterms:created xsi:type="dcterms:W3CDTF">2023-03-19T17:10:18Z</dcterms:created>
  <dcterms:modified xsi:type="dcterms:W3CDTF">2023-03-19T17:41:44Z</dcterms:modified>
</cp:coreProperties>
</file>