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8524-15EB-4292-9150-8B11B9D139C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DD33-F423-4342-B796-120AE1DD2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9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8524-15EB-4292-9150-8B11B9D139C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DD33-F423-4342-B796-120AE1DD2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6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8524-15EB-4292-9150-8B11B9D139C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DD33-F423-4342-B796-120AE1DD2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7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8524-15EB-4292-9150-8B11B9D139C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DD33-F423-4342-B796-120AE1DD2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5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8524-15EB-4292-9150-8B11B9D139C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DD33-F423-4342-B796-120AE1DD2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9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8524-15EB-4292-9150-8B11B9D139C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DD33-F423-4342-B796-120AE1DD2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8524-15EB-4292-9150-8B11B9D139C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DD33-F423-4342-B796-120AE1DD2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8524-15EB-4292-9150-8B11B9D139C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DD33-F423-4342-B796-120AE1DD2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8524-15EB-4292-9150-8B11B9D139C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DD33-F423-4342-B796-120AE1DD2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3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8524-15EB-4292-9150-8B11B9D139C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DD33-F423-4342-B796-120AE1DD2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0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8524-15EB-4292-9150-8B11B9D139C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DD33-F423-4342-B796-120AE1DD2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2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E8524-15EB-4292-9150-8B11B9D139C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DDD33-F423-4342-B796-120AE1DD2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6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7" r="9824"/>
          <a:stretch/>
        </p:blipFill>
        <p:spPr>
          <a:xfrm>
            <a:off x="444501" y="423862"/>
            <a:ext cx="10731500" cy="5507038"/>
          </a:xfrm>
          <a:prstGeom prst="rect">
            <a:avLst/>
          </a:prstGeom>
        </p:spPr>
      </p:pic>
      <p:sp>
        <p:nvSpPr>
          <p:cNvPr id="5" name="مربع نص 4"/>
          <p:cNvSpPr txBox="1"/>
          <p:nvPr/>
        </p:nvSpPr>
        <p:spPr>
          <a:xfrm>
            <a:off x="241301" y="131474"/>
            <a:ext cx="2882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Dfd</a:t>
            </a:r>
            <a:r>
              <a:rPr lang="en-US" sz="3200" b="1" dirty="0" smtClean="0"/>
              <a:t> Context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7120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37" y="213552"/>
            <a:ext cx="10202863" cy="6430895"/>
          </a:xfrm>
          <a:prstGeom prst="rect">
            <a:avLst/>
          </a:prstGeom>
        </p:spPr>
      </p:pic>
      <p:sp>
        <p:nvSpPr>
          <p:cNvPr id="3" name="مربع نص 2"/>
          <p:cNvSpPr txBox="1"/>
          <p:nvPr/>
        </p:nvSpPr>
        <p:spPr>
          <a:xfrm>
            <a:off x="65087" y="86552"/>
            <a:ext cx="2882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Dfd</a:t>
            </a:r>
            <a:r>
              <a:rPr lang="en-US" sz="3200" b="1" dirty="0" smtClean="0"/>
              <a:t> level0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0918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7" y="373856"/>
            <a:ext cx="12070983" cy="6110288"/>
          </a:xfrm>
          <a:prstGeom prst="rect">
            <a:avLst/>
          </a:prstGeom>
        </p:spPr>
      </p:pic>
      <p:sp>
        <p:nvSpPr>
          <p:cNvPr id="3" name="مربع نص 2"/>
          <p:cNvSpPr txBox="1"/>
          <p:nvPr/>
        </p:nvSpPr>
        <p:spPr>
          <a:xfrm>
            <a:off x="9867901" y="208468"/>
            <a:ext cx="214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Dfd</a:t>
            </a:r>
            <a:r>
              <a:rPr lang="en-US" sz="3200" b="1" dirty="0" smtClean="0"/>
              <a:t> level1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2814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1" y="0"/>
            <a:ext cx="7086600" cy="6858000"/>
          </a:xfrm>
          <a:prstGeom prst="rect">
            <a:avLst/>
          </a:prstGeom>
        </p:spPr>
      </p:pic>
      <p:sp>
        <p:nvSpPr>
          <p:cNvPr id="3" name="مربع نص 2"/>
          <p:cNvSpPr txBox="1"/>
          <p:nvPr/>
        </p:nvSpPr>
        <p:spPr>
          <a:xfrm>
            <a:off x="1295401" y="2705725"/>
            <a:ext cx="20065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/>
              <a:t>PFD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55027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16" y="399256"/>
            <a:ext cx="10781167" cy="605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238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</Words>
  <Application>Microsoft Office PowerPoint</Application>
  <PresentationFormat>ملء الشاشة</PresentationFormat>
  <Paragraphs>4</Paragraphs>
  <Slides>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met.n</dc:creator>
  <cp:lastModifiedBy>met.n</cp:lastModifiedBy>
  <cp:revision>4</cp:revision>
  <dcterms:created xsi:type="dcterms:W3CDTF">2023-03-12T21:21:34Z</dcterms:created>
  <dcterms:modified xsi:type="dcterms:W3CDTF">2023-03-19T17:43:40Z</dcterms:modified>
</cp:coreProperties>
</file>