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9" r:id="rId9"/>
    <p:sldId id="268" r:id="rId10"/>
    <p:sldId id="262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8F84-F800-BB14-D735-AC932FE28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F31E7-8D70-F861-8B91-D8D140B83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03F3D-6A47-DE69-4292-F290651F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AD81-4E3A-41B9-9C44-1BC998350E6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99727-47BC-2902-8833-D92611333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5DD77-E884-F050-6037-398263CA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FA48-5F65-4A4B-88FF-FA163086F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3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FB985-E38C-768C-A860-2292828E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9E97C-C115-8F54-2CCB-F3D665379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B0592-38A1-CDF1-7717-D59EDD07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AD81-4E3A-41B9-9C44-1BC998350E6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A8CA-1092-95FA-E48B-38EC9DB3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489D2-18DE-AEE6-4BFE-45AAA42B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FA48-5F65-4A4B-88FF-FA163086F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2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6B9890-8A11-C963-2E35-F3F251E22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48555-0085-35C0-9785-A54799A8E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A2E9A-EE75-5810-3505-658218EDD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AD81-4E3A-41B9-9C44-1BC998350E6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57166-8EA4-5C49-0E9D-D6C04B1B3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7BD9D-58A4-80B5-D748-33BA15B95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FA48-5F65-4A4B-88FF-FA163086F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0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AF455-0972-ADA0-0B36-5F1E7758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F10-2391-38EC-EC3E-ED6A23767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11C71-4D71-92E6-CF80-36FDB04B0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AD81-4E3A-41B9-9C44-1BC998350E6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B1757-0B7E-F0EA-EBAE-EBC06BB0C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3BE6C-6EA6-0259-381C-61DF17B8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FA48-5F65-4A4B-88FF-FA163086F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8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665EE-E301-951D-926E-0F459E25C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8E2F7-9931-3082-0F99-1CE72BE39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ADC17-49A4-0775-7419-BF2B3E4A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AD81-4E3A-41B9-9C44-1BC998350E6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66E07-5B14-E272-9932-57615AF5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510EF-83E4-B331-3161-26FEFAEF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FA48-5F65-4A4B-88FF-FA163086F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B681-348E-3CC7-A9B0-9552B13B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6DB55-85BE-7B97-DB66-7CF9C06CE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E0E1C-9C75-998E-0732-EF2B0DCC6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B39CC-7C4B-A99A-964D-9E612CE7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AD81-4E3A-41B9-9C44-1BC998350E6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772E7-711E-1E4B-A526-62EA947F8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4354B-A894-E563-E9AF-F0BC0CAC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FA48-5F65-4A4B-88FF-FA163086F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6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D994-8BBA-F3D5-D1B3-F21FCAB8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3C0A3-8644-E941-11FF-4554BF680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42947-8DC6-8A29-7692-C3604D9E2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9C4D1-B0FF-5D84-8E1D-91A563AED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91420-76FF-C67F-2B47-645B19DAC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BB4EC-985F-431B-B85E-CEEB7A3C4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AD81-4E3A-41B9-9C44-1BC998350E6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D7DE3-47BA-5BB0-90B2-BACACFDCF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81F3E1-0010-FF07-6C24-CFF314E4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FA48-5F65-4A4B-88FF-FA163086F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0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F562C-606D-7A69-B44C-EEB73A73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1DE77C-BDE6-693A-D2EB-6FDD7744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AD81-4E3A-41B9-9C44-1BC998350E6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76230-D525-B203-271A-38BFBFF9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A51F9-8DB3-C1CE-874F-8F45A490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FA48-5F65-4A4B-88FF-FA163086F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0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A81119-0CB4-F1D5-BC98-B9EC0153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AD81-4E3A-41B9-9C44-1BC998350E6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854DD-3A51-D0A8-EF0E-1DB8387B3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B28AB-ADDE-A149-46A6-46A8DBFB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FA48-5F65-4A4B-88FF-FA163086F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2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43473-DDAC-C2D7-7648-DC726403E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B24F0-D134-1BA1-20D0-0000E5FB3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32F73-2D5A-8A48-1E92-F37D42A8C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96315-7A93-0AC3-0C81-A9801A7F9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AD81-4E3A-41B9-9C44-1BC998350E6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4A3D8-AACA-18BE-9FC4-09ED9FE6B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CB8A1-04E2-5F5A-CC79-697995C9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FA48-5F65-4A4B-88FF-FA163086F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2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7A77-466C-F72A-FD4D-309801CB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48E4F0-C6FA-E0DF-941D-9AC2AADB4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9912C-F279-F20C-798B-509F65537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DFC51-A20A-10A1-D109-501C698E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AD81-4E3A-41B9-9C44-1BC998350E6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21C57-6EE1-1486-2397-C7CED4C1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D4037-87DF-74E5-7280-9559DFE6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FA48-5F65-4A4B-88FF-FA163086F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6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1B78B0-CAD9-CB66-F002-31BA300E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E6D2D-ABD2-0125-E1D1-36C51FFD6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D5BCA-9C2E-AB4D-EDB8-10CEE6869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31AD81-4E3A-41B9-9C44-1BC998350E6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EFD29-BD94-DA72-EB1F-B4462C8B0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3FB18-8CBF-497F-5E09-E917900A9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B6FA48-5F65-4A4B-88FF-FA163086F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6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B606-03A2-210F-0015-4F8AD2810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DataBase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A07B9-0489-1B6A-36FC-881F76D91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SupermarketDB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24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6A83C-7D06-60D7-F370-D865FC9E0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17" y="659958"/>
            <a:ext cx="10948283" cy="1030730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Ratings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RatingID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Rating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InvoiceID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InvoiceID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Invoices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InvoiceID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8F36416-A67B-6E1B-8872-BAFE0B799C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24931"/>
            <a:ext cx="5181600" cy="2752725"/>
          </a:xfrm>
        </p:spPr>
      </p:pic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ED3A0A3-53D8-4B4E-418C-3506BF0942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24931"/>
            <a:ext cx="5181600" cy="2752725"/>
          </a:xfrm>
        </p:spPr>
      </p:pic>
    </p:spTree>
    <p:extLst>
      <p:ext uri="{BB962C8B-B14F-4D97-AF65-F5344CB8AC3E}">
        <p14:creationId xmlns:p14="http://schemas.microsoft.com/office/powerpoint/2010/main" val="1725935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2DD2-4F13-80B3-06AE-F2992446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C82A-1D4D-F261-BC84-410687F44F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5A96027-1C57-1A8E-6EDD-5BEE365171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977332"/>
            <a:ext cx="5157787" cy="274007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95A837-5ECA-E7B4-CDC0-F4B90B48D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 descr="A computer screen with text boxes&#10;&#10;AI-generated content may be incorrect.">
            <a:extLst>
              <a:ext uri="{FF2B5EF4-FFF2-40B4-BE49-F238E27FC236}">
                <a16:creationId xmlns:a16="http://schemas.microsoft.com/office/drawing/2014/main" id="{146BD91E-B52F-543A-6C86-ABEBE718B2C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70585"/>
            <a:ext cx="5183188" cy="2753568"/>
          </a:xfrm>
        </p:spPr>
      </p:pic>
    </p:spTree>
    <p:extLst>
      <p:ext uri="{BB962C8B-B14F-4D97-AF65-F5344CB8AC3E}">
        <p14:creationId xmlns:p14="http://schemas.microsoft.com/office/powerpoint/2010/main" val="3658855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8E11-9BC3-4F31-7282-421A233AB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Content Placeholder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64ACDA3-A682-D774-FB0E-C74A7F1CA1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24931"/>
            <a:ext cx="5181600" cy="2752725"/>
          </a:xfrm>
        </p:spPr>
      </p:pic>
      <p:pic>
        <p:nvPicPr>
          <p:cNvPr id="10" name="Content Placeholder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F963576-8DC3-B0E6-1FF7-29099A0646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24931"/>
            <a:ext cx="5181600" cy="2752725"/>
          </a:xfrm>
        </p:spPr>
      </p:pic>
    </p:spTree>
    <p:extLst>
      <p:ext uri="{BB962C8B-B14F-4D97-AF65-F5344CB8AC3E}">
        <p14:creationId xmlns:p14="http://schemas.microsoft.com/office/powerpoint/2010/main" val="979040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711E-B32B-3F18-7701-51791B61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172FAB0-EB0A-9223-F685-E704AFC04C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24931"/>
            <a:ext cx="5181600" cy="2752725"/>
          </a:xfrm>
        </p:spPr>
      </p:pic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DDA4B18-3E2A-9354-61C1-749B56B9A9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24931"/>
            <a:ext cx="5181600" cy="2752725"/>
          </a:xfrm>
        </p:spPr>
      </p:pic>
    </p:spTree>
    <p:extLst>
      <p:ext uri="{BB962C8B-B14F-4D97-AF65-F5344CB8AC3E}">
        <p14:creationId xmlns:p14="http://schemas.microsoft.com/office/powerpoint/2010/main" val="319335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20DBF-8B56-EB39-0B16-327CC1FF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C84BB-F7ED-DA18-B985-F703D6DB5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Project Title:</a:t>
            </a:r>
            <a:r>
              <a:rPr lang="en-US" dirty="0"/>
              <a:t> </a:t>
            </a:r>
            <a:r>
              <a:rPr lang="en-US" dirty="0" err="1"/>
              <a:t>SupermarketDB</a:t>
            </a:r>
            <a:br>
              <a:rPr lang="en-US" dirty="0"/>
            </a:br>
            <a:r>
              <a:rPr lang="en-US" b="1" dirty="0"/>
              <a:t>Student Name:</a:t>
            </a:r>
            <a:r>
              <a:rPr lang="en-US" dirty="0"/>
              <a:t> Nada Mostafa</a:t>
            </a:r>
            <a:br>
              <a:rPr lang="en-US" dirty="0"/>
            </a:br>
            <a:r>
              <a:rPr lang="en-US" b="1" dirty="0"/>
              <a:t>Course: </a:t>
            </a:r>
            <a:r>
              <a:rPr lang="en-US" b="1" dirty="0" err="1"/>
              <a:t>DataBase</a:t>
            </a:r>
            <a:br>
              <a:rPr lang="en-US" dirty="0"/>
            </a:br>
            <a:r>
              <a:rPr lang="en-US" b="1" dirty="0"/>
              <a:t>Instructors:</a:t>
            </a:r>
            <a:r>
              <a:rPr lang="en-US" dirty="0"/>
              <a:t> [En/Hussam </a:t>
            </a:r>
            <a:r>
              <a:rPr lang="en-US" dirty="0" err="1"/>
              <a:t>Elnemr</a:t>
            </a:r>
            <a:r>
              <a:rPr lang="en-US" dirty="0"/>
              <a:t> and En/Alaa]</a:t>
            </a:r>
            <a:br>
              <a:rPr lang="en-US" dirty="0"/>
            </a:br>
            <a:r>
              <a:rPr lang="en-US" b="1" dirty="0"/>
              <a:t>Date:</a:t>
            </a:r>
            <a:r>
              <a:rPr lang="en-US" dirty="0"/>
              <a:t> 11May 2025</a:t>
            </a:r>
          </a:p>
        </p:txBody>
      </p:sp>
    </p:spTree>
    <p:extLst>
      <p:ext uri="{BB962C8B-B14F-4D97-AF65-F5344CB8AC3E}">
        <p14:creationId xmlns:p14="http://schemas.microsoft.com/office/powerpoint/2010/main" val="256826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0D3B7-6267-0606-1CA5-3A963DD4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DF65A-01B1-2771-4471-5793C94DE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project is based on a dataset collected from </a:t>
            </a:r>
            <a:r>
              <a:rPr lang="en-US" i="1" dirty="0"/>
              <a:t>Kaggle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main goal is to design a relational database for a supermarket.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database includes data on branches, customers, payments, products, invoices, and more.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allows analyzing sales, customer types, and payment methods.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09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DA0889-A97C-A33C-FC06-CED82FEE3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901" y="220351"/>
            <a:ext cx="8374408" cy="10341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The database consists of 10 main tables.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Relationships were created using primary and foreign keys.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Key relationships: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Branches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linked to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Cities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Invoices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links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Payments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Ratings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linked to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Invoices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62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E6646-D6AB-2330-FF61-11AD1E39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Erd</a:t>
            </a:r>
            <a:r>
              <a:rPr lang="en-US" dirty="0"/>
              <a:t>:</a:t>
            </a:r>
          </a:p>
        </p:txBody>
      </p:sp>
      <p:pic>
        <p:nvPicPr>
          <p:cNvPr id="5" name="Content Placeholder 4" descr="A diagram of a company&#10;&#10;AI-generated content may be incorrect.">
            <a:extLst>
              <a:ext uri="{FF2B5EF4-FFF2-40B4-BE49-F238E27FC236}">
                <a16:creationId xmlns:a16="http://schemas.microsoft.com/office/drawing/2014/main" id="{9E83B7A6-428B-819A-7CB4-549DDFA82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076" y="1825625"/>
            <a:ext cx="6289848" cy="4351338"/>
          </a:xfrm>
        </p:spPr>
      </p:pic>
    </p:spTree>
    <p:extLst>
      <p:ext uri="{BB962C8B-B14F-4D97-AF65-F5344CB8AC3E}">
        <p14:creationId xmlns:p14="http://schemas.microsoft.com/office/powerpoint/2010/main" val="399409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73A0-0026-4C49-BF19-44EDE0167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Scheme:</a:t>
            </a:r>
          </a:p>
        </p:txBody>
      </p:sp>
      <p:pic>
        <p:nvPicPr>
          <p:cNvPr id="5" name="Content Placeholder 4" descr="A diagram of a company&#10;&#10;AI-generated content may be incorrect.">
            <a:extLst>
              <a:ext uri="{FF2B5EF4-FFF2-40B4-BE49-F238E27FC236}">
                <a16:creationId xmlns:a16="http://schemas.microsoft.com/office/drawing/2014/main" id="{20A5F063-B7CF-0554-384A-121276408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21" y="1825625"/>
            <a:ext cx="4068958" cy="4351338"/>
          </a:xfrm>
        </p:spPr>
      </p:pic>
    </p:spTree>
    <p:extLst>
      <p:ext uri="{BB962C8B-B14F-4D97-AF65-F5344CB8AC3E}">
        <p14:creationId xmlns:p14="http://schemas.microsoft.com/office/powerpoint/2010/main" val="3175772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01050-29D4-63AC-70C6-54373DD0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EAE134-4523-0E91-87CD-2394CAFB98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7809" y="2149203"/>
            <a:ext cx="6345141" cy="4495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SupermarketDB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SupermarketDB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Cities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CityID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CityName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Branches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BranchID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BranchCode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CityID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CityID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Cities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CityID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5856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89C6E2-4FD7-8216-3F2A-2767865CE064}"/>
              </a:ext>
            </a:extLst>
          </p:cNvPr>
          <p:cNvSpPr txBox="1"/>
          <p:nvPr/>
        </p:nvSpPr>
        <p:spPr>
          <a:xfrm>
            <a:off x="500932" y="1804946"/>
            <a:ext cx="864108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Gender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address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Payments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PaymentID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PaymentType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Dates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time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938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53D556-7F73-B482-AEA7-A3EFDF74F8DC}"/>
              </a:ext>
            </a:extLst>
          </p:cNvPr>
          <p:cNvSpPr txBox="1"/>
          <p:nvPr/>
        </p:nvSpPr>
        <p:spPr>
          <a:xfrm>
            <a:off x="318052" y="230588"/>
            <a:ext cx="7076661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Invoices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InvoiceID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Tax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Total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Quantity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BranchID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PaymentID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BranchID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Branches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BranchID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Products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Dates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PaymentID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Payments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PaymentID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77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451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Arial Unicode MS</vt:lpstr>
      <vt:lpstr>Consolas</vt:lpstr>
      <vt:lpstr>Office Theme</vt:lpstr>
      <vt:lpstr>Project DataBase</vt:lpstr>
      <vt:lpstr>PowerPoint Presentation</vt:lpstr>
      <vt:lpstr>PowerPoint Presentation</vt:lpstr>
      <vt:lpstr>PowerPoint Presentation</vt:lpstr>
      <vt:lpstr>Erd:</vt:lpstr>
      <vt:lpstr>Scheme:</vt:lpstr>
      <vt:lpstr>Sql:</vt:lpstr>
      <vt:lpstr>PowerPoint Presentation</vt:lpstr>
      <vt:lpstr>PowerPoint Presentation</vt:lpstr>
      <vt:lpstr>create table Ratings (     RatingID int identity(1,1) primary key, Rating decimal(3,1),     InvoiceID varchar(20), FOREIGN KEY(InvoiceID ) REFERENCES Invoices(InvoiceID)      );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200024290-Nada mostafa mohamed Ahmed</dc:creator>
  <cp:lastModifiedBy>200024290-Nada mostafa mohamed Ahmed</cp:lastModifiedBy>
  <cp:revision>1</cp:revision>
  <dcterms:created xsi:type="dcterms:W3CDTF">2025-05-12T01:14:08Z</dcterms:created>
  <dcterms:modified xsi:type="dcterms:W3CDTF">2025-05-12T01:22:40Z</dcterms:modified>
</cp:coreProperties>
</file>