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2dadeb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2dadeb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2dadeb9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2dadeb9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2dadeb9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2dadeb9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2dadeb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2dadeb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00">
                <a:solidFill>
                  <a:srgbClr val="FFFFFF"/>
                </a:solidFill>
                <a:highlight>
                  <a:schemeClr val="accent4"/>
                </a:highlight>
              </a:rPr>
              <a:t>‘</a:t>
            </a:r>
            <a:r>
              <a:rPr lang="en" sz="5300">
                <a:solidFill>
                  <a:srgbClr val="FFFFFF"/>
                </a:solidFill>
                <a:highlight>
                  <a:schemeClr val="accent4"/>
                </a:highlight>
              </a:rPr>
              <a:t>In life, you don’t get what you deserve, you get what you negotiate.’</a:t>
            </a:r>
            <a:endParaRPr sz="5300">
              <a:solidFill>
                <a:srgbClr val="FFFFFF"/>
              </a:solidFill>
              <a:highlight>
                <a:schemeClr val="accent4"/>
              </a:highlight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" sz="3000">
                <a:solidFill>
                  <a:srgbClr val="000000"/>
                </a:solidFill>
              </a:rPr>
              <a:t>Kate kendall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in a couple of minutes...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more thing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Concepts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90250" y="526350"/>
            <a:ext cx="1310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Github</a:t>
            </a:r>
            <a:endParaRPr sz="4500"/>
          </a:p>
        </p:txBody>
      </p:sp>
      <p:cxnSp>
        <p:nvCxnSpPr>
          <p:cNvPr id="74" name="Google Shape;74;p16"/>
          <p:cNvCxnSpPr/>
          <p:nvPr/>
        </p:nvCxnSpPr>
        <p:spPr>
          <a:xfrm>
            <a:off x="1800224" y="2270531"/>
            <a:ext cx="0" cy="6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1901950" y="526350"/>
            <a:ext cx="1698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sharing</a:t>
            </a:r>
            <a:endParaRPr sz="4500"/>
          </a:p>
        </p:txBody>
      </p:sp>
      <p:sp>
        <p:nvSpPr>
          <p:cNvPr id="76" name="Google Shape;76;p16"/>
          <p:cNvSpPr txBox="1"/>
          <p:nvPr/>
        </p:nvSpPr>
        <p:spPr>
          <a:xfrm>
            <a:off x="600075" y="3725475"/>
            <a:ext cx="33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https://youtu.be/L4MkMlPkG-0?t=3925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opportunity to become a part of the family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