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Lst>
  <p:sldSz cx="9753600" cy="7315200"/>
  <p:notesSz cx="6858000" cy="9144000"/>
  <p:embeddedFontLst>
    <p:embeddedFont>
      <p:font typeface="Bebas Neue" charset="1" panose="00000500000000000000"/>
      <p:regular r:id="rId6"/>
    </p:embeddedFont>
    <p:embeddedFont>
      <p:font typeface="Bebas Neue Bold" charset="1" panose="020B0606020202050201"/>
      <p:regular r:id="rId7"/>
    </p:embeddedFont>
    <p:embeddedFont>
      <p:font typeface="Lato" charset="1" panose="020F0502020204030203"/>
      <p:regular r:id="rId8"/>
    </p:embeddedFont>
    <p:embeddedFont>
      <p:font typeface="Lato Bold" charset="1" panose="020F0802020204030203"/>
      <p:regular r:id="rId9"/>
    </p:embeddedFont>
    <p:embeddedFont>
      <p:font typeface="Lato Italics" charset="1" panose="020F0502020204030203"/>
      <p:regular r:id="rId10"/>
    </p:embeddedFont>
    <p:embeddedFont>
      <p:font typeface="Lato Bold Italics" charset="1" panose="020F0802020204030203"/>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League Spartan" charset="1" panose="00000800000000000000"/>
      <p:regular r:id="rId16"/>
    </p:embeddedFont>
    <p:embeddedFont>
      <p:font typeface="Open Sans" charset="1" panose="020B0606030504020204"/>
      <p:regular r:id="rId17"/>
    </p:embeddedFont>
    <p:embeddedFont>
      <p:font typeface="Open Sans Bold" charset="1" panose="020B0806030504020204"/>
      <p:regular r:id="rId18"/>
    </p:embeddedFont>
    <p:embeddedFont>
      <p:font typeface="Open Sans Italics" charset="1" panose="020B0606030504020204"/>
      <p:regular r:id="rId19"/>
    </p:embeddedFont>
    <p:embeddedFont>
      <p:font typeface="Open Sans Bold Italics" charset="1" panose="020B0806030504020204"/>
      <p:regular r:id="rId20"/>
    </p:embeddedFont>
    <p:embeddedFont>
      <p:font typeface="Open Sans Extra Bold" charset="1" panose="020B0906030804020204"/>
      <p:regular r:id="rId21"/>
    </p:embeddedFont>
    <p:embeddedFont>
      <p:font typeface="Open Sans Extra Bold Italics" charset="1" panose="020B0906030804020204"/>
      <p:regular r:id="rId22"/>
    </p:embeddedFont>
    <p:embeddedFont>
      <p:font typeface="Agrandir Medium" charset="1" panose="00000600000000000000"/>
      <p:regular r:id="rId23"/>
    </p:embeddedFont>
    <p:embeddedFont>
      <p:font typeface="Agrandir Medium Bold" charset="1" panose="00000900000000000000"/>
      <p:regular r:id="rId24"/>
    </p:embeddedFont>
    <p:embeddedFont>
      <p:font typeface="Agrandir Medium Italics" charset="1" panose="00000600000000000000"/>
      <p:regular r:id="rId25"/>
    </p:embeddedFont>
    <p:embeddedFont>
      <p:font typeface="Agrandir Medium Bold Italics" charset="1" panose="00000900000000000000"/>
      <p:regular r:id="rId26"/>
    </p:embeddedFont>
    <p:embeddedFont>
      <p:font typeface="Agrandir Narrow" charset="1" panose="00000506000000000000"/>
      <p:regular r:id="rId27"/>
    </p:embeddedFont>
    <p:embeddedFont>
      <p:font typeface="Agrandir Narrow Bold" charset="1" panose="00000806000000000000"/>
      <p:regular r:id="rId28"/>
    </p:embeddedFont>
    <p:embeddedFont>
      <p:font typeface="Agrandir Narrow Italics" charset="1" panose="00000506000000000000"/>
      <p:regular r:id="rId29"/>
    </p:embeddedFont>
    <p:embeddedFont>
      <p:font typeface="Agrandir Narrow Bold Italics" charset="1" panose="00000806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40" Target="slides/slide10.xml" Type="http://schemas.openxmlformats.org/officeDocument/2006/relationships/slide"/><Relationship Id="rId41" Target="slides/slide11.xml" Type="http://schemas.openxmlformats.org/officeDocument/2006/relationships/slide"/><Relationship Id="rId42" Target="slides/slide12.xml" Type="http://schemas.openxmlformats.org/officeDocument/2006/relationships/slide"/><Relationship Id="rId43" Target="slides/slide13.xml" Type="http://schemas.openxmlformats.org/officeDocument/2006/relationships/slide"/><Relationship Id="rId44" Target="slides/slide14.xml" Type="http://schemas.openxmlformats.org/officeDocument/2006/relationships/slide"/><Relationship Id="rId45" Target="slides/slide15.xml" Type="http://schemas.openxmlformats.org/officeDocument/2006/relationships/slide"/><Relationship Id="rId46"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33.png" Type="http://schemas.openxmlformats.org/officeDocument/2006/relationships/image"/><Relationship Id="rId4" Target="../media/image2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34.png" Type="http://schemas.openxmlformats.org/officeDocument/2006/relationships/image"/><Relationship Id="rId4" Target="../media/image27.pn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33.png" Type="http://schemas.openxmlformats.org/officeDocument/2006/relationships/image"/><Relationship Id="rId4" Target="../media/image37.png" Type="http://schemas.openxmlformats.org/officeDocument/2006/relationships/image"/><Relationship Id="rId5" Target="../media/image27.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38.png" Type="http://schemas.openxmlformats.org/officeDocument/2006/relationships/image"/><Relationship Id="rId4" Target="../media/image27.pn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33.png" Type="http://schemas.openxmlformats.org/officeDocument/2006/relationships/image"/><Relationship Id="rId4" Target="../media/image37.png" Type="http://schemas.openxmlformats.org/officeDocument/2006/relationships/image"/><Relationship Id="rId5" Target="../media/image42.png" Type="http://schemas.openxmlformats.org/officeDocument/2006/relationships/image"/><Relationship Id="rId6" Target="../media/image27.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png" Type="http://schemas.openxmlformats.org/officeDocument/2006/relationships/image"/><Relationship Id="rId6" Target="../media/image1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30.png" Type="http://schemas.openxmlformats.org/officeDocument/2006/relationships/image"/><Relationship Id="rId4" Target="../media/image27.pn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1B0B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5000"/>
          </a:blip>
          <a:srcRect l="0" t="0" r="0" b="0"/>
          <a:stretch>
            <a:fillRect/>
          </a:stretch>
        </p:blipFill>
        <p:spPr>
          <a:xfrm flipH="false" flipV="false" rot="0">
            <a:off x="2402810" y="1183610"/>
            <a:ext cx="4947981" cy="4947981"/>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409827" y="181653"/>
            <a:ext cx="6951893" cy="6951893"/>
          </a:xfrm>
          <a:prstGeom prst="rect">
            <a:avLst/>
          </a:prstGeom>
        </p:spPr>
      </p:pic>
      <p:sp>
        <p:nvSpPr>
          <p:cNvPr name="TextBox 4" id="4"/>
          <p:cNvSpPr txBox="true"/>
          <p:nvPr/>
        </p:nvSpPr>
        <p:spPr>
          <a:xfrm rot="0">
            <a:off x="2233061" y="4698839"/>
            <a:ext cx="5305425" cy="542925"/>
          </a:xfrm>
          <a:prstGeom prst="rect">
            <a:avLst/>
          </a:prstGeom>
        </p:spPr>
        <p:txBody>
          <a:bodyPr anchor="t" rtlCol="false" tIns="0" lIns="0" bIns="0" rIns="0">
            <a:spAutoFit/>
          </a:bodyPr>
          <a:lstStyle/>
          <a:p>
            <a:pPr algn="ctr">
              <a:lnSpc>
                <a:spcPts val="2169"/>
              </a:lnSpc>
            </a:pPr>
            <a:r>
              <a:rPr lang="en-US" sz="1807" spc="488">
                <a:solidFill>
                  <a:srgbClr val="2E2E2F"/>
                </a:solidFill>
                <a:latin typeface="Bebas Neue"/>
              </a:rPr>
              <a:t>feren • fakhri • hannan • nizam </a:t>
            </a:r>
          </a:p>
          <a:p>
            <a:pPr algn="ctr">
              <a:lnSpc>
                <a:spcPts val="2169"/>
              </a:lnSpc>
            </a:pPr>
            <a:r>
              <a:rPr lang="en-US" sz="1807" spc="488">
                <a:solidFill>
                  <a:srgbClr val="2E2E2F"/>
                </a:solidFill>
                <a:latin typeface="Bebas Neue"/>
              </a:rPr>
              <a:t>• nada • ronelly• tiara </a:t>
            </a:r>
          </a:p>
        </p:txBody>
      </p:sp>
      <p:sp>
        <p:nvSpPr>
          <p:cNvPr name="TextBox 5" id="5"/>
          <p:cNvSpPr txBox="true"/>
          <p:nvPr/>
        </p:nvSpPr>
        <p:spPr>
          <a:xfrm rot="0">
            <a:off x="2220227" y="1881588"/>
            <a:ext cx="5314950" cy="276225"/>
          </a:xfrm>
          <a:prstGeom prst="rect">
            <a:avLst/>
          </a:prstGeom>
        </p:spPr>
        <p:txBody>
          <a:bodyPr anchor="t" rtlCol="false" tIns="0" lIns="0" bIns="0" rIns="0">
            <a:spAutoFit/>
          </a:bodyPr>
          <a:lstStyle/>
          <a:p>
            <a:pPr algn="ctr">
              <a:lnSpc>
                <a:spcPts val="2169"/>
              </a:lnSpc>
            </a:pPr>
            <a:r>
              <a:rPr lang="en-US" sz="1807" spc="488">
                <a:solidFill>
                  <a:srgbClr val="2E2E2F"/>
                </a:solidFill>
                <a:latin typeface="Bebas Neue"/>
              </a:rPr>
              <a:t>kelompok 3 • 3sia • framework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19050"/>
            <a:ext cx="9791879" cy="7353300"/>
            <a:chOff x="0" y="0"/>
            <a:chExt cx="13055838" cy="9804400"/>
          </a:xfrm>
        </p:grpSpPr>
        <p:pic>
          <p:nvPicPr>
            <p:cNvPr name="Picture 3" id="3"/>
            <p:cNvPicPr>
              <a:picLocks noChangeAspect="true"/>
            </p:cNvPicPr>
            <p:nvPr/>
          </p:nvPicPr>
          <p:blipFill>
            <a:blip r:embed="rId2">
              <a:alphaModFix amt="3000"/>
            </a:blip>
            <a:srcRect l="24053" t="0" r="24053" b="0"/>
            <a:stretch>
              <a:fillRect/>
            </a:stretch>
          </p:blipFill>
          <p:spPr>
            <a:xfrm>
              <a:off x="0" y="0"/>
              <a:ext cx="13055838" cy="9804400"/>
            </a:xfrm>
            <a:prstGeom prst="rect">
              <a:avLst/>
            </a:prstGeom>
          </p:spPr>
        </p:pic>
      </p:grpSp>
      <p:pic>
        <p:nvPicPr>
          <p:cNvPr name="Picture 4" id="4"/>
          <p:cNvPicPr>
            <a:picLocks noChangeAspect="true"/>
          </p:cNvPicPr>
          <p:nvPr/>
        </p:nvPicPr>
        <p:blipFill>
          <a:blip r:embed="rId3"/>
          <a:srcRect l="0" t="0" r="0" b="0"/>
          <a:stretch>
            <a:fillRect/>
          </a:stretch>
        </p:blipFill>
        <p:spPr>
          <a:xfrm flipH="false" flipV="false" rot="0">
            <a:off x="4993392" y="1261871"/>
            <a:ext cx="2475968" cy="5356885"/>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4420865" y="1095137"/>
            <a:ext cx="3621024" cy="5852160"/>
          </a:xfrm>
          <a:prstGeom prst="rect">
            <a:avLst/>
          </a:prstGeom>
        </p:spPr>
      </p:pic>
      <p:sp>
        <p:nvSpPr>
          <p:cNvPr name="TextBox 6" id="6"/>
          <p:cNvSpPr txBox="true"/>
          <p:nvPr/>
        </p:nvSpPr>
        <p:spPr>
          <a:xfrm rot="0">
            <a:off x="1276350" y="3282750"/>
            <a:ext cx="7200900" cy="738467"/>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beranda</a:t>
            </a:r>
          </a:p>
        </p:txBody>
      </p:sp>
      <p:sp>
        <p:nvSpPr>
          <p:cNvPr name="TextBox 7" id="7"/>
          <p:cNvSpPr txBox="true"/>
          <p:nvPr/>
        </p:nvSpPr>
        <p:spPr>
          <a:xfrm rot="0">
            <a:off x="6231377" y="238125"/>
            <a:ext cx="3347713" cy="1546938"/>
          </a:xfrm>
          <a:prstGeom prst="rect">
            <a:avLst/>
          </a:prstGeom>
        </p:spPr>
        <p:txBody>
          <a:bodyPr anchor="t" rtlCol="false" tIns="0" lIns="0" bIns="0" rIns="0">
            <a:spAutoFit/>
          </a:bodyPr>
          <a:lstStyle/>
          <a:p>
            <a:pPr algn="r">
              <a:lnSpc>
                <a:spcPts val="11495"/>
              </a:lnSpc>
            </a:pPr>
            <a:r>
              <a:rPr lang="en-US" sz="11730">
                <a:solidFill>
                  <a:srgbClr val="61B0B7"/>
                </a:solidFill>
                <a:latin typeface="Bebas Neue"/>
              </a:rPr>
              <a:t>03</a:t>
            </a:r>
          </a:p>
        </p:txBody>
      </p:sp>
      <p:grpSp>
        <p:nvGrpSpPr>
          <p:cNvPr name="Group 8" id="8"/>
          <p:cNvGrpSpPr/>
          <p:nvPr/>
        </p:nvGrpSpPr>
        <p:grpSpPr>
          <a:xfrm rot="-5550374">
            <a:off x="8129382" y="5014094"/>
            <a:ext cx="5817926" cy="6890152"/>
            <a:chOff x="0" y="0"/>
            <a:chExt cx="7757235" cy="9186869"/>
          </a:xfrm>
        </p:grpSpPr>
        <p:grpSp>
          <p:nvGrpSpPr>
            <p:cNvPr name="Group 9" id="9"/>
            <p:cNvGrpSpPr/>
            <p:nvPr/>
          </p:nvGrpSpPr>
          <p:grpSpPr>
            <a:xfrm rot="-2700000">
              <a:off x="1363649" y="1933696"/>
              <a:ext cx="6479935" cy="2439845"/>
              <a:chOff x="0" y="0"/>
              <a:chExt cx="1079350" cy="406400"/>
            </a:xfrm>
          </p:grpSpPr>
          <p:sp>
            <p:nvSpPr>
              <p:cNvPr name="Freeform 10" id="10"/>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alpha val="14902"/>
                </a:srgbClr>
              </a:solidFill>
            </p:spPr>
          </p:sp>
        </p:grpSp>
        <p:grpSp>
          <p:nvGrpSpPr>
            <p:cNvPr name="Group 11" id="11"/>
            <p:cNvGrpSpPr/>
            <p:nvPr/>
          </p:nvGrpSpPr>
          <p:grpSpPr>
            <a:xfrm rot="-2700000">
              <a:off x="-159593" y="4636502"/>
              <a:ext cx="6980076" cy="2439845"/>
              <a:chOff x="0" y="0"/>
              <a:chExt cx="1162657" cy="406400"/>
            </a:xfrm>
          </p:grpSpPr>
          <p:sp>
            <p:nvSpPr>
              <p:cNvPr name="Freeform 12" id="12"/>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DBEFE1">
                  <a:alpha val="14902"/>
                </a:srgbClr>
              </a:solidFill>
            </p:spPr>
          </p:sp>
        </p:grpSp>
      </p:grpSp>
      <p:grpSp>
        <p:nvGrpSpPr>
          <p:cNvPr name="Group 13" id="13"/>
          <p:cNvGrpSpPr/>
          <p:nvPr/>
        </p:nvGrpSpPr>
        <p:grpSpPr>
          <a:xfrm rot="-5550374">
            <a:off x="-799131" y="-822729"/>
            <a:ext cx="2248102" cy="2248102"/>
            <a:chOff x="0" y="0"/>
            <a:chExt cx="2997470" cy="2997470"/>
          </a:xfrm>
        </p:grpSpPr>
        <p:grpSp>
          <p:nvGrpSpPr>
            <p:cNvPr name="Group 14" id="14"/>
            <p:cNvGrpSpPr/>
            <p:nvPr/>
          </p:nvGrpSpPr>
          <p:grpSpPr>
            <a:xfrm rot="-2700000">
              <a:off x="-139827" y="1017765"/>
              <a:ext cx="3277123" cy="961939"/>
              <a:chOff x="0" y="0"/>
              <a:chExt cx="1384518" cy="406400"/>
            </a:xfrm>
          </p:grpSpPr>
          <p:sp>
            <p:nvSpPr>
              <p:cNvPr name="Freeform 15" id="15"/>
              <p:cNvSpPr/>
              <p:nvPr/>
            </p:nvSpPr>
            <p:spPr>
              <a:xfrm>
                <a:off x="17780" y="22860"/>
                <a:ext cx="1359119" cy="360680"/>
              </a:xfrm>
              <a:custGeom>
                <a:avLst/>
                <a:gdLst/>
                <a:ahLst/>
                <a:cxnLst/>
                <a:rect r="r" b="b" t="t" l="l"/>
                <a:pathLst>
                  <a:path h="360680" w="1359119">
                    <a:moveTo>
                      <a:pt x="1359119" y="180340"/>
                    </a:moveTo>
                    <a:cubicBezTo>
                      <a:pt x="1359119" y="81280"/>
                      <a:pt x="1279109" y="0"/>
                      <a:pt x="1178779" y="0"/>
                    </a:cubicBezTo>
                    <a:lnTo>
                      <a:pt x="172720" y="0"/>
                    </a:lnTo>
                    <a:lnTo>
                      <a:pt x="172720" y="1270"/>
                    </a:lnTo>
                    <a:cubicBezTo>
                      <a:pt x="76200" y="5080"/>
                      <a:pt x="0" y="83820"/>
                      <a:pt x="0" y="180340"/>
                    </a:cubicBezTo>
                    <a:cubicBezTo>
                      <a:pt x="0" y="276860"/>
                      <a:pt x="77470" y="355600"/>
                      <a:pt x="172720" y="359410"/>
                    </a:cubicBezTo>
                    <a:lnTo>
                      <a:pt x="172720" y="360680"/>
                    </a:lnTo>
                    <a:lnTo>
                      <a:pt x="1178778" y="360680"/>
                    </a:lnTo>
                    <a:cubicBezTo>
                      <a:pt x="1277838" y="360680"/>
                      <a:pt x="1359118" y="279400"/>
                      <a:pt x="1359118" y="180340"/>
                    </a:cubicBezTo>
                    <a:close/>
                  </a:path>
                </a:pathLst>
              </a:custGeom>
              <a:solidFill>
                <a:srgbClr val="61C2A2"/>
              </a:solidFill>
            </p:spPr>
          </p:sp>
        </p:grpSp>
        <p:grpSp>
          <p:nvGrpSpPr>
            <p:cNvPr name="Group 16" id="16"/>
            <p:cNvGrpSpPr/>
            <p:nvPr/>
          </p:nvGrpSpPr>
          <p:grpSpPr>
            <a:xfrm rot="-2700000">
              <a:off x="196405" y="758956"/>
              <a:ext cx="1994974" cy="961939"/>
              <a:chOff x="0" y="0"/>
              <a:chExt cx="842836" cy="406400"/>
            </a:xfrm>
          </p:grpSpPr>
          <p:sp>
            <p:nvSpPr>
              <p:cNvPr name="Freeform 17" id="17"/>
              <p:cNvSpPr/>
              <p:nvPr/>
            </p:nvSpPr>
            <p:spPr>
              <a:xfrm>
                <a:off x="17780" y="22860"/>
                <a:ext cx="817436" cy="360680"/>
              </a:xfrm>
              <a:custGeom>
                <a:avLst/>
                <a:gdLst/>
                <a:ahLst/>
                <a:cxnLst/>
                <a:rect r="r" b="b" t="t" l="l"/>
                <a:pathLst>
                  <a:path h="360680" w="817436">
                    <a:moveTo>
                      <a:pt x="817436" y="180340"/>
                    </a:moveTo>
                    <a:cubicBezTo>
                      <a:pt x="817436" y="81280"/>
                      <a:pt x="737426" y="0"/>
                      <a:pt x="637096" y="0"/>
                    </a:cubicBezTo>
                    <a:lnTo>
                      <a:pt x="172720" y="0"/>
                    </a:lnTo>
                    <a:lnTo>
                      <a:pt x="172720" y="1270"/>
                    </a:lnTo>
                    <a:cubicBezTo>
                      <a:pt x="76200" y="5080"/>
                      <a:pt x="0" y="83820"/>
                      <a:pt x="0" y="180340"/>
                    </a:cubicBezTo>
                    <a:cubicBezTo>
                      <a:pt x="0" y="276860"/>
                      <a:pt x="77470" y="355600"/>
                      <a:pt x="172720" y="359410"/>
                    </a:cubicBezTo>
                    <a:lnTo>
                      <a:pt x="172720" y="360680"/>
                    </a:lnTo>
                    <a:lnTo>
                      <a:pt x="637096" y="360680"/>
                    </a:lnTo>
                    <a:cubicBezTo>
                      <a:pt x="736156" y="360680"/>
                      <a:pt x="817436" y="279400"/>
                      <a:pt x="817436" y="180340"/>
                    </a:cubicBezTo>
                    <a:close/>
                  </a:path>
                </a:pathLst>
              </a:custGeom>
              <a:solidFill>
                <a:srgbClr val="DBEFE1"/>
              </a:solidFill>
            </p:spPr>
          </p:sp>
        </p:gr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791879" cy="7353300"/>
            <a:chOff x="0" y="0"/>
            <a:chExt cx="13055838" cy="9804400"/>
          </a:xfrm>
        </p:grpSpPr>
        <p:pic>
          <p:nvPicPr>
            <p:cNvPr name="Picture 3" id="3"/>
            <p:cNvPicPr>
              <a:picLocks noChangeAspect="true"/>
            </p:cNvPicPr>
            <p:nvPr/>
          </p:nvPicPr>
          <p:blipFill>
            <a:blip r:embed="rId2">
              <a:alphaModFix amt="5000"/>
            </a:blip>
            <a:srcRect l="24053" t="0" r="24053" b="0"/>
            <a:stretch>
              <a:fillRect/>
            </a:stretch>
          </p:blipFill>
          <p:spPr>
            <a:xfrm>
              <a:off x="0" y="0"/>
              <a:ext cx="13055838" cy="9804400"/>
            </a:xfrm>
            <a:prstGeom prst="rect">
              <a:avLst/>
            </a:prstGeom>
          </p:spPr>
        </p:pic>
      </p:grpSp>
      <p:grpSp>
        <p:nvGrpSpPr>
          <p:cNvPr name="Group 4" id="4"/>
          <p:cNvGrpSpPr/>
          <p:nvPr/>
        </p:nvGrpSpPr>
        <p:grpSpPr>
          <a:xfrm rot="0">
            <a:off x="3435117" y="2144091"/>
            <a:ext cx="2939320" cy="5209209"/>
            <a:chOff x="0" y="0"/>
            <a:chExt cx="3919093" cy="6945612"/>
          </a:xfrm>
        </p:grpSpPr>
        <p:pic>
          <p:nvPicPr>
            <p:cNvPr name="Picture 5" id="5"/>
            <p:cNvPicPr>
              <a:picLocks noChangeAspect="true"/>
            </p:cNvPicPr>
            <p:nvPr/>
          </p:nvPicPr>
          <p:blipFill>
            <a:blip r:embed="rId3"/>
            <a:srcRect l="0" t="0" r="0" b="0"/>
            <a:stretch>
              <a:fillRect/>
            </a:stretch>
          </p:blipFill>
          <p:spPr>
            <a:xfrm flipH="false" flipV="false" rot="0">
              <a:off x="598297" y="194251"/>
              <a:ext cx="2705602" cy="6751362"/>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0" y="0"/>
              <a:ext cx="3919093" cy="6333888"/>
            </a:xfrm>
            <a:prstGeom prst="rect">
              <a:avLst/>
            </a:prstGeom>
          </p:spPr>
        </p:pic>
      </p:grpSp>
      <p:grpSp>
        <p:nvGrpSpPr>
          <p:cNvPr name="Group 7" id="7"/>
          <p:cNvGrpSpPr/>
          <p:nvPr/>
        </p:nvGrpSpPr>
        <p:grpSpPr>
          <a:xfrm rot="0">
            <a:off x="6006339" y="2144091"/>
            <a:ext cx="2940205" cy="4751846"/>
            <a:chOff x="0" y="0"/>
            <a:chExt cx="3920273" cy="6335795"/>
          </a:xfrm>
        </p:grpSpPr>
        <p:pic>
          <p:nvPicPr>
            <p:cNvPr name="Picture 8" id="8"/>
            <p:cNvPicPr>
              <a:picLocks noChangeAspect="true"/>
            </p:cNvPicPr>
            <p:nvPr/>
          </p:nvPicPr>
          <p:blipFill>
            <a:blip r:embed="rId5"/>
            <a:srcRect l="0" t="0" r="0" b="0"/>
            <a:stretch>
              <a:fillRect/>
            </a:stretch>
          </p:blipFill>
          <p:spPr>
            <a:xfrm flipH="false" flipV="false" rot="0">
              <a:off x="620449" y="198505"/>
              <a:ext cx="2671360" cy="5779624"/>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0" y="0"/>
              <a:ext cx="3920273" cy="6335795"/>
            </a:xfrm>
            <a:prstGeom prst="rect">
              <a:avLst/>
            </a:prstGeom>
          </p:spPr>
        </p:pic>
      </p:grpSp>
      <p:grpSp>
        <p:nvGrpSpPr>
          <p:cNvPr name="Group 10" id="10"/>
          <p:cNvGrpSpPr/>
          <p:nvPr/>
        </p:nvGrpSpPr>
        <p:grpSpPr>
          <a:xfrm rot="0">
            <a:off x="845335" y="2144091"/>
            <a:ext cx="2949604" cy="5209209"/>
            <a:chOff x="0" y="0"/>
            <a:chExt cx="3932805" cy="6945612"/>
          </a:xfrm>
        </p:grpSpPr>
        <p:pic>
          <p:nvPicPr>
            <p:cNvPr name="Picture 11" id="11"/>
            <p:cNvPicPr>
              <a:picLocks noChangeAspect="true"/>
            </p:cNvPicPr>
            <p:nvPr/>
          </p:nvPicPr>
          <p:blipFill>
            <a:blip r:embed="rId6"/>
            <a:srcRect l="0" t="0" r="0" b="0"/>
            <a:stretch>
              <a:fillRect/>
            </a:stretch>
          </p:blipFill>
          <p:spPr>
            <a:xfrm flipH="false" flipV="false" rot="0">
              <a:off x="641837" y="187200"/>
              <a:ext cx="2708427" cy="6758412"/>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0">
              <a:off x="0" y="0"/>
              <a:ext cx="3932805" cy="6356049"/>
            </a:xfrm>
            <a:prstGeom prst="rect">
              <a:avLst/>
            </a:prstGeom>
          </p:spPr>
        </p:pic>
      </p:grpSp>
      <p:sp>
        <p:nvSpPr>
          <p:cNvPr name="TextBox 13" id="13"/>
          <p:cNvSpPr txBox="true"/>
          <p:nvPr/>
        </p:nvSpPr>
        <p:spPr>
          <a:xfrm rot="0">
            <a:off x="731520" y="709740"/>
            <a:ext cx="7200900" cy="738467"/>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laboratorium</a:t>
            </a:r>
          </a:p>
        </p:txBody>
      </p:sp>
      <p:sp>
        <p:nvSpPr>
          <p:cNvPr name="TextBox 14" id="14"/>
          <p:cNvSpPr txBox="true"/>
          <p:nvPr/>
        </p:nvSpPr>
        <p:spPr>
          <a:xfrm rot="0">
            <a:off x="6231377" y="238125"/>
            <a:ext cx="3347713" cy="1546938"/>
          </a:xfrm>
          <a:prstGeom prst="rect">
            <a:avLst/>
          </a:prstGeom>
        </p:spPr>
        <p:txBody>
          <a:bodyPr anchor="t" rtlCol="false" tIns="0" lIns="0" bIns="0" rIns="0">
            <a:spAutoFit/>
          </a:bodyPr>
          <a:lstStyle/>
          <a:p>
            <a:pPr algn="r">
              <a:lnSpc>
                <a:spcPts val="11495"/>
              </a:lnSpc>
            </a:pPr>
            <a:r>
              <a:rPr lang="en-US" sz="11730">
                <a:solidFill>
                  <a:srgbClr val="61B0B7"/>
                </a:solidFill>
                <a:latin typeface="Bebas Neue"/>
              </a:rPr>
              <a:t>04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19050"/>
            <a:ext cx="9791879" cy="7353300"/>
            <a:chOff x="0" y="0"/>
            <a:chExt cx="13055838" cy="9804400"/>
          </a:xfrm>
        </p:grpSpPr>
        <p:pic>
          <p:nvPicPr>
            <p:cNvPr name="Picture 3" id="3"/>
            <p:cNvPicPr>
              <a:picLocks noChangeAspect="true"/>
            </p:cNvPicPr>
            <p:nvPr/>
          </p:nvPicPr>
          <p:blipFill>
            <a:blip r:embed="rId2">
              <a:alphaModFix amt="3000"/>
            </a:blip>
            <a:srcRect l="24053" t="0" r="24053" b="0"/>
            <a:stretch>
              <a:fillRect/>
            </a:stretch>
          </p:blipFill>
          <p:spPr>
            <a:xfrm>
              <a:off x="0" y="0"/>
              <a:ext cx="13055838" cy="9804400"/>
            </a:xfrm>
            <a:prstGeom prst="rect">
              <a:avLst/>
            </a:prstGeom>
          </p:spPr>
        </p:pic>
      </p:grpSp>
      <p:pic>
        <p:nvPicPr>
          <p:cNvPr name="Picture 4" id="4"/>
          <p:cNvPicPr>
            <a:picLocks noChangeAspect="true"/>
          </p:cNvPicPr>
          <p:nvPr/>
        </p:nvPicPr>
        <p:blipFill>
          <a:blip r:embed="rId3"/>
          <a:srcRect l="0" t="0" r="0" b="0"/>
          <a:stretch>
            <a:fillRect/>
          </a:stretch>
        </p:blipFill>
        <p:spPr>
          <a:xfrm flipH="false" flipV="false" rot="0">
            <a:off x="4993392" y="1261871"/>
            <a:ext cx="2475968" cy="5356885"/>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4993392" y="1261871"/>
            <a:ext cx="2475968" cy="5356885"/>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4420865" y="1095137"/>
            <a:ext cx="3621024" cy="5852160"/>
          </a:xfrm>
          <a:prstGeom prst="rect">
            <a:avLst/>
          </a:prstGeom>
        </p:spPr>
      </p:pic>
      <p:sp>
        <p:nvSpPr>
          <p:cNvPr name="TextBox 7" id="7"/>
          <p:cNvSpPr txBox="true"/>
          <p:nvPr/>
        </p:nvSpPr>
        <p:spPr>
          <a:xfrm rot="0">
            <a:off x="1276350" y="3282750"/>
            <a:ext cx="7200900" cy="738467"/>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RIWAYAT</a:t>
            </a:r>
          </a:p>
        </p:txBody>
      </p:sp>
      <p:sp>
        <p:nvSpPr>
          <p:cNvPr name="TextBox 8" id="8"/>
          <p:cNvSpPr txBox="true"/>
          <p:nvPr/>
        </p:nvSpPr>
        <p:spPr>
          <a:xfrm rot="0">
            <a:off x="6231377" y="238125"/>
            <a:ext cx="3347713" cy="1546938"/>
          </a:xfrm>
          <a:prstGeom prst="rect">
            <a:avLst/>
          </a:prstGeom>
        </p:spPr>
        <p:txBody>
          <a:bodyPr anchor="t" rtlCol="false" tIns="0" lIns="0" bIns="0" rIns="0">
            <a:spAutoFit/>
          </a:bodyPr>
          <a:lstStyle/>
          <a:p>
            <a:pPr algn="r">
              <a:lnSpc>
                <a:spcPts val="11495"/>
              </a:lnSpc>
            </a:pPr>
            <a:r>
              <a:rPr lang="en-US" sz="11730">
                <a:solidFill>
                  <a:srgbClr val="61B0B7"/>
                </a:solidFill>
                <a:latin typeface="Bebas Neue"/>
              </a:rPr>
              <a:t>05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791879" cy="7353300"/>
            <a:chOff x="0" y="0"/>
            <a:chExt cx="13055838" cy="9804400"/>
          </a:xfrm>
        </p:grpSpPr>
        <p:pic>
          <p:nvPicPr>
            <p:cNvPr name="Picture 3" id="3"/>
            <p:cNvPicPr>
              <a:picLocks noChangeAspect="true"/>
            </p:cNvPicPr>
            <p:nvPr/>
          </p:nvPicPr>
          <p:blipFill>
            <a:blip r:embed="rId2">
              <a:alphaModFix amt="5000"/>
            </a:blip>
            <a:srcRect l="24053" t="0" r="24053" b="0"/>
            <a:stretch>
              <a:fillRect/>
            </a:stretch>
          </p:blipFill>
          <p:spPr>
            <a:xfrm>
              <a:off x="0" y="0"/>
              <a:ext cx="13055838" cy="9804400"/>
            </a:xfrm>
            <a:prstGeom prst="rect">
              <a:avLst/>
            </a:prstGeom>
          </p:spPr>
        </p:pic>
      </p:grpSp>
      <p:grpSp>
        <p:nvGrpSpPr>
          <p:cNvPr name="Group 4" id="4"/>
          <p:cNvGrpSpPr/>
          <p:nvPr/>
        </p:nvGrpSpPr>
        <p:grpSpPr>
          <a:xfrm rot="0">
            <a:off x="731520" y="2144091"/>
            <a:ext cx="2518762" cy="4070726"/>
            <a:chOff x="0" y="0"/>
            <a:chExt cx="3358349" cy="5427635"/>
          </a:xfrm>
        </p:grpSpPr>
        <p:pic>
          <p:nvPicPr>
            <p:cNvPr name="Picture 5" id="5"/>
            <p:cNvPicPr>
              <a:picLocks noChangeAspect="true"/>
            </p:cNvPicPr>
            <p:nvPr/>
          </p:nvPicPr>
          <p:blipFill>
            <a:blip r:embed="rId3"/>
            <a:srcRect l="0" t="0" r="0" b="0"/>
            <a:stretch>
              <a:fillRect/>
            </a:stretch>
          </p:blipFill>
          <p:spPr>
            <a:xfrm flipH="false" flipV="false" rot="0">
              <a:off x="539270" y="162378"/>
              <a:ext cx="2302276" cy="4981092"/>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0" y="0"/>
              <a:ext cx="3358349" cy="5427635"/>
            </a:xfrm>
            <a:prstGeom prst="rect">
              <a:avLst/>
            </a:prstGeom>
          </p:spPr>
        </p:pic>
      </p:grpSp>
      <p:grpSp>
        <p:nvGrpSpPr>
          <p:cNvPr name="Group 7" id="7"/>
          <p:cNvGrpSpPr/>
          <p:nvPr/>
        </p:nvGrpSpPr>
        <p:grpSpPr>
          <a:xfrm rot="0">
            <a:off x="2802653" y="2144091"/>
            <a:ext cx="2518762" cy="4070726"/>
            <a:chOff x="0" y="0"/>
            <a:chExt cx="3358349" cy="5427635"/>
          </a:xfrm>
        </p:grpSpPr>
        <p:pic>
          <p:nvPicPr>
            <p:cNvPr name="Picture 8" id="8"/>
            <p:cNvPicPr>
              <a:picLocks noChangeAspect="true"/>
            </p:cNvPicPr>
            <p:nvPr/>
          </p:nvPicPr>
          <p:blipFill>
            <a:blip r:embed="rId5"/>
            <a:srcRect l="0" t="0" r="0" b="0"/>
            <a:stretch>
              <a:fillRect/>
            </a:stretch>
          </p:blipFill>
          <p:spPr>
            <a:xfrm flipH="false" flipV="false" rot="0">
              <a:off x="529407" y="162946"/>
              <a:ext cx="2310331" cy="4998519"/>
            </a:xfrm>
            <a:prstGeom prst="rect">
              <a:avLst/>
            </a:prstGeom>
          </p:spPr>
        </p:pic>
        <p:pic>
          <p:nvPicPr>
            <p:cNvPr name="Picture 9" id="9"/>
            <p:cNvPicPr>
              <a:picLocks noChangeAspect="true"/>
            </p:cNvPicPr>
            <p:nvPr/>
          </p:nvPicPr>
          <p:blipFill>
            <a:blip r:embed="rId4"/>
            <a:srcRect l="0" t="0" r="0" b="0"/>
            <a:stretch>
              <a:fillRect/>
            </a:stretch>
          </p:blipFill>
          <p:spPr>
            <a:xfrm flipH="false" flipV="false" rot="0">
              <a:off x="0" y="0"/>
              <a:ext cx="3358349" cy="5427635"/>
            </a:xfrm>
            <a:prstGeom prst="rect">
              <a:avLst/>
            </a:prstGeom>
          </p:spPr>
        </p:pic>
      </p:grpSp>
      <p:grpSp>
        <p:nvGrpSpPr>
          <p:cNvPr name="Group 10" id="10"/>
          <p:cNvGrpSpPr/>
          <p:nvPr/>
        </p:nvGrpSpPr>
        <p:grpSpPr>
          <a:xfrm rot="0">
            <a:off x="4873787" y="2144091"/>
            <a:ext cx="2518762" cy="4070726"/>
            <a:chOff x="0" y="0"/>
            <a:chExt cx="3358349" cy="5427635"/>
          </a:xfrm>
        </p:grpSpPr>
        <p:pic>
          <p:nvPicPr>
            <p:cNvPr name="Picture 11" id="11"/>
            <p:cNvPicPr>
              <a:picLocks noChangeAspect="true"/>
            </p:cNvPicPr>
            <p:nvPr/>
          </p:nvPicPr>
          <p:blipFill>
            <a:blip r:embed="rId6"/>
            <a:srcRect l="0" t="0" r="0" b="0"/>
            <a:stretch>
              <a:fillRect/>
            </a:stretch>
          </p:blipFill>
          <p:spPr>
            <a:xfrm flipH="false" flipV="false" rot="0">
              <a:off x="540123" y="162897"/>
              <a:ext cx="2309635" cy="4997015"/>
            </a:xfrm>
            <a:prstGeom prst="rect">
              <a:avLst/>
            </a:prstGeom>
          </p:spPr>
        </p:pic>
        <p:pic>
          <p:nvPicPr>
            <p:cNvPr name="Picture 12" id="12"/>
            <p:cNvPicPr>
              <a:picLocks noChangeAspect="true"/>
            </p:cNvPicPr>
            <p:nvPr/>
          </p:nvPicPr>
          <p:blipFill>
            <a:blip r:embed="rId4"/>
            <a:srcRect l="0" t="0" r="0" b="0"/>
            <a:stretch>
              <a:fillRect/>
            </a:stretch>
          </p:blipFill>
          <p:spPr>
            <a:xfrm flipH="false" flipV="false" rot="0">
              <a:off x="0" y="0"/>
              <a:ext cx="3358349" cy="5427635"/>
            </a:xfrm>
            <a:prstGeom prst="rect">
              <a:avLst/>
            </a:prstGeom>
          </p:spPr>
        </p:pic>
      </p:grpSp>
      <p:sp>
        <p:nvSpPr>
          <p:cNvPr name="TextBox 13" id="13"/>
          <p:cNvSpPr txBox="true"/>
          <p:nvPr/>
        </p:nvSpPr>
        <p:spPr>
          <a:xfrm rot="0">
            <a:off x="731520" y="709740"/>
            <a:ext cx="7200900" cy="738467"/>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PROFIL</a:t>
            </a:r>
          </a:p>
        </p:txBody>
      </p:sp>
      <p:sp>
        <p:nvSpPr>
          <p:cNvPr name="TextBox 14" id="14"/>
          <p:cNvSpPr txBox="true"/>
          <p:nvPr/>
        </p:nvSpPr>
        <p:spPr>
          <a:xfrm rot="0">
            <a:off x="6231377" y="238125"/>
            <a:ext cx="3347713" cy="1546938"/>
          </a:xfrm>
          <a:prstGeom prst="rect">
            <a:avLst/>
          </a:prstGeom>
        </p:spPr>
        <p:txBody>
          <a:bodyPr anchor="t" rtlCol="false" tIns="0" lIns="0" bIns="0" rIns="0">
            <a:spAutoFit/>
          </a:bodyPr>
          <a:lstStyle/>
          <a:p>
            <a:pPr algn="r">
              <a:lnSpc>
                <a:spcPts val="11495"/>
              </a:lnSpc>
            </a:pPr>
            <a:r>
              <a:rPr lang="en-US" sz="11730">
                <a:solidFill>
                  <a:srgbClr val="61B0B7"/>
                </a:solidFill>
                <a:latin typeface="Bebas Neue"/>
              </a:rPr>
              <a:t>06</a:t>
            </a:r>
          </a:p>
        </p:txBody>
      </p:sp>
      <p:grpSp>
        <p:nvGrpSpPr>
          <p:cNvPr name="Group 15" id="15"/>
          <p:cNvGrpSpPr/>
          <p:nvPr/>
        </p:nvGrpSpPr>
        <p:grpSpPr>
          <a:xfrm rot="0">
            <a:off x="6944920" y="2144091"/>
            <a:ext cx="2518762" cy="4070726"/>
            <a:chOff x="0" y="0"/>
            <a:chExt cx="3358349" cy="5427635"/>
          </a:xfrm>
        </p:grpSpPr>
        <p:pic>
          <p:nvPicPr>
            <p:cNvPr name="Picture 16" id="16"/>
            <p:cNvPicPr>
              <a:picLocks noChangeAspect="true"/>
            </p:cNvPicPr>
            <p:nvPr/>
          </p:nvPicPr>
          <p:blipFill>
            <a:blip r:embed="rId7"/>
            <a:srcRect l="0" t="0" r="0" b="0"/>
            <a:stretch>
              <a:fillRect/>
            </a:stretch>
          </p:blipFill>
          <p:spPr>
            <a:xfrm flipH="false" flipV="false" rot="0">
              <a:off x="448396" y="131437"/>
              <a:ext cx="2391484" cy="5174099"/>
            </a:xfrm>
            <a:prstGeom prst="rect">
              <a:avLst/>
            </a:prstGeom>
          </p:spPr>
        </p:pic>
        <p:pic>
          <p:nvPicPr>
            <p:cNvPr name="Picture 17" id="17"/>
            <p:cNvPicPr>
              <a:picLocks noChangeAspect="true"/>
            </p:cNvPicPr>
            <p:nvPr/>
          </p:nvPicPr>
          <p:blipFill>
            <a:blip r:embed="rId4"/>
            <a:srcRect l="0" t="0" r="0" b="0"/>
            <a:stretch>
              <a:fillRect/>
            </a:stretch>
          </p:blipFill>
          <p:spPr>
            <a:xfrm flipH="false" flipV="false" rot="0">
              <a:off x="0" y="0"/>
              <a:ext cx="3358349" cy="5427635"/>
            </a:xfrm>
            <a:prstGeom prst="rect">
              <a:avLst/>
            </a:prstGeom>
          </p:spPr>
        </p:pic>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19050"/>
            <a:ext cx="9791879" cy="7353300"/>
            <a:chOff x="0" y="0"/>
            <a:chExt cx="13055838" cy="9804400"/>
          </a:xfrm>
        </p:grpSpPr>
        <p:pic>
          <p:nvPicPr>
            <p:cNvPr name="Picture 3" id="3"/>
            <p:cNvPicPr>
              <a:picLocks noChangeAspect="true"/>
            </p:cNvPicPr>
            <p:nvPr/>
          </p:nvPicPr>
          <p:blipFill>
            <a:blip r:embed="rId2">
              <a:alphaModFix amt="3000"/>
            </a:blip>
            <a:srcRect l="24053" t="0" r="24053" b="0"/>
            <a:stretch>
              <a:fillRect/>
            </a:stretch>
          </p:blipFill>
          <p:spPr>
            <a:xfrm>
              <a:off x="0" y="0"/>
              <a:ext cx="13055838" cy="9804400"/>
            </a:xfrm>
            <a:prstGeom prst="rect">
              <a:avLst/>
            </a:prstGeom>
          </p:spPr>
        </p:pic>
      </p:grpSp>
      <p:pic>
        <p:nvPicPr>
          <p:cNvPr name="Picture 4" id="4"/>
          <p:cNvPicPr>
            <a:picLocks noChangeAspect="true"/>
          </p:cNvPicPr>
          <p:nvPr/>
        </p:nvPicPr>
        <p:blipFill>
          <a:blip r:embed="rId3"/>
          <a:srcRect l="0" t="0" r="0" b="0"/>
          <a:stretch>
            <a:fillRect/>
          </a:stretch>
        </p:blipFill>
        <p:spPr>
          <a:xfrm flipH="false" flipV="false" rot="0">
            <a:off x="4993392" y="1261871"/>
            <a:ext cx="2475968" cy="5356885"/>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4993392" y="1261871"/>
            <a:ext cx="2475968" cy="5356885"/>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4993392" y="1258963"/>
            <a:ext cx="2475968" cy="5362670"/>
          </a:xfrm>
          <a:prstGeom prst="rect">
            <a:avLst/>
          </a:prstGeom>
        </p:spPr>
      </p:pic>
      <p:pic>
        <p:nvPicPr>
          <p:cNvPr name="Picture 7" id="7"/>
          <p:cNvPicPr>
            <a:picLocks noChangeAspect="true"/>
          </p:cNvPicPr>
          <p:nvPr/>
        </p:nvPicPr>
        <p:blipFill>
          <a:blip r:embed="rId6"/>
          <a:srcRect l="0" t="0" r="0" b="0"/>
          <a:stretch>
            <a:fillRect/>
          </a:stretch>
        </p:blipFill>
        <p:spPr>
          <a:xfrm flipH="false" flipV="false" rot="0">
            <a:off x="4420865" y="1095137"/>
            <a:ext cx="3621024" cy="5852160"/>
          </a:xfrm>
          <a:prstGeom prst="rect">
            <a:avLst/>
          </a:prstGeom>
        </p:spPr>
      </p:pic>
      <p:sp>
        <p:nvSpPr>
          <p:cNvPr name="TextBox 8" id="8"/>
          <p:cNvSpPr txBox="true"/>
          <p:nvPr/>
        </p:nvSpPr>
        <p:spPr>
          <a:xfrm rot="0">
            <a:off x="1276350" y="3282750"/>
            <a:ext cx="7200900" cy="738467"/>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about</a:t>
            </a:r>
          </a:p>
        </p:txBody>
      </p:sp>
      <p:sp>
        <p:nvSpPr>
          <p:cNvPr name="TextBox 9" id="9"/>
          <p:cNvSpPr txBox="true"/>
          <p:nvPr/>
        </p:nvSpPr>
        <p:spPr>
          <a:xfrm rot="0">
            <a:off x="6231377" y="238125"/>
            <a:ext cx="3347713" cy="1546938"/>
          </a:xfrm>
          <a:prstGeom prst="rect">
            <a:avLst/>
          </a:prstGeom>
        </p:spPr>
        <p:txBody>
          <a:bodyPr anchor="t" rtlCol="false" tIns="0" lIns="0" bIns="0" rIns="0">
            <a:spAutoFit/>
          </a:bodyPr>
          <a:lstStyle/>
          <a:p>
            <a:pPr algn="r">
              <a:lnSpc>
                <a:spcPts val="11495"/>
              </a:lnSpc>
            </a:pPr>
            <a:r>
              <a:rPr lang="en-US" sz="11730">
                <a:solidFill>
                  <a:srgbClr val="61B0B7"/>
                </a:solidFill>
                <a:latin typeface="Bebas Neue"/>
              </a:rPr>
              <a:t>07</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19050"/>
            <a:ext cx="9791879" cy="7353300"/>
            <a:chOff x="0" y="0"/>
            <a:chExt cx="13055838" cy="9804400"/>
          </a:xfrm>
        </p:grpSpPr>
        <p:pic>
          <p:nvPicPr>
            <p:cNvPr name="Picture 3" id="3"/>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sp>
        <p:nvSpPr>
          <p:cNvPr name="TextBox 4" id="4"/>
          <p:cNvSpPr txBox="true"/>
          <p:nvPr/>
        </p:nvSpPr>
        <p:spPr>
          <a:xfrm rot="0">
            <a:off x="233577" y="407549"/>
            <a:ext cx="4867275" cy="738467"/>
          </a:xfrm>
          <a:prstGeom prst="rect">
            <a:avLst/>
          </a:prstGeom>
        </p:spPr>
        <p:txBody>
          <a:bodyPr anchor="t" rtlCol="false" tIns="0" lIns="0" bIns="0" rIns="0">
            <a:spAutoFit/>
          </a:bodyPr>
          <a:lstStyle/>
          <a:p>
            <a:pPr>
              <a:lnSpc>
                <a:spcPts val="5522"/>
              </a:lnSpc>
            </a:pPr>
            <a:r>
              <a:rPr lang="en-US" sz="5634">
                <a:solidFill>
                  <a:srgbClr val="000000"/>
                </a:solidFill>
                <a:latin typeface="Bebas Neue"/>
              </a:rPr>
              <a:t>pic</a:t>
            </a:r>
          </a:p>
        </p:txBody>
      </p:sp>
      <p:sp>
        <p:nvSpPr>
          <p:cNvPr name="TextBox 5" id="5"/>
          <p:cNvSpPr txBox="true"/>
          <p:nvPr/>
        </p:nvSpPr>
        <p:spPr>
          <a:xfrm rot="0">
            <a:off x="233577" y="1098391"/>
            <a:ext cx="8082417" cy="2106295"/>
          </a:xfrm>
          <a:prstGeom prst="rect">
            <a:avLst/>
          </a:prstGeom>
        </p:spPr>
        <p:txBody>
          <a:bodyPr anchor="t" rtlCol="false" tIns="0" lIns="0" bIns="0" rIns="0">
            <a:spAutoFit/>
          </a:bodyPr>
          <a:lstStyle/>
          <a:p>
            <a:pPr algn="just" marL="431801" indent="-215900" lvl="1">
              <a:lnSpc>
                <a:spcPts val="2840"/>
              </a:lnSpc>
              <a:buFont typeface="Arial"/>
              <a:buChar char="•"/>
            </a:pPr>
            <a:r>
              <a:rPr lang="en-US" sz="2000" spc="40">
                <a:solidFill>
                  <a:srgbClr val="000000"/>
                </a:solidFill>
                <a:latin typeface="Lato"/>
              </a:rPr>
              <a:t>Splash Screen : Feren Fasella</a:t>
            </a:r>
          </a:p>
          <a:p>
            <a:pPr algn="just" marL="431801" indent="-215900" lvl="1">
              <a:lnSpc>
                <a:spcPts val="2840"/>
              </a:lnSpc>
              <a:buFont typeface="Arial"/>
              <a:buChar char="•"/>
            </a:pPr>
            <a:r>
              <a:rPr lang="en-US" sz="2000" spc="40">
                <a:solidFill>
                  <a:srgbClr val="000000"/>
                </a:solidFill>
                <a:latin typeface="Lato"/>
              </a:rPr>
              <a:t>Login - Register: Ronelly - Tiara</a:t>
            </a:r>
          </a:p>
          <a:p>
            <a:pPr algn="just" marL="431801" indent="-215900" lvl="1">
              <a:lnSpc>
                <a:spcPts val="2840"/>
              </a:lnSpc>
              <a:buFont typeface="Arial"/>
              <a:buChar char="•"/>
            </a:pPr>
            <a:r>
              <a:rPr lang="en-US" sz="2000" spc="40">
                <a:solidFill>
                  <a:srgbClr val="000000"/>
                </a:solidFill>
                <a:latin typeface="Lato"/>
              </a:rPr>
              <a:t>Home: Hannansyah</a:t>
            </a:r>
          </a:p>
          <a:p>
            <a:pPr algn="just" marL="431801" indent="-215900" lvl="1">
              <a:lnSpc>
                <a:spcPts val="2840"/>
              </a:lnSpc>
              <a:buFont typeface="Arial"/>
              <a:buChar char="•"/>
            </a:pPr>
            <a:r>
              <a:rPr lang="en-US" sz="2000" spc="40">
                <a:solidFill>
                  <a:srgbClr val="000000"/>
                </a:solidFill>
                <a:latin typeface="Lato"/>
              </a:rPr>
              <a:t>Profile &amp; edit profile: Muhammad Syahrul Nizam</a:t>
            </a:r>
          </a:p>
          <a:p>
            <a:pPr algn="just" marL="431801" indent="-215900" lvl="1">
              <a:lnSpc>
                <a:spcPts val="2840"/>
              </a:lnSpc>
              <a:buFont typeface="Arial"/>
              <a:buChar char="•"/>
            </a:pPr>
            <a:r>
              <a:rPr lang="en-US" sz="2000" spc="40">
                <a:solidFill>
                  <a:srgbClr val="000000"/>
                </a:solidFill>
                <a:latin typeface="Lato"/>
              </a:rPr>
              <a:t>History: M. Fakhri Salman</a:t>
            </a:r>
          </a:p>
          <a:p>
            <a:pPr algn="just" marL="431801" indent="-215900" lvl="1">
              <a:lnSpc>
                <a:spcPts val="2840"/>
              </a:lnSpc>
              <a:buFont typeface="Arial"/>
              <a:buChar char="•"/>
            </a:pPr>
            <a:r>
              <a:rPr lang="en-US" sz="2000" spc="40">
                <a:solidFill>
                  <a:srgbClr val="000000"/>
                </a:solidFill>
                <a:latin typeface="Lato"/>
              </a:rPr>
              <a:t>Laboratorium &amp; about: Nada Marliani</a:t>
            </a:r>
          </a:p>
        </p:txBody>
      </p:sp>
      <p:grpSp>
        <p:nvGrpSpPr>
          <p:cNvPr name="Group 6" id="6"/>
          <p:cNvGrpSpPr/>
          <p:nvPr/>
        </p:nvGrpSpPr>
        <p:grpSpPr>
          <a:xfrm rot="0">
            <a:off x="7907381" y="5759246"/>
            <a:ext cx="2827671" cy="2443684"/>
            <a:chOff x="0" y="0"/>
            <a:chExt cx="3770229" cy="3258245"/>
          </a:xfrm>
        </p:grpSpPr>
        <p:grpSp>
          <p:nvGrpSpPr>
            <p:cNvPr name="Group 7" id="7"/>
            <p:cNvGrpSpPr>
              <a:grpSpLocks noChangeAspect="true"/>
            </p:cNvGrpSpPr>
            <p:nvPr/>
          </p:nvGrpSpPr>
          <p:grpSpPr>
            <a:xfrm rot="-2700000">
              <a:off x="477159" y="477159"/>
              <a:ext cx="2303927" cy="2303927"/>
              <a:chOff x="0" y="0"/>
              <a:chExt cx="2653030" cy="2653030"/>
            </a:xfrm>
          </p:grpSpPr>
          <p:sp>
            <p:nvSpPr>
              <p:cNvPr name="Freeform 8" id="8"/>
              <p:cNvSpPr/>
              <p:nvPr/>
            </p:nvSpPr>
            <p:spPr>
              <a:xfrm>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name="Group 9" id="9"/>
            <p:cNvGrpSpPr/>
            <p:nvPr/>
          </p:nvGrpSpPr>
          <p:grpSpPr>
            <a:xfrm rot="-2700000">
              <a:off x="989143" y="477159"/>
              <a:ext cx="2303927" cy="2303927"/>
              <a:chOff x="0" y="0"/>
              <a:chExt cx="1913890" cy="1913890"/>
            </a:xfrm>
          </p:grpSpPr>
          <p:sp>
            <p:nvSpPr>
              <p:cNvPr name="Freeform 10" id="10"/>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name="Group 11" id="11"/>
          <p:cNvGrpSpPr/>
          <p:nvPr/>
        </p:nvGrpSpPr>
        <p:grpSpPr>
          <a:xfrm rot="4750087">
            <a:off x="-2357352" y="4344591"/>
            <a:ext cx="5181857" cy="4478179"/>
            <a:chOff x="0" y="0"/>
            <a:chExt cx="6909143" cy="5970905"/>
          </a:xfrm>
        </p:grpSpPr>
        <p:grpSp>
          <p:nvGrpSpPr>
            <p:cNvPr name="Group 12" id="12"/>
            <p:cNvGrpSpPr>
              <a:grpSpLocks noChangeAspect="true"/>
            </p:cNvGrpSpPr>
            <p:nvPr/>
          </p:nvGrpSpPr>
          <p:grpSpPr>
            <a:xfrm rot="-2700000">
              <a:off x="874419" y="874419"/>
              <a:ext cx="4222068" cy="4222068"/>
              <a:chOff x="0" y="0"/>
              <a:chExt cx="2653030" cy="2653030"/>
            </a:xfrm>
          </p:grpSpPr>
          <p:sp>
            <p:nvSpPr>
              <p:cNvPr name="Freeform 13" id="13"/>
              <p:cNvSpPr/>
              <p:nvPr/>
            </p:nvSpPr>
            <p:spPr>
              <a:xfrm>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name="Group 14" id="14"/>
            <p:cNvGrpSpPr/>
            <p:nvPr/>
          </p:nvGrpSpPr>
          <p:grpSpPr>
            <a:xfrm rot="-2700000">
              <a:off x="1812656" y="874419"/>
              <a:ext cx="4222068" cy="4222068"/>
              <a:chOff x="0" y="0"/>
              <a:chExt cx="1913890" cy="1913890"/>
            </a:xfrm>
          </p:grpSpPr>
          <p:sp>
            <p:nvSpPr>
              <p:cNvPr name="Freeform 15" id="1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795" t="19194" r="10795" b="21999"/>
          <a:stretch>
            <a:fillRect/>
          </a:stretch>
        </p:blipFill>
        <p:spPr>
          <a:xfrm>
            <a:off x="0" y="0"/>
            <a:ext cx="9753600" cy="7315200"/>
          </a:xfrm>
          <a:prstGeom prst="rect">
            <a:avLst/>
          </a:prstGeom>
        </p:spPr>
      </p:pic>
      <p:grpSp>
        <p:nvGrpSpPr>
          <p:cNvPr name="Group 3" id="3"/>
          <p:cNvGrpSpPr/>
          <p:nvPr/>
        </p:nvGrpSpPr>
        <p:grpSpPr>
          <a:xfrm rot="0">
            <a:off x="2303734" y="3113596"/>
            <a:ext cx="4880109" cy="1088007"/>
            <a:chOff x="0" y="0"/>
            <a:chExt cx="6506812" cy="1450676"/>
          </a:xfrm>
        </p:grpSpPr>
        <p:sp>
          <p:nvSpPr>
            <p:cNvPr name="TextBox 4" id="4"/>
            <p:cNvSpPr txBox="true"/>
            <p:nvPr/>
          </p:nvSpPr>
          <p:spPr>
            <a:xfrm rot="0">
              <a:off x="0" y="114300"/>
              <a:ext cx="6489700" cy="1022723"/>
            </a:xfrm>
            <a:prstGeom prst="rect">
              <a:avLst/>
            </a:prstGeom>
          </p:spPr>
          <p:txBody>
            <a:bodyPr anchor="t" rtlCol="false" tIns="0" lIns="0" bIns="0" rIns="0">
              <a:spAutoFit/>
            </a:bodyPr>
            <a:lstStyle/>
            <a:p>
              <a:pPr algn="ctr">
                <a:lnSpc>
                  <a:spcPts val="5522"/>
                </a:lnSpc>
              </a:pPr>
              <a:r>
                <a:rPr lang="en-US" sz="5634">
                  <a:solidFill>
                    <a:srgbClr val="F2F2F2"/>
                  </a:solidFill>
                  <a:latin typeface="Bebas Neue Bold"/>
                </a:rPr>
                <a:t>" thank you "</a:t>
              </a:r>
            </a:p>
          </p:txBody>
        </p:sp>
        <p:sp>
          <p:nvSpPr>
            <p:cNvPr name="TextBox 5" id="5"/>
            <p:cNvSpPr txBox="true"/>
            <p:nvPr/>
          </p:nvSpPr>
          <p:spPr>
            <a:xfrm rot="0">
              <a:off x="17112" y="1091554"/>
              <a:ext cx="6489700" cy="359122"/>
            </a:xfrm>
            <a:prstGeom prst="rect">
              <a:avLst/>
            </a:prstGeom>
          </p:spPr>
          <p:txBody>
            <a:bodyPr anchor="t" rtlCol="false" tIns="0" lIns="0" bIns="0" rIns="0">
              <a:spAutoFit/>
            </a:bodyPr>
            <a:lstStyle/>
            <a:p>
              <a:pPr>
                <a:lnSpc>
                  <a:spcPts val="2286"/>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39" y="0"/>
            <a:ext cx="9791879" cy="7353300"/>
            <a:chOff x="0" y="0"/>
            <a:chExt cx="13055838" cy="9804400"/>
          </a:xfrm>
        </p:grpSpPr>
        <p:pic>
          <p:nvPicPr>
            <p:cNvPr name="Picture 3" id="3"/>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grpSp>
        <p:nvGrpSpPr>
          <p:cNvPr name="Group 4" id="4"/>
          <p:cNvGrpSpPr/>
          <p:nvPr/>
        </p:nvGrpSpPr>
        <p:grpSpPr>
          <a:xfrm rot="0">
            <a:off x="0" y="914400"/>
            <a:ext cx="9753600" cy="1656770"/>
            <a:chOff x="0" y="0"/>
            <a:chExt cx="6186311" cy="1050822"/>
          </a:xfrm>
        </p:grpSpPr>
        <p:sp>
          <p:nvSpPr>
            <p:cNvPr name="Freeform 5" id="5"/>
            <p:cNvSpPr/>
            <p:nvPr/>
          </p:nvSpPr>
          <p:spPr>
            <a:xfrm>
              <a:off x="0" y="0"/>
              <a:ext cx="6186311" cy="1050822"/>
            </a:xfrm>
            <a:custGeom>
              <a:avLst/>
              <a:gdLst/>
              <a:ahLst/>
              <a:cxnLst/>
              <a:rect r="r" b="b" t="t" l="l"/>
              <a:pathLst>
                <a:path h="1050822" w="6186311">
                  <a:moveTo>
                    <a:pt x="0" y="0"/>
                  </a:moveTo>
                  <a:lnTo>
                    <a:pt x="6186311" y="0"/>
                  </a:lnTo>
                  <a:lnTo>
                    <a:pt x="6186311" y="1050822"/>
                  </a:lnTo>
                  <a:lnTo>
                    <a:pt x="0" y="1050822"/>
                  </a:lnTo>
                  <a:close/>
                </a:path>
              </a:pathLst>
            </a:custGeom>
            <a:solidFill>
              <a:srgbClr val="61B0B7"/>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471665" y="5049314"/>
            <a:ext cx="936454" cy="1375074"/>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467664" y="2969987"/>
            <a:ext cx="1152688" cy="1432266"/>
          </a:xfrm>
          <a:prstGeom prst="rect">
            <a:avLst/>
          </a:prstGeom>
        </p:spPr>
      </p:pic>
      <p:pic>
        <p:nvPicPr>
          <p:cNvPr name="Picture 8" id="8"/>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5149737" y="2941467"/>
            <a:ext cx="1137589" cy="1432266"/>
          </a:xfrm>
          <a:prstGeom prst="rect">
            <a:avLst/>
          </a:prstGeom>
        </p:spPr>
      </p:pic>
      <p:pic>
        <p:nvPicPr>
          <p:cNvPr name="Picture 9" id="9"/>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2748366" y="5049314"/>
            <a:ext cx="972452" cy="1375074"/>
          </a:xfrm>
          <a:prstGeom prst="rect">
            <a:avLst/>
          </a:prstGeom>
        </p:spPr>
      </p:pic>
      <p:pic>
        <p:nvPicPr>
          <p:cNvPr name="Picture 10" id="10"/>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6031932" y="5049314"/>
            <a:ext cx="1070483" cy="1375074"/>
          </a:xfrm>
          <a:prstGeom prst="rect">
            <a:avLst/>
          </a:prstGeom>
        </p:spPr>
      </p:pic>
      <p:pic>
        <p:nvPicPr>
          <p:cNvPr name="Picture 11" id="11"/>
          <p:cNvPicPr>
            <a:picLocks noChangeAspect="true"/>
          </p:cNvPicPr>
          <p:nvPr/>
        </p:nvPicPr>
        <p:blipFill>
          <a:blip r:embed="rId13"/>
          <a:srcRect l="0" t="0" r="0" b="0"/>
          <a:stretch>
            <a:fillRect/>
          </a:stretch>
        </p:blipFill>
        <p:spPr>
          <a:xfrm flipH="false" flipV="false" rot="0">
            <a:off x="1803456" y="2969987"/>
            <a:ext cx="1169087" cy="1432266"/>
          </a:xfrm>
          <a:prstGeom prst="rect">
            <a:avLst/>
          </a:prstGeom>
        </p:spPr>
      </p:pic>
      <p:pic>
        <p:nvPicPr>
          <p:cNvPr name="Picture 12" id="1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38397"/>
          <a:stretch>
            <a:fillRect/>
          </a:stretch>
        </p:blipFill>
        <p:spPr>
          <a:xfrm flipH="false" flipV="false" rot="0">
            <a:off x="6647864" y="3022912"/>
            <a:ext cx="1503030" cy="1383824"/>
          </a:xfrm>
          <a:prstGeom prst="rect">
            <a:avLst/>
          </a:prstGeom>
        </p:spPr>
      </p:pic>
      <p:sp>
        <p:nvSpPr>
          <p:cNvPr name="TextBox 13" id="13"/>
          <p:cNvSpPr txBox="true"/>
          <p:nvPr/>
        </p:nvSpPr>
        <p:spPr>
          <a:xfrm rot="0">
            <a:off x="2217808" y="1339215"/>
            <a:ext cx="2545740" cy="1107674"/>
          </a:xfrm>
          <a:prstGeom prst="rect">
            <a:avLst/>
          </a:prstGeom>
        </p:spPr>
        <p:txBody>
          <a:bodyPr anchor="t" rtlCol="false" tIns="0" lIns="0" bIns="0" rIns="0">
            <a:spAutoFit/>
          </a:bodyPr>
          <a:lstStyle/>
          <a:p>
            <a:pPr algn="r">
              <a:lnSpc>
                <a:spcPts val="9052"/>
              </a:lnSpc>
            </a:pPr>
            <a:r>
              <a:rPr lang="en-US" sz="6465">
                <a:solidFill>
                  <a:srgbClr val="FFFFFF"/>
                </a:solidFill>
                <a:latin typeface="League Spartan"/>
              </a:rPr>
              <a:t>OUR </a:t>
            </a:r>
          </a:p>
        </p:txBody>
      </p:sp>
      <p:sp>
        <p:nvSpPr>
          <p:cNvPr name="TextBox 14" id="14"/>
          <p:cNvSpPr txBox="true"/>
          <p:nvPr/>
        </p:nvSpPr>
        <p:spPr>
          <a:xfrm rot="0">
            <a:off x="4763548" y="1339215"/>
            <a:ext cx="2772244" cy="1107674"/>
          </a:xfrm>
          <a:prstGeom prst="rect">
            <a:avLst/>
          </a:prstGeom>
        </p:spPr>
        <p:txBody>
          <a:bodyPr anchor="t" rtlCol="false" tIns="0" lIns="0" bIns="0" rIns="0">
            <a:spAutoFit/>
          </a:bodyPr>
          <a:lstStyle/>
          <a:p>
            <a:pPr algn="just">
              <a:lnSpc>
                <a:spcPts val="9052"/>
              </a:lnSpc>
              <a:spcBef>
                <a:spcPct val="0"/>
              </a:spcBef>
            </a:pPr>
            <a:r>
              <a:rPr lang="en-US" sz="6465">
                <a:solidFill>
                  <a:srgbClr val="FFFFFF"/>
                </a:solidFill>
                <a:latin typeface="League Spartan"/>
              </a:rPr>
              <a:t>TEAM</a:t>
            </a:r>
          </a:p>
        </p:txBody>
      </p:sp>
      <p:sp>
        <p:nvSpPr>
          <p:cNvPr name="TextBox 15" id="15"/>
          <p:cNvSpPr txBox="true"/>
          <p:nvPr/>
        </p:nvSpPr>
        <p:spPr>
          <a:xfrm rot="0">
            <a:off x="1698060" y="4421303"/>
            <a:ext cx="1379879" cy="242526"/>
          </a:xfrm>
          <a:prstGeom prst="rect">
            <a:avLst/>
          </a:prstGeom>
        </p:spPr>
        <p:txBody>
          <a:bodyPr anchor="t" rtlCol="false" tIns="0" lIns="0" bIns="0" rIns="0">
            <a:spAutoFit/>
          </a:bodyPr>
          <a:lstStyle/>
          <a:p>
            <a:pPr algn="ctr">
              <a:lnSpc>
                <a:spcPts val="1908"/>
              </a:lnSpc>
              <a:spcBef>
                <a:spcPct val="0"/>
              </a:spcBef>
            </a:pPr>
            <a:r>
              <a:rPr lang="en-US" sz="1362" spc="5">
                <a:solidFill>
                  <a:srgbClr val="896CC9"/>
                </a:solidFill>
                <a:latin typeface="Open Sans Bold"/>
              </a:rPr>
              <a:t>Hannansyah</a:t>
            </a:r>
          </a:p>
        </p:txBody>
      </p:sp>
      <p:sp>
        <p:nvSpPr>
          <p:cNvPr name="TextBox 16" id="16"/>
          <p:cNvSpPr txBox="true"/>
          <p:nvPr/>
        </p:nvSpPr>
        <p:spPr>
          <a:xfrm rot="0">
            <a:off x="1842803" y="4706413"/>
            <a:ext cx="1090392" cy="159399"/>
          </a:xfrm>
          <a:prstGeom prst="rect">
            <a:avLst/>
          </a:prstGeom>
        </p:spPr>
        <p:txBody>
          <a:bodyPr anchor="t" rtlCol="false" tIns="0" lIns="0" bIns="0" rIns="0">
            <a:spAutoFit/>
          </a:bodyPr>
          <a:lstStyle/>
          <a:p>
            <a:pPr algn="ctr">
              <a:lnSpc>
                <a:spcPts val="1322"/>
              </a:lnSpc>
              <a:spcBef>
                <a:spcPct val="0"/>
              </a:spcBef>
            </a:pPr>
            <a:r>
              <a:rPr lang="en-US" sz="944" spc="3">
                <a:solidFill>
                  <a:srgbClr val="D13D98"/>
                </a:solidFill>
                <a:latin typeface="Open Sans"/>
              </a:rPr>
              <a:t>Ketua Kelompok</a:t>
            </a:r>
          </a:p>
        </p:txBody>
      </p:sp>
      <p:sp>
        <p:nvSpPr>
          <p:cNvPr name="TextBox 17" id="17"/>
          <p:cNvSpPr txBox="true"/>
          <p:nvPr/>
        </p:nvSpPr>
        <p:spPr>
          <a:xfrm rot="0">
            <a:off x="5173335" y="4706413"/>
            <a:ext cx="1090392" cy="159399"/>
          </a:xfrm>
          <a:prstGeom prst="rect">
            <a:avLst/>
          </a:prstGeom>
        </p:spPr>
        <p:txBody>
          <a:bodyPr anchor="t" rtlCol="false" tIns="0" lIns="0" bIns="0" rIns="0">
            <a:spAutoFit/>
          </a:bodyPr>
          <a:lstStyle/>
          <a:p>
            <a:pPr algn="ctr">
              <a:lnSpc>
                <a:spcPts val="1322"/>
              </a:lnSpc>
              <a:spcBef>
                <a:spcPct val="0"/>
              </a:spcBef>
            </a:pPr>
            <a:r>
              <a:rPr lang="en-US" sz="944" spc="3">
                <a:solidFill>
                  <a:srgbClr val="D13D98"/>
                </a:solidFill>
                <a:latin typeface="Open Sans"/>
              </a:rPr>
              <a:t>Anggota</a:t>
            </a:r>
          </a:p>
        </p:txBody>
      </p:sp>
      <p:sp>
        <p:nvSpPr>
          <p:cNvPr name="TextBox 18" id="18"/>
          <p:cNvSpPr txBox="true"/>
          <p:nvPr/>
        </p:nvSpPr>
        <p:spPr>
          <a:xfrm rot="0">
            <a:off x="6820405" y="4706413"/>
            <a:ext cx="1090392" cy="159399"/>
          </a:xfrm>
          <a:prstGeom prst="rect">
            <a:avLst/>
          </a:prstGeom>
        </p:spPr>
        <p:txBody>
          <a:bodyPr anchor="t" rtlCol="false" tIns="0" lIns="0" bIns="0" rIns="0">
            <a:spAutoFit/>
          </a:bodyPr>
          <a:lstStyle/>
          <a:p>
            <a:pPr algn="ctr">
              <a:lnSpc>
                <a:spcPts val="1322"/>
              </a:lnSpc>
              <a:spcBef>
                <a:spcPct val="0"/>
              </a:spcBef>
            </a:pPr>
            <a:r>
              <a:rPr lang="en-US" sz="944" spc="3">
                <a:solidFill>
                  <a:srgbClr val="D13D98"/>
                </a:solidFill>
                <a:latin typeface="Open Sans"/>
              </a:rPr>
              <a:t>Anggota</a:t>
            </a:r>
          </a:p>
        </p:txBody>
      </p:sp>
      <p:sp>
        <p:nvSpPr>
          <p:cNvPr name="TextBox 19" id="19"/>
          <p:cNvSpPr txBox="true"/>
          <p:nvPr/>
        </p:nvSpPr>
        <p:spPr>
          <a:xfrm rot="0">
            <a:off x="3487822" y="4694415"/>
            <a:ext cx="1090392" cy="159399"/>
          </a:xfrm>
          <a:prstGeom prst="rect">
            <a:avLst/>
          </a:prstGeom>
        </p:spPr>
        <p:txBody>
          <a:bodyPr anchor="t" rtlCol="false" tIns="0" lIns="0" bIns="0" rIns="0">
            <a:spAutoFit/>
          </a:bodyPr>
          <a:lstStyle/>
          <a:p>
            <a:pPr algn="ctr">
              <a:lnSpc>
                <a:spcPts val="1322"/>
              </a:lnSpc>
              <a:spcBef>
                <a:spcPct val="0"/>
              </a:spcBef>
            </a:pPr>
            <a:r>
              <a:rPr lang="en-US" sz="944" spc="3">
                <a:solidFill>
                  <a:srgbClr val="D13D98"/>
                </a:solidFill>
                <a:latin typeface="Open Sans"/>
              </a:rPr>
              <a:t>Anggota</a:t>
            </a:r>
          </a:p>
        </p:txBody>
      </p:sp>
      <p:sp>
        <p:nvSpPr>
          <p:cNvPr name="TextBox 20" id="20"/>
          <p:cNvSpPr txBox="true"/>
          <p:nvPr/>
        </p:nvSpPr>
        <p:spPr>
          <a:xfrm rot="0">
            <a:off x="3282881" y="4421303"/>
            <a:ext cx="1500276" cy="242526"/>
          </a:xfrm>
          <a:prstGeom prst="rect">
            <a:avLst/>
          </a:prstGeom>
        </p:spPr>
        <p:txBody>
          <a:bodyPr anchor="t" rtlCol="false" tIns="0" lIns="0" bIns="0" rIns="0">
            <a:spAutoFit/>
          </a:bodyPr>
          <a:lstStyle/>
          <a:p>
            <a:pPr algn="ctr">
              <a:lnSpc>
                <a:spcPts val="1908"/>
              </a:lnSpc>
              <a:spcBef>
                <a:spcPct val="0"/>
              </a:spcBef>
            </a:pPr>
            <a:r>
              <a:rPr lang="en-US" sz="1362" spc="5">
                <a:solidFill>
                  <a:srgbClr val="896CC9"/>
                </a:solidFill>
                <a:latin typeface="Open Sans Bold"/>
              </a:rPr>
              <a:t>Feren Fasella</a:t>
            </a:r>
          </a:p>
        </p:txBody>
      </p:sp>
      <p:sp>
        <p:nvSpPr>
          <p:cNvPr name="TextBox 21" id="21"/>
          <p:cNvSpPr txBox="true"/>
          <p:nvPr/>
        </p:nvSpPr>
        <p:spPr>
          <a:xfrm rot="0">
            <a:off x="5059295" y="4421303"/>
            <a:ext cx="1318472" cy="242526"/>
          </a:xfrm>
          <a:prstGeom prst="rect">
            <a:avLst/>
          </a:prstGeom>
        </p:spPr>
        <p:txBody>
          <a:bodyPr anchor="t" rtlCol="false" tIns="0" lIns="0" bIns="0" rIns="0">
            <a:spAutoFit/>
          </a:bodyPr>
          <a:lstStyle/>
          <a:p>
            <a:pPr algn="ctr">
              <a:lnSpc>
                <a:spcPts val="1908"/>
              </a:lnSpc>
              <a:spcBef>
                <a:spcPct val="0"/>
              </a:spcBef>
            </a:pPr>
            <a:r>
              <a:rPr lang="en-US" sz="1362" spc="5">
                <a:solidFill>
                  <a:srgbClr val="896CC9"/>
                </a:solidFill>
                <a:latin typeface="Open Sans Bold"/>
              </a:rPr>
              <a:t>Nada Marliani</a:t>
            </a:r>
          </a:p>
        </p:txBody>
      </p:sp>
      <p:sp>
        <p:nvSpPr>
          <p:cNvPr name="TextBox 22" id="22"/>
          <p:cNvSpPr txBox="true"/>
          <p:nvPr/>
        </p:nvSpPr>
        <p:spPr>
          <a:xfrm rot="0">
            <a:off x="6607354" y="4425787"/>
            <a:ext cx="1503030" cy="242526"/>
          </a:xfrm>
          <a:prstGeom prst="rect">
            <a:avLst/>
          </a:prstGeom>
        </p:spPr>
        <p:txBody>
          <a:bodyPr anchor="t" rtlCol="false" tIns="0" lIns="0" bIns="0" rIns="0">
            <a:spAutoFit/>
          </a:bodyPr>
          <a:lstStyle/>
          <a:p>
            <a:pPr algn="ctr">
              <a:lnSpc>
                <a:spcPts val="1908"/>
              </a:lnSpc>
              <a:spcBef>
                <a:spcPct val="0"/>
              </a:spcBef>
            </a:pPr>
            <a:r>
              <a:rPr lang="en-US" sz="1362" spc="5">
                <a:solidFill>
                  <a:srgbClr val="896CC9"/>
                </a:solidFill>
                <a:latin typeface="Open Sans Bold"/>
              </a:rPr>
              <a:t>M Fakhri Salman</a:t>
            </a:r>
          </a:p>
        </p:txBody>
      </p:sp>
      <p:sp>
        <p:nvSpPr>
          <p:cNvPr name="TextBox 23" id="23"/>
          <p:cNvSpPr txBox="true"/>
          <p:nvPr/>
        </p:nvSpPr>
        <p:spPr>
          <a:xfrm rot="0">
            <a:off x="4374909" y="6728548"/>
            <a:ext cx="1090392" cy="159399"/>
          </a:xfrm>
          <a:prstGeom prst="rect">
            <a:avLst/>
          </a:prstGeom>
        </p:spPr>
        <p:txBody>
          <a:bodyPr anchor="t" rtlCol="false" tIns="0" lIns="0" bIns="0" rIns="0">
            <a:spAutoFit/>
          </a:bodyPr>
          <a:lstStyle/>
          <a:p>
            <a:pPr algn="ctr">
              <a:lnSpc>
                <a:spcPts val="1322"/>
              </a:lnSpc>
              <a:spcBef>
                <a:spcPct val="0"/>
              </a:spcBef>
            </a:pPr>
            <a:r>
              <a:rPr lang="en-US" sz="944" spc="3">
                <a:solidFill>
                  <a:srgbClr val="D13D98"/>
                </a:solidFill>
                <a:latin typeface="Open Sans"/>
              </a:rPr>
              <a:t>Anggota</a:t>
            </a:r>
          </a:p>
        </p:txBody>
      </p:sp>
      <p:sp>
        <p:nvSpPr>
          <p:cNvPr name="TextBox 24" id="24"/>
          <p:cNvSpPr txBox="true"/>
          <p:nvPr/>
        </p:nvSpPr>
        <p:spPr>
          <a:xfrm rot="0">
            <a:off x="6021978" y="6728548"/>
            <a:ext cx="1090392" cy="159399"/>
          </a:xfrm>
          <a:prstGeom prst="rect">
            <a:avLst/>
          </a:prstGeom>
        </p:spPr>
        <p:txBody>
          <a:bodyPr anchor="t" rtlCol="false" tIns="0" lIns="0" bIns="0" rIns="0">
            <a:spAutoFit/>
          </a:bodyPr>
          <a:lstStyle/>
          <a:p>
            <a:pPr algn="ctr">
              <a:lnSpc>
                <a:spcPts val="1322"/>
              </a:lnSpc>
              <a:spcBef>
                <a:spcPct val="0"/>
              </a:spcBef>
            </a:pPr>
            <a:r>
              <a:rPr lang="en-US" sz="944" spc="3">
                <a:solidFill>
                  <a:srgbClr val="D13D98"/>
                </a:solidFill>
                <a:latin typeface="Open Sans"/>
              </a:rPr>
              <a:t>Anggota</a:t>
            </a:r>
          </a:p>
        </p:txBody>
      </p:sp>
      <p:sp>
        <p:nvSpPr>
          <p:cNvPr name="TextBox 25" id="25"/>
          <p:cNvSpPr txBox="true"/>
          <p:nvPr/>
        </p:nvSpPr>
        <p:spPr>
          <a:xfrm rot="0">
            <a:off x="2689395" y="6716550"/>
            <a:ext cx="1090392" cy="159399"/>
          </a:xfrm>
          <a:prstGeom prst="rect">
            <a:avLst/>
          </a:prstGeom>
        </p:spPr>
        <p:txBody>
          <a:bodyPr anchor="t" rtlCol="false" tIns="0" lIns="0" bIns="0" rIns="0">
            <a:spAutoFit/>
          </a:bodyPr>
          <a:lstStyle/>
          <a:p>
            <a:pPr algn="ctr">
              <a:lnSpc>
                <a:spcPts val="1322"/>
              </a:lnSpc>
              <a:spcBef>
                <a:spcPct val="0"/>
              </a:spcBef>
            </a:pPr>
            <a:r>
              <a:rPr lang="en-US" sz="944" spc="3">
                <a:solidFill>
                  <a:srgbClr val="D13D98"/>
                </a:solidFill>
                <a:latin typeface="Open Sans"/>
              </a:rPr>
              <a:t>Anggota</a:t>
            </a:r>
          </a:p>
        </p:txBody>
      </p:sp>
      <p:sp>
        <p:nvSpPr>
          <p:cNvPr name="TextBox 26" id="26"/>
          <p:cNvSpPr txBox="true"/>
          <p:nvPr/>
        </p:nvSpPr>
        <p:spPr>
          <a:xfrm rot="0">
            <a:off x="2484454" y="6443438"/>
            <a:ext cx="1500276" cy="242526"/>
          </a:xfrm>
          <a:prstGeom prst="rect">
            <a:avLst/>
          </a:prstGeom>
        </p:spPr>
        <p:txBody>
          <a:bodyPr anchor="t" rtlCol="false" tIns="0" lIns="0" bIns="0" rIns="0">
            <a:spAutoFit/>
          </a:bodyPr>
          <a:lstStyle/>
          <a:p>
            <a:pPr algn="ctr">
              <a:lnSpc>
                <a:spcPts val="1908"/>
              </a:lnSpc>
              <a:spcBef>
                <a:spcPct val="0"/>
              </a:spcBef>
            </a:pPr>
            <a:r>
              <a:rPr lang="en-US" sz="1362" spc="5">
                <a:solidFill>
                  <a:srgbClr val="896CC9"/>
                </a:solidFill>
                <a:latin typeface="Open Sans Bold"/>
              </a:rPr>
              <a:t>Tiara Adinda</a:t>
            </a:r>
          </a:p>
        </p:txBody>
      </p:sp>
      <p:sp>
        <p:nvSpPr>
          <p:cNvPr name="TextBox 27" id="27"/>
          <p:cNvSpPr txBox="true"/>
          <p:nvPr/>
        </p:nvSpPr>
        <p:spPr>
          <a:xfrm rot="0">
            <a:off x="4143560" y="6443438"/>
            <a:ext cx="1553089" cy="242526"/>
          </a:xfrm>
          <a:prstGeom prst="rect">
            <a:avLst/>
          </a:prstGeom>
        </p:spPr>
        <p:txBody>
          <a:bodyPr anchor="t" rtlCol="false" tIns="0" lIns="0" bIns="0" rIns="0">
            <a:spAutoFit/>
          </a:bodyPr>
          <a:lstStyle/>
          <a:p>
            <a:pPr algn="ctr">
              <a:lnSpc>
                <a:spcPts val="1908"/>
              </a:lnSpc>
              <a:spcBef>
                <a:spcPct val="0"/>
              </a:spcBef>
            </a:pPr>
            <a:r>
              <a:rPr lang="en-US" sz="1362" spc="5">
                <a:solidFill>
                  <a:srgbClr val="896CC9"/>
                </a:solidFill>
                <a:latin typeface="Open Sans Bold"/>
              </a:rPr>
              <a:t>M. Syahrul Nizam</a:t>
            </a:r>
          </a:p>
        </p:txBody>
      </p:sp>
      <p:sp>
        <p:nvSpPr>
          <p:cNvPr name="TextBox 28" id="28"/>
          <p:cNvSpPr txBox="true"/>
          <p:nvPr/>
        </p:nvSpPr>
        <p:spPr>
          <a:xfrm rot="0">
            <a:off x="5936858" y="6443438"/>
            <a:ext cx="1422011" cy="242526"/>
          </a:xfrm>
          <a:prstGeom prst="rect">
            <a:avLst/>
          </a:prstGeom>
        </p:spPr>
        <p:txBody>
          <a:bodyPr anchor="t" rtlCol="false" tIns="0" lIns="0" bIns="0" rIns="0">
            <a:spAutoFit/>
          </a:bodyPr>
          <a:lstStyle/>
          <a:p>
            <a:pPr algn="ctr">
              <a:lnSpc>
                <a:spcPts val="1908"/>
              </a:lnSpc>
              <a:spcBef>
                <a:spcPct val="0"/>
              </a:spcBef>
            </a:pPr>
            <a:r>
              <a:rPr lang="en-US" sz="1362" spc="5">
                <a:solidFill>
                  <a:srgbClr val="896CC9"/>
                </a:solidFill>
                <a:latin typeface="Open Sans Bold"/>
              </a:rPr>
              <a:t>Ronelly siahaan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39" y="0"/>
            <a:ext cx="9791879" cy="7353300"/>
            <a:chOff x="0" y="0"/>
            <a:chExt cx="13055838" cy="9804400"/>
          </a:xfrm>
        </p:grpSpPr>
        <p:pic>
          <p:nvPicPr>
            <p:cNvPr name="Picture 3" id="3"/>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grpSp>
        <p:nvGrpSpPr>
          <p:cNvPr name="Group 4" id="4"/>
          <p:cNvGrpSpPr>
            <a:grpSpLocks noChangeAspect="true"/>
          </p:cNvGrpSpPr>
          <p:nvPr/>
        </p:nvGrpSpPr>
        <p:grpSpPr>
          <a:xfrm rot="2038846">
            <a:off x="8420396" y="-1254181"/>
            <a:ext cx="3325220" cy="3325220"/>
            <a:chOff x="0" y="0"/>
            <a:chExt cx="6350000" cy="6350000"/>
          </a:xfrm>
        </p:grpSpPr>
        <p:sp>
          <p:nvSpPr>
            <p:cNvPr name="Freeform 5" id="5"/>
            <p:cNvSpPr/>
            <p:nvPr/>
          </p:nvSpPr>
          <p:spPr>
            <a:xfrm>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304035"/>
            </a:solidFill>
          </p:spPr>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2038846">
            <a:off x="6741947" y="-2191792"/>
            <a:ext cx="3086677" cy="3086677"/>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409827" y="181653"/>
            <a:ext cx="6951893" cy="6951893"/>
          </a:xfrm>
          <a:prstGeom prst="rect">
            <a:avLst/>
          </a:prstGeom>
        </p:spPr>
      </p:pic>
      <p:pic>
        <p:nvPicPr>
          <p:cNvPr name="Picture 8" id="8"/>
          <p:cNvPicPr>
            <a:picLocks noChangeAspect="true"/>
          </p:cNvPicPr>
          <p:nvPr/>
        </p:nvPicPr>
        <p:blipFill>
          <a:blip r:embed="rId6"/>
          <a:srcRect l="20883" t="12369" r="26594" b="25073"/>
          <a:stretch>
            <a:fillRect/>
          </a:stretch>
        </p:blipFill>
        <p:spPr>
          <a:xfrm flipH="false" flipV="false" rot="0">
            <a:off x="3452612" y="1078800"/>
            <a:ext cx="3296480" cy="2096197"/>
          </a:xfrm>
          <a:prstGeom prst="rect">
            <a:avLst/>
          </a:prstGeom>
        </p:spPr>
      </p:pic>
      <p:sp>
        <p:nvSpPr>
          <p:cNvPr name="TextBox 9" id="9"/>
          <p:cNvSpPr txBox="true"/>
          <p:nvPr/>
        </p:nvSpPr>
        <p:spPr>
          <a:xfrm rot="0">
            <a:off x="233577" y="407549"/>
            <a:ext cx="4867275" cy="738467"/>
          </a:xfrm>
          <a:prstGeom prst="rect">
            <a:avLst/>
          </a:prstGeom>
        </p:spPr>
        <p:txBody>
          <a:bodyPr anchor="t" rtlCol="false" tIns="0" lIns="0" bIns="0" rIns="0">
            <a:spAutoFit/>
          </a:bodyPr>
          <a:lstStyle/>
          <a:p>
            <a:pPr>
              <a:lnSpc>
                <a:spcPts val="5522"/>
              </a:lnSpc>
            </a:pPr>
            <a:r>
              <a:rPr lang="en-US" sz="5634">
                <a:solidFill>
                  <a:srgbClr val="000000"/>
                </a:solidFill>
                <a:latin typeface="Bebas Neue"/>
              </a:rPr>
              <a:t>BACKGROUND</a:t>
            </a:r>
          </a:p>
        </p:txBody>
      </p:sp>
      <p:sp>
        <p:nvSpPr>
          <p:cNvPr name="TextBox 10" id="10"/>
          <p:cNvSpPr txBox="true"/>
          <p:nvPr/>
        </p:nvSpPr>
        <p:spPr>
          <a:xfrm rot="0">
            <a:off x="844565" y="3132455"/>
            <a:ext cx="8082417" cy="4220845"/>
          </a:xfrm>
          <a:prstGeom prst="rect">
            <a:avLst/>
          </a:prstGeom>
        </p:spPr>
        <p:txBody>
          <a:bodyPr anchor="t" rtlCol="false" tIns="0" lIns="0" bIns="0" rIns="0">
            <a:spAutoFit/>
          </a:bodyPr>
          <a:lstStyle/>
          <a:p>
            <a:pPr algn="just">
              <a:lnSpc>
                <a:spcPts val="2840"/>
              </a:lnSpc>
            </a:pPr>
            <a:r>
              <a:rPr lang="en-US" sz="2000" spc="40">
                <a:solidFill>
                  <a:srgbClr val="000000"/>
                </a:solidFill>
                <a:latin typeface="Lato"/>
              </a:rPr>
              <a:t>Laboratorium adalah unit  penunjang akademik pada lembaga pendidikan, berupa ruangan tertutup atau terbuka, bersifat permanen atau bergerak, dikelola secara sistematis untuk kegiatan pengujian, kalibrasi, dan atau produksi dalam skala terbatas, dengan  menggunakan peralatan dan bahan berdasarkan metode keilmuan tertentu, dalam rangka pelaksanaan pendidikan, penelitian, dan pengabdian kepada masyarakat (Permen PAN dan Reformasi Birokrasi, 2010).</a:t>
            </a:r>
          </a:p>
          <a:p>
            <a:pPr algn="just">
              <a:lnSpc>
                <a:spcPts val="2840"/>
              </a:lnSpc>
            </a:pPr>
            <a:r>
              <a:rPr lang="en-US" sz="2000" spc="40">
                <a:solidFill>
                  <a:srgbClr val="000000"/>
                </a:solidFill>
                <a:latin typeface="Lato"/>
              </a:rPr>
              <a:t>LabKita merupakan aplikasi peminjaman ruangan laboratorium dimana guru dapat menentukan waktu peminjaman sesuai kebutuhan kelasnya.</a:t>
            </a:r>
          </a:p>
          <a:p>
            <a:pPr algn="just">
              <a:lnSpc>
                <a:spcPts val="28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3577" y="407549"/>
            <a:ext cx="4867275" cy="738467"/>
          </a:xfrm>
          <a:prstGeom prst="rect">
            <a:avLst/>
          </a:prstGeom>
        </p:spPr>
        <p:txBody>
          <a:bodyPr anchor="t" rtlCol="false" tIns="0" lIns="0" bIns="0" rIns="0">
            <a:spAutoFit/>
          </a:bodyPr>
          <a:lstStyle/>
          <a:p>
            <a:pPr>
              <a:lnSpc>
                <a:spcPts val="5522"/>
              </a:lnSpc>
            </a:pPr>
            <a:r>
              <a:rPr lang="en-US" sz="5634">
                <a:solidFill>
                  <a:srgbClr val="000000"/>
                </a:solidFill>
                <a:latin typeface="Bebas Neue"/>
              </a:rPr>
              <a:t>Products Goals</a:t>
            </a:r>
          </a:p>
        </p:txBody>
      </p:sp>
      <p:sp>
        <p:nvSpPr>
          <p:cNvPr name="TextBox 3" id="3"/>
          <p:cNvSpPr txBox="true"/>
          <p:nvPr/>
        </p:nvSpPr>
        <p:spPr>
          <a:xfrm rot="0">
            <a:off x="233577" y="1098391"/>
            <a:ext cx="8082417" cy="2106295"/>
          </a:xfrm>
          <a:prstGeom prst="rect">
            <a:avLst/>
          </a:prstGeom>
        </p:spPr>
        <p:txBody>
          <a:bodyPr anchor="t" rtlCol="false" tIns="0" lIns="0" bIns="0" rIns="0">
            <a:spAutoFit/>
          </a:bodyPr>
          <a:lstStyle/>
          <a:p>
            <a:pPr algn="just" marL="431801" indent="-215900" lvl="1">
              <a:lnSpc>
                <a:spcPts val="2840"/>
              </a:lnSpc>
              <a:buFont typeface="Arial"/>
              <a:buChar char="•"/>
            </a:pPr>
            <a:r>
              <a:rPr lang="en-US" sz="2000" spc="40">
                <a:solidFill>
                  <a:srgbClr val="000000"/>
                </a:solidFill>
                <a:latin typeface="Lato"/>
              </a:rPr>
              <a:t>menyediakan aplikasi dimana guru dapat meminjaman ruangan laboratorium dengan mudah</a:t>
            </a:r>
          </a:p>
          <a:p>
            <a:pPr algn="just" marL="431801" indent="-215900" lvl="1">
              <a:lnSpc>
                <a:spcPts val="2840"/>
              </a:lnSpc>
              <a:buFont typeface="Arial"/>
              <a:buChar char="•"/>
            </a:pPr>
            <a:r>
              <a:rPr lang="en-US" sz="2000" spc="40">
                <a:solidFill>
                  <a:srgbClr val="000000"/>
                </a:solidFill>
                <a:latin typeface="Lato"/>
              </a:rPr>
              <a:t>mempermudah peminjaman laboratorium karena aplikasi diakses secara online menggunakan perangkat seluler</a:t>
            </a:r>
          </a:p>
          <a:p>
            <a:pPr algn="just" marL="431801" indent="-215900" lvl="1">
              <a:lnSpc>
                <a:spcPts val="2840"/>
              </a:lnSpc>
              <a:buFont typeface="Arial"/>
              <a:buChar char="•"/>
            </a:pPr>
            <a:r>
              <a:rPr lang="en-US" sz="2000" spc="40">
                <a:solidFill>
                  <a:srgbClr val="000000"/>
                </a:solidFill>
                <a:latin typeface="Lato"/>
              </a:rPr>
              <a:t>mendapatkan laboratorium sesuai dengan waktu yang dibutuhkan yang menyesuaikan dengan ketersediaan laboratorium</a:t>
            </a:r>
          </a:p>
        </p:txBody>
      </p:sp>
      <p:grpSp>
        <p:nvGrpSpPr>
          <p:cNvPr name="Group 4" id="4"/>
          <p:cNvGrpSpPr/>
          <p:nvPr/>
        </p:nvGrpSpPr>
        <p:grpSpPr>
          <a:xfrm rot="0">
            <a:off x="-19050" y="-19050"/>
            <a:ext cx="9791879" cy="7353300"/>
            <a:chOff x="0" y="0"/>
            <a:chExt cx="13055838" cy="9804400"/>
          </a:xfrm>
        </p:grpSpPr>
        <p:pic>
          <p:nvPicPr>
            <p:cNvPr name="Picture 5" id="5"/>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grpSp>
        <p:nvGrpSpPr>
          <p:cNvPr name="Group 6" id="6"/>
          <p:cNvGrpSpPr/>
          <p:nvPr/>
        </p:nvGrpSpPr>
        <p:grpSpPr>
          <a:xfrm rot="0">
            <a:off x="7907381" y="5759246"/>
            <a:ext cx="2827671" cy="2443684"/>
            <a:chOff x="0" y="0"/>
            <a:chExt cx="3770229" cy="3258245"/>
          </a:xfrm>
        </p:grpSpPr>
        <p:grpSp>
          <p:nvGrpSpPr>
            <p:cNvPr name="Group 7" id="7"/>
            <p:cNvGrpSpPr>
              <a:grpSpLocks noChangeAspect="true"/>
            </p:cNvGrpSpPr>
            <p:nvPr/>
          </p:nvGrpSpPr>
          <p:grpSpPr>
            <a:xfrm rot="-2700000">
              <a:off x="477159" y="477159"/>
              <a:ext cx="2303927" cy="2303927"/>
              <a:chOff x="0" y="0"/>
              <a:chExt cx="2653030" cy="2653030"/>
            </a:xfrm>
          </p:grpSpPr>
          <p:sp>
            <p:nvSpPr>
              <p:cNvPr name="Freeform 8" id="8"/>
              <p:cNvSpPr/>
              <p:nvPr/>
            </p:nvSpPr>
            <p:spPr>
              <a:xfrm>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name="Group 9" id="9"/>
            <p:cNvGrpSpPr/>
            <p:nvPr/>
          </p:nvGrpSpPr>
          <p:grpSpPr>
            <a:xfrm rot="-2700000">
              <a:off x="989143" y="477159"/>
              <a:ext cx="2303927" cy="2303927"/>
              <a:chOff x="0" y="0"/>
              <a:chExt cx="1913890" cy="1913890"/>
            </a:xfrm>
          </p:grpSpPr>
          <p:sp>
            <p:nvSpPr>
              <p:cNvPr name="Freeform 10" id="10"/>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grpSp>
        <p:nvGrpSpPr>
          <p:cNvPr name="Group 11" id="11"/>
          <p:cNvGrpSpPr/>
          <p:nvPr/>
        </p:nvGrpSpPr>
        <p:grpSpPr>
          <a:xfrm rot="4750087">
            <a:off x="-2357352" y="4344591"/>
            <a:ext cx="5181857" cy="4478179"/>
            <a:chOff x="0" y="0"/>
            <a:chExt cx="6909143" cy="5970905"/>
          </a:xfrm>
        </p:grpSpPr>
        <p:grpSp>
          <p:nvGrpSpPr>
            <p:cNvPr name="Group 12" id="12"/>
            <p:cNvGrpSpPr>
              <a:grpSpLocks noChangeAspect="true"/>
            </p:cNvGrpSpPr>
            <p:nvPr/>
          </p:nvGrpSpPr>
          <p:grpSpPr>
            <a:xfrm rot="-2700000">
              <a:off x="874419" y="874419"/>
              <a:ext cx="4222068" cy="4222068"/>
              <a:chOff x="0" y="0"/>
              <a:chExt cx="2653030" cy="2653030"/>
            </a:xfrm>
          </p:grpSpPr>
          <p:sp>
            <p:nvSpPr>
              <p:cNvPr name="Freeform 13" id="13"/>
              <p:cNvSpPr/>
              <p:nvPr/>
            </p:nvSpPr>
            <p:spPr>
              <a:xfrm>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5DCAD1"/>
              </a:solidFill>
            </p:spPr>
          </p:sp>
        </p:grpSp>
        <p:grpSp>
          <p:nvGrpSpPr>
            <p:cNvPr name="Group 14" id="14"/>
            <p:cNvGrpSpPr/>
            <p:nvPr/>
          </p:nvGrpSpPr>
          <p:grpSpPr>
            <a:xfrm rot="-2700000">
              <a:off x="1812656" y="874419"/>
              <a:ext cx="4222068" cy="4222068"/>
              <a:chOff x="0" y="0"/>
              <a:chExt cx="1913890" cy="1913890"/>
            </a:xfrm>
          </p:grpSpPr>
          <p:sp>
            <p:nvSpPr>
              <p:cNvPr name="Freeform 15" id="15"/>
              <p:cNvSpPr/>
              <p:nvPr/>
            </p:nvSpPr>
            <p:spPr>
              <a:xfrm>
                <a:off x="0" y="0"/>
                <a:ext cx="1913890" cy="1913890"/>
              </a:xfrm>
              <a:custGeom>
                <a:avLst/>
                <a:gdLst/>
                <a:ahLst/>
                <a:cxnLst/>
                <a:rect r="r" b="b" t="t" l="l"/>
                <a:pathLst>
                  <a:path h="1913890" w="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3CD74"/>
              </a:solidFill>
            </p:spPr>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1B0B7"/>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21564" y="1926422"/>
            <a:ext cx="3368598" cy="3368585"/>
            <a:chOff x="0" y="0"/>
            <a:chExt cx="6350000" cy="6349975"/>
          </a:xfrm>
        </p:grpSpPr>
        <p:sp>
          <p:nvSpPr>
            <p:cNvPr name="Freeform 3" id="3"/>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9215" r="-21056" t="0" b="0"/>
              </a:stretch>
            </a:blipFill>
          </p:spPr>
        </p:sp>
      </p:grpSp>
      <p:grpSp>
        <p:nvGrpSpPr>
          <p:cNvPr name="Group 4" id="4"/>
          <p:cNvGrpSpPr/>
          <p:nvPr/>
        </p:nvGrpSpPr>
        <p:grpSpPr>
          <a:xfrm rot="0">
            <a:off x="633780" y="4611759"/>
            <a:ext cx="2944167" cy="1209019"/>
            <a:chOff x="0" y="0"/>
            <a:chExt cx="1453910" cy="597047"/>
          </a:xfrm>
        </p:grpSpPr>
        <p:sp>
          <p:nvSpPr>
            <p:cNvPr name="Freeform 5" id="5"/>
            <p:cNvSpPr/>
            <p:nvPr/>
          </p:nvSpPr>
          <p:spPr>
            <a:xfrm>
              <a:off x="0" y="0"/>
              <a:ext cx="1453910" cy="597047"/>
            </a:xfrm>
            <a:custGeom>
              <a:avLst/>
              <a:gdLst/>
              <a:ahLst/>
              <a:cxnLst/>
              <a:rect r="r" b="b" t="t" l="l"/>
              <a:pathLst>
                <a:path h="597047" w="1453910">
                  <a:moveTo>
                    <a:pt x="0" y="0"/>
                  </a:moveTo>
                  <a:lnTo>
                    <a:pt x="1453910" y="0"/>
                  </a:lnTo>
                  <a:lnTo>
                    <a:pt x="1453910" y="597047"/>
                  </a:lnTo>
                  <a:lnTo>
                    <a:pt x="0" y="597047"/>
                  </a:lnTo>
                  <a:close/>
                </a:path>
              </a:pathLst>
            </a:custGeom>
            <a:solidFill>
              <a:srgbClr val="61B0B7"/>
            </a:solidFill>
          </p:spPr>
        </p:sp>
        <p:sp>
          <p:nvSpPr>
            <p:cNvPr name="TextBox 6" id="6"/>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grpSp>
        <p:nvGrpSpPr>
          <p:cNvPr name="Group 7" id="7"/>
          <p:cNvGrpSpPr/>
          <p:nvPr/>
        </p:nvGrpSpPr>
        <p:grpSpPr>
          <a:xfrm rot="0">
            <a:off x="633780" y="4690497"/>
            <a:ext cx="2944167" cy="1209019"/>
            <a:chOff x="0" y="0"/>
            <a:chExt cx="1453910" cy="597047"/>
          </a:xfrm>
        </p:grpSpPr>
        <p:sp>
          <p:nvSpPr>
            <p:cNvPr name="Freeform 8" id="8"/>
            <p:cNvSpPr/>
            <p:nvPr/>
          </p:nvSpPr>
          <p:spPr>
            <a:xfrm>
              <a:off x="0" y="0"/>
              <a:ext cx="1453910" cy="597047"/>
            </a:xfrm>
            <a:custGeom>
              <a:avLst/>
              <a:gdLst/>
              <a:ahLst/>
              <a:cxnLst/>
              <a:rect r="r" b="b" t="t" l="l"/>
              <a:pathLst>
                <a:path h="597047" w="1453910">
                  <a:moveTo>
                    <a:pt x="0" y="0"/>
                  </a:moveTo>
                  <a:lnTo>
                    <a:pt x="1453910" y="0"/>
                  </a:lnTo>
                  <a:lnTo>
                    <a:pt x="1453910" y="597047"/>
                  </a:lnTo>
                  <a:lnTo>
                    <a:pt x="0" y="597047"/>
                  </a:lnTo>
                  <a:close/>
                </a:path>
              </a:pathLst>
            </a:custGeom>
            <a:solidFill>
              <a:srgbClr val="3B93AA"/>
            </a:solidFill>
          </p:spPr>
        </p:sp>
        <p:sp>
          <p:nvSpPr>
            <p:cNvPr name="TextBox 9" id="9"/>
            <p:cNvSpPr txBox="true"/>
            <p:nvPr/>
          </p:nvSpPr>
          <p:spPr>
            <a:xfrm>
              <a:off x="0" y="-28575"/>
              <a:ext cx="812800" cy="841375"/>
            </a:xfrm>
            <a:prstGeom prst="rect">
              <a:avLst/>
            </a:prstGeom>
          </p:spPr>
          <p:txBody>
            <a:bodyPr anchor="ctr" rtlCol="false" tIns="27093" lIns="27093" bIns="27093" rIns="27093"/>
            <a:lstStyle/>
            <a:p>
              <a:pPr algn="ctr">
                <a:lnSpc>
                  <a:spcPts val="1418"/>
                </a:lnSpc>
                <a:spcBef>
                  <a:spcPct val="0"/>
                </a:spcBef>
              </a:pPr>
            </a:p>
          </p:txBody>
        </p:sp>
      </p:grpSp>
      <p:sp>
        <p:nvSpPr>
          <p:cNvPr name="AutoShape 10" id="10"/>
          <p:cNvSpPr/>
          <p:nvPr/>
        </p:nvSpPr>
        <p:spPr>
          <a:xfrm rot="0">
            <a:off x="4394401" y="6574155"/>
            <a:ext cx="4485892" cy="0"/>
          </a:xfrm>
          <a:prstGeom prst="line">
            <a:avLst/>
          </a:prstGeom>
          <a:ln cap="flat" w="19050">
            <a:solidFill>
              <a:srgbClr val="000000"/>
            </a:solidFill>
            <a:prstDash val="solid"/>
            <a:headEnd type="none" len="sm" w="sm"/>
            <a:tailEnd type="none" len="sm" w="sm"/>
          </a:ln>
        </p:spPr>
      </p:sp>
      <p:pic>
        <p:nvPicPr>
          <p:cNvPr name="Picture 11" id="11"/>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8428925" y="6951312"/>
            <a:ext cx="184263" cy="214259"/>
          </a:xfrm>
          <a:prstGeom prst="rect">
            <a:avLst/>
          </a:prstGeom>
        </p:spPr>
      </p:pic>
      <p:sp>
        <p:nvSpPr>
          <p:cNvPr name="TextBox 12" id="12"/>
          <p:cNvSpPr txBox="true"/>
          <p:nvPr/>
        </p:nvSpPr>
        <p:spPr>
          <a:xfrm rot="0">
            <a:off x="547189" y="1248735"/>
            <a:ext cx="2945619" cy="446617"/>
          </a:xfrm>
          <a:prstGeom prst="rect">
            <a:avLst/>
          </a:prstGeom>
        </p:spPr>
        <p:txBody>
          <a:bodyPr anchor="t" rtlCol="false" tIns="0" lIns="0" bIns="0" rIns="0">
            <a:spAutoFit/>
          </a:bodyPr>
          <a:lstStyle/>
          <a:p>
            <a:pPr algn="just">
              <a:lnSpc>
                <a:spcPts val="3033"/>
              </a:lnSpc>
            </a:pPr>
            <a:r>
              <a:rPr lang="en-US" sz="2333" spc="114">
                <a:solidFill>
                  <a:srgbClr val="1E1E28"/>
                </a:solidFill>
                <a:latin typeface="Agrandir Medium"/>
              </a:rPr>
              <a:t>Mawar Aminah</a:t>
            </a:r>
          </a:p>
        </p:txBody>
      </p:sp>
      <p:sp>
        <p:nvSpPr>
          <p:cNvPr name="TextBox 13" id="13"/>
          <p:cNvSpPr txBox="true"/>
          <p:nvPr/>
        </p:nvSpPr>
        <p:spPr>
          <a:xfrm rot="0">
            <a:off x="4394401" y="1356266"/>
            <a:ext cx="1586541" cy="339085"/>
          </a:xfrm>
          <a:prstGeom prst="rect">
            <a:avLst/>
          </a:prstGeom>
        </p:spPr>
        <p:txBody>
          <a:bodyPr anchor="t" rtlCol="false" tIns="0" lIns="0" bIns="0" rIns="0">
            <a:spAutoFit/>
          </a:bodyPr>
          <a:lstStyle/>
          <a:p>
            <a:pPr>
              <a:lnSpc>
                <a:spcPts val="2340"/>
              </a:lnSpc>
            </a:pPr>
            <a:r>
              <a:rPr lang="en-US" sz="1800">
                <a:solidFill>
                  <a:srgbClr val="1E1E28"/>
                </a:solidFill>
                <a:latin typeface="Agrandir Medium"/>
              </a:rPr>
              <a:t>Background</a:t>
            </a:r>
          </a:p>
        </p:txBody>
      </p:sp>
      <p:sp>
        <p:nvSpPr>
          <p:cNvPr name="TextBox 14" id="14"/>
          <p:cNvSpPr txBox="true"/>
          <p:nvPr/>
        </p:nvSpPr>
        <p:spPr>
          <a:xfrm rot="0">
            <a:off x="4394401" y="1805863"/>
            <a:ext cx="4485892" cy="1344629"/>
          </a:xfrm>
          <a:prstGeom prst="rect">
            <a:avLst/>
          </a:prstGeom>
        </p:spPr>
        <p:txBody>
          <a:bodyPr anchor="t" rtlCol="false" tIns="0" lIns="0" bIns="0" rIns="0">
            <a:spAutoFit/>
          </a:bodyPr>
          <a:lstStyle/>
          <a:p>
            <a:pPr>
              <a:lnSpc>
                <a:spcPts val="1785"/>
              </a:lnSpc>
            </a:pPr>
            <a:r>
              <a:rPr lang="en-US" sz="1373">
                <a:solidFill>
                  <a:srgbClr val="1E1E28"/>
                </a:solidFill>
                <a:latin typeface="Agrandir Narrow"/>
              </a:rPr>
              <a:t>Mawar Aminah berusia 28 tahun. Dia saat ini adalah guru fisika disalah sekolah. sebagai guru fisika yang banyak jobdesk jadi membuat kesulitan dalam penggunaan lab untuk kelangsungan belajar mengajar,maka dari itu membutuhkan sistem peminjaman lab agar dapat menyesuaikan jadwal pemakaian lab dengan kelas lain.</a:t>
            </a:r>
          </a:p>
        </p:txBody>
      </p:sp>
      <p:sp>
        <p:nvSpPr>
          <p:cNvPr name="TextBox 15" id="15"/>
          <p:cNvSpPr txBox="true"/>
          <p:nvPr/>
        </p:nvSpPr>
        <p:spPr>
          <a:xfrm rot="0">
            <a:off x="4409641" y="3245742"/>
            <a:ext cx="1586541" cy="339085"/>
          </a:xfrm>
          <a:prstGeom prst="rect">
            <a:avLst/>
          </a:prstGeom>
        </p:spPr>
        <p:txBody>
          <a:bodyPr anchor="t" rtlCol="false" tIns="0" lIns="0" bIns="0" rIns="0">
            <a:spAutoFit/>
          </a:bodyPr>
          <a:lstStyle/>
          <a:p>
            <a:pPr>
              <a:lnSpc>
                <a:spcPts val="2340"/>
              </a:lnSpc>
            </a:pPr>
            <a:r>
              <a:rPr lang="en-US" sz="1800">
                <a:solidFill>
                  <a:srgbClr val="1E1E28"/>
                </a:solidFill>
                <a:latin typeface="Agrandir Medium"/>
              </a:rPr>
              <a:t>Goals</a:t>
            </a:r>
          </a:p>
        </p:txBody>
      </p:sp>
      <p:sp>
        <p:nvSpPr>
          <p:cNvPr name="TextBox 16" id="16"/>
          <p:cNvSpPr txBox="true"/>
          <p:nvPr/>
        </p:nvSpPr>
        <p:spPr>
          <a:xfrm rot="0">
            <a:off x="4329292" y="3699128"/>
            <a:ext cx="4283895" cy="906479"/>
          </a:xfrm>
          <a:prstGeom prst="rect">
            <a:avLst/>
          </a:prstGeom>
        </p:spPr>
        <p:txBody>
          <a:bodyPr anchor="t" rtlCol="false" tIns="0" lIns="0" bIns="0" rIns="0">
            <a:spAutoFit/>
          </a:bodyPr>
          <a:lstStyle/>
          <a:p>
            <a:pPr marL="296582" indent="-148291" lvl="1">
              <a:lnSpc>
                <a:spcPts val="1785"/>
              </a:lnSpc>
              <a:buFont typeface="Arial"/>
              <a:buChar char="•"/>
            </a:pPr>
            <a:r>
              <a:rPr lang="en-US" sz="1373">
                <a:solidFill>
                  <a:srgbClr val="1E1E28"/>
                </a:solidFill>
                <a:latin typeface="Agrandir Narrow"/>
              </a:rPr>
              <a:t>Ingin memiliki sistem yang dapat dengan mudah membantu proses peminjaman lab </a:t>
            </a:r>
          </a:p>
          <a:p>
            <a:pPr marL="296582" indent="-148291" lvl="1">
              <a:lnSpc>
                <a:spcPts val="1785"/>
              </a:lnSpc>
              <a:buFont typeface="Arial"/>
              <a:buChar char="•"/>
            </a:pPr>
            <a:r>
              <a:rPr lang="en-US" sz="1373">
                <a:solidFill>
                  <a:srgbClr val="1E1E28"/>
                </a:solidFill>
                <a:latin typeface="Agrandir Narrow"/>
              </a:rPr>
              <a:t>Proses peminjaman lab mudah dan tidak membingungkan</a:t>
            </a:r>
          </a:p>
        </p:txBody>
      </p:sp>
      <p:sp>
        <p:nvSpPr>
          <p:cNvPr name="TextBox 17" id="17"/>
          <p:cNvSpPr txBox="true"/>
          <p:nvPr/>
        </p:nvSpPr>
        <p:spPr>
          <a:xfrm rot="0">
            <a:off x="4394401" y="4835961"/>
            <a:ext cx="1586541" cy="339085"/>
          </a:xfrm>
          <a:prstGeom prst="rect">
            <a:avLst/>
          </a:prstGeom>
        </p:spPr>
        <p:txBody>
          <a:bodyPr anchor="t" rtlCol="false" tIns="0" lIns="0" bIns="0" rIns="0">
            <a:spAutoFit/>
          </a:bodyPr>
          <a:lstStyle/>
          <a:p>
            <a:pPr>
              <a:lnSpc>
                <a:spcPts val="2340"/>
              </a:lnSpc>
            </a:pPr>
            <a:r>
              <a:rPr lang="en-US" sz="1800">
                <a:solidFill>
                  <a:srgbClr val="1E1E28"/>
                </a:solidFill>
                <a:latin typeface="Agrandir Medium"/>
              </a:rPr>
              <a:t>Frustations</a:t>
            </a:r>
          </a:p>
        </p:txBody>
      </p:sp>
      <p:sp>
        <p:nvSpPr>
          <p:cNvPr name="TextBox 18" id="18"/>
          <p:cNvSpPr txBox="true"/>
          <p:nvPr/>
        </p:nvSpPr>
        <p:spPr>
          <a:xfrm rot="0">
            <a:off x="4394401" y="6640801"/>
            <a:ext cx="482399" cy="291460"/>
          </a:xfrm>
          <a:prstGeom prst="rect">
            <a:avLst/>
          </a:prstGeom>
        </p:spPr>
        <p:txBody>
          <a:bodyPr anchor="t" rtlCol="false" tIns="0" lIns="0" bIns="0" rIns="0">
            <a:spAutoFit/>
          </a:bodyPr>
          <a:lstStyle/>
          <a:p>
            <a:pPr>
              <a:lnSpc>
                <a:spcPts val="2080"/>
              </a:lnSpc>
            </a:pPr>
            <a:r>
              <a:rPr lang="en-US" sz="1600">
                <a:solidFill>
                  <a:srgbClr val="1E1E28"/>
                </a:solidFill>
                <a:latin typeface="Agrandir Medium"/>
              </a:rPr>
              <a:t>Age</a:t>
            </a:r>
          </a:p>
        </p:txBody>
      </p:sp>
      <p:sp>
        <p:nvSpPr>
          <p:cNvPr name="TextBox 19" id="19"/>
          <p:cNvSpPr txBox="true"/>
          <p:nvPr/>
        </p:nvSpPr>
        <p:spPr>
          <a:xfrm rot="0">
            <a:off x="4394401" y="6978630"/>
            <a:ext cx="897474" cy="235284"/>
          </a:xfrm>
          <a:prstGeom prst="rect">
            <a:avLst/>
          </a:prstGeom>
        </p:spPr>
        <p:txBody>
          <a:bodyPr anchor="t" rtlCol="false" tIns="0" lIns="0" bIns="0" rIns="0">
            <a:spAutoFit/>
          </a:bodyPr>
          <a:lstStyle/>
          <a:p>
            <a:pPr>
              <a:lnSpc>
                <a:spcPts val="1525"/>
              </a:lnSpc>
            </a:pPr>
            <a:r>
              <a:rPr lang="en-US" sz="1173">
                <a:solidFill>
                  <a:srgbClr val="1E1E28"/>
                </a:solidFill>
                <a:latin typeface="Agrandir Narrow"/>
              </a:rPr>
              <a:t>28 years old</a:t>
            </a:r>
          </a:p>
        </p:txBody>
      </p:sp>
      <p:sp>
        <p:nvSpPr>
          <p:cNvPr name="TextBox 20" id="20"/>
          <p:cNvSpPr txBox="true"/>
          <p:nvPr/>
        </p:nvSpPr>
        <p:spPr>
          <a:xfrm rot="0">
            <a:off x="5996182" y="6640801"/>
            <a:ext cx="1492384" cy="291460"/>
          </a:xfrm>
          <a:prstGeom prst="rect">
            <a:avLst/>
          </a:prstGeom>
        </p:spPr>
        <p:txBody>
          <a:bodyPr anchor="t" rtlCol="false" tIns="0" lIns="0" bIns="0" rIns="0">
            <a:spAutoFit/>
          </a:bodyPr>
          <a:lstStyle/>
          <a:p>
            <a:pPr>
              <a:lnSpc>
                <a:spcPts val="2080"/>
              </a:lnSpc>
            </a:pPr>
            <a:r>
              <a:rPr lang="en-US" sz="1600">
                <a:solidFill>
                  <a:srgbClr val="1E1E28"/>
                </a:solidFill>
                <a:latin typeface="Agrandir Medium"/>
              </a:rPr>
              <a:t>Profession</a:t>
            </a:r>
          </a:p>
        </p:txBody>
      </p:sp>
      <p:sp>
        <p:nvSpPr>
          <p:cNvPr name="TextBox 21" id="21"/>
          <p:cNvSpPr txBox="true"/>
          <p:nvPr/>
        </p:nvSpPr>
        <p:spPr>
          <a:xfrm rot="0">
            <a:off x="5996182" y="6963053"/>
            <a:ext cx="1265821" cy="235284"/>
          </a:xfrm>
          <a:prstGeom prst="rect">
            <a:avLst/>
          </a:prstGeom>
        </p:spPr>
        <p:txBody>
          <a:bodyPr anchor="t" rtlCol="false" tIns="0" lIns="0" bIns="0" rIns="0">
            <a:spAutoFit/>
          </a:bodyPr>
          <a:lstStyle/>
          <a:p>
            <a:pPr>
              <a:lnSpc>
                <a:spcPts val="1525"/>
              </a:lnSpc>
            </a:pPr>
            <a:r>
              <a:rPr lang="en-US" sz="1173">
                <a:solidFill>
                  <a:srgbClr val="1E1E28"/>
                </a:solidFill>
                <a:latin typeface="Agrandir Narrow"/>
              </a:rPr>
              <a:t>Project Manager</a:t>
            </a:r>
          </a:p>
        </p:txBody>
      </p:sp>
      <p:sp>
        <p:nvSpPr>
          <p:cNvPr name="TextBox 22" id="22"/>
          <p:cNvSpPr txBox="true"/>
          <p:nvPr/>
        </p:nvSpPr>
        <p:spPr>
          <a:xfrm rot="0">
            <a:off x="8245976" y="6640801"/>
            <a:ext cx="1492384" cy="291460"/>
          </a:xfrm>
          <a:prstGeom prst="rect">
            <a:avLst/>
          </a:prstGeom>
        </p:spPr>
        <p:txBody>
          <a:bodyPr anchor="t" rtlCol="false" tIns="0" lIns="0" bIns="0" rIns="0">
            <a:spAutoFit/>
          </a:bodyPr>
          <a:lstStyle/>
          <a:p>
            <a:pPr>
              <a:lnSpc>
                <a:spcPts val="2080"/>
              </a:lnSpc>
            </a:pPr>
            <a:r>
              <a:rPr lang="en-US" sz="1600">
                <a:solidFill>
                  <a:srgbClr val="1E1E28"/>
                </a:solidFill>
                <a:latin typeface="Agrandir Medium"/>
              </a:rPr>
              <a:t>Tech</a:t>
            </a:r>
          </a:p>
        </p:txBody>
      </p:sp>
      <p:sp>
        <p:nvSpPr>
          <p:cNvPr name="TextBox 23" id="23"/>
          <p:cNvSpPr txBox="true"/>
          <p:nvPr/>
        </p:nvSpPr>
        <p:spPr>
          <a:xfrm rot="0">
            <a:off x="5553858" y="382811"/>
            <a:ext cx="4323567" cy="668655"/>
          </a:xfrm>
          <a:prstGeom prst="rect">
            <a:avLst/>
          </a:prstGeom>
        </p:spPr>
        <p:txBody>
          <a:bodyPr anchor="t" rtlCol="false" tIns="0" lIns="0" bIns="0" rIns="0">
            <a:spAutoFit/>
          </a:bodyPr>
          <a:lstStyle/>
          <a:p>
            <a:pPr algn="just">
              <a:lnSpc>
                <a:spcPts val="4680"/>
              </a:lnSpc>
            </a:pPr>
            <a:r>
              <a:rPr lang="en-US" sz="3600" spc="176">
                <a:solidFill>
                  <a:srgbClr val="1E1E28"/>
                </a:solidFill>
                <a:latin typeface="Agrandir Medium"/>
              </a:rPr>
              <a:t>USER PERSONA</a:t>
            </a:r>
          </a:p>
        </p:txBody>
      </p:sp>
      <p:sp>
        <p:nvSpPr>
          <p:cNvPr name="TextBox 24" id="24"/>
          <p:cNvSpPr txBox="true"/>
          <p:nvPr/>
        </p:nvSpPr>
        <p:spPr>
          <a:xfrm rot="0">
            <a:off x="784769" y="4852647"/>
            <a:ext cx="2642188" cy="818045"/>
          </a:xfrm>
          <a:prstGeom prst="rect">
            <a:avLst/>
          </a:prstGeom>
        </p:spPr>
        <p:txBody>
          <a:bodyPr anchor="t" rtlCol="false" tIns="0" lIns="0" bIns="0" rIns="0">
            <a:spAutoFit/>
          </a:bodyPr>
          <a:lstStyle/>
          <a:p>
            <a:pPr algn="ctr">
              <a:lnSpc>
                <a:spcPts val="2063"/>
              </a:lnSpc>
            </a:pPr>
            <a:r>
              <a:rPr lang="en-US" sz="1587">
                <a:solidFill>
                  <a:srgbClr val="1E1E28"/>
                </a:solidFill>
                <a:latin typeface="Agrandir Narrow"/>
              </a:rPr>
              <a:t>Saya ingin peminjaman yang mudah dan cepat dan tidak bentrok dengan kelas yang lain</a:t>
            </a:r>
          </a:p>
        </p:txBody>
      </p:sp>
      <p:sp>
        <p:nvSpPr>
          <p:cNvPr name="TextBox 25" id="25"/>
          <p:cNvSpPr txBox="true"/>
          <p:nvPr/>
        </p:nvSpPr>
        <p:spPr>
          <a:xfrm rot="0">
            <a:off x="4329292" y="5289346"/>
            <a:ext cx="4283895" cy="1125554"/>
          </a:xfrm>
          <a:prstGeom prst="rect">
            <a:avLst/>
          </a:prstGeom>
        </p:spPr>
        <p:txBody>
          <a:bodyPr anchor="t" rtlCol="false" tIns="0" lIns="0" bIns="0" rIns="0">
            <a:spAutoFit/>
          </a:bodyPr>
          <a:lstStyle/>
          <a:p>
            <a:pPr marL="296582" indent="-148291" lvl="1">
              <a:lnSpc>
                <a:spcPts val="1785"/>
              </a:lnSpc>
              <a:buFont typeface="Arial"/>
              <a:buChar char="•"/>
            </a:pPr>
            <a:r>
              <a:rPr lang="en-US" sz="1373">
                <a:solidFill>
                  <a:srgbClr val="1E1E28"/>
                </a:solidFill>
                <a:latin typeface="Agrandir Narrow"/>
              </a:rPr>
              <a:t>Peminjamannya dilakukan secara manual dengan cara meminta form peminjaman pada administrasi lab kesulitan saat ingin peminjaman lab</a:t>
            </a:r>
          </a:p>
          <a:p>
            <a:pPr marL="296582" indent="-148291" lvl="1">
              <a:lnSpc>
                <a:spcPts val="1785"/>
              </a:lnSpc>
              <a:buFont typeface="Arial"/>
              <a:buChar char="•"/>
            </a:pPr>
            <a:r>
              <a:rPr lang="en-US" sz="1373">
                <a:solidFill>
                  <a:srgbClr val="1E1E28"/>
                </a:solidFill>
                <a:latin typeface="Agrandir Narrow"/>
              </a:rPr>
              <a:t>Kurangnya informasi terhadap status lab yang kosong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3577" y="407549"/>
            <a:ext cx="4867275" cy="738467"/>
          </a:xfrm>
          <a:prstGeom prst="rect">
            <a:avLst/>
          </a:prstGeom>
        </p:spPr>
        <p:txBody>
          <a:bodyPr anchor="t" rtlCol="false" tIns="0" lIns="0" bIns="0" rIns="0">
            <a:spAutoFit/>
          </a:bodyPr>
          <a:lstStyle/>
          <a:p>
            <a:pPr>
              <a:lnSpc>
                <a:spcPts val="5522"/>
              </a:lnSpc>
            </a:pPr>
            <a:r>
              <a:rPr lang="en-US" sz="5634">
                <a:solidFill>
                  <a:srgbClr val="000000"/>
                </a:solidFill>
                <a:latin typeface="Bebas Neue"/>
              </a:rPr>
              <a:t>user journey</a:t>
            </a:r>
          </a:p>
        </p:txBody>
      </p:sp>
      <p:sp>
        <p:nvSpPr>
          <p:cNvPr name="TextBox 3" id="3"/>
          <p:cNvSpPr txBox="true"/>
          <p:nvPr/>
        </p:nvSpPr>
        <p:spPr>
          <a:xfrm rot="0">
            <a:off x="233577" y="1098391"/>
            <a:ext cx="8082417" cy="4220845"/>
          </a:xfrm>
          <a:prstGeom prst="rect">
            <a:avLst/>
          </a:prstGeom>
        </p:spPr>
        <p:txBody>
          <a:bodyPr anchor="t" rtlCol="false" tIns="0" lIns="0" bIns="0" rIns="0">
            <a:spAutoFit/>
          </a:bodyPr>
          <a:lstStyle/>
          <a:p>
            <a:pPr algn="just" marL="431801" indent="-215900" lvl="1">
              <a:lnSpc>
                <a:spcPts val="2840"/>
              </a:lnSpc>
              <a:buFont typeface="Arial"/>
              <a:buChar char="•"/>
            </a:pPr>
            <a:r>
              <a:rPr lang="en-US" sz="2000" spc="40">
                <a:solidFill>
                  <a:srgbClr val="000000"/>
                </a:solidFill>
                <a:latin typeface="Lato"/>
              </a:rPr>
              <a:t>user melakukan registrasi akun</a:t>
            </a:r>
          </a:p>
          <a:p>
            <a:pPr algn="just" marL="431801" indent="-215900" lvl="1">
              <a:lnSpc>
                <a:spcPts val="2840"/>
              </a:lnSpc>
              <a:buFont typeface="Arial"/>
              <a:buChar char="•"/>
            </a:pPr>
            <a:r>
              <a:rPr lang="en-US" sz="2000" spc="40">
                <a:solidFill>
                  <a:srgbClr val="000000"/>
                </a:solidFill>
                <a:latin typeface="Lato"/>
              </a:rPr>
              <a:t>user membuka menu jenis laboratorium</a:t>
            </a:r>
          </a:p>
          <a:p>
            <a:pPr algn="just" marL="431801" indent="-215900" lvl="1">
              <a:lnSpc>
                <a:spcPts val="2840"/>
              </a:lnSpc>
              <a:buFont typeface="Arial"/>
              <a:buChar char="•"/>
            </a:pPr>
            <a:r>
              <a:rPr lang="en-US" sz="2000" spc="40">
                <a:solidFill>
                  <a:srgbClr val="000000"/>
                </a:solidFill>
                <a:latin typeface="Lato"/>
              </a:rPr>
              <a:t>user memilih jenis laboratorium yang dibutuhkan</a:t>
            </a:r>
          </a:p>
          <a:p>
            <a:pPr algn="just" marL="431801" indent="-215900" lvl="1">
              <a:lnSpc>
                <a:spcPts val="2840"/>
              </a:lnSpc>
              <a:buFont typeface="Arial"/>
              <a:buChar char="•"/>
            </a:pPr>
            <a:r>
              <a:rPr lang="en-US" sz="2000" spc="40">
                <a:solidFill>
                  <a:srgbClr val="000000"/>
                </a:solidFill>
                <a:latin typeface="Lato"/>
              </a:rPr>
              <a:t>user memilih ruangan laboratorium beserta waktu ruangan dibutuhkan</a:t>
            </a:r>
          </a:p>
          <a:p>
            <a:pPr algn="just" marL="431801" indent="-215900" lvl="1">
              <a:lnSpc>
                <a:spcPts val="2840"/>
              </a:lnSpc>
              <a:buFont typeface="Arial"/>
              <a:buChar char="•"/>
            </a:pPr>
            <a:r>
              <a:rPr lang="en-US" sz="2000" spc="40">
                <a:solidFill>
                  <a:srgbClr val="000000"/>
                </a:solidFill>
                <a:latin typeface="Lato"/>
              </a:rPr>
              <a:t>user mengkonfirmasi peminjaman laboratorium</a:t>
            </a:r>
          </a:p>
          <a:p>
            <a:pPr algn="just" marL="431801" indent="-215900" lvl="1">
              <a:lnSpc>
                <a:spcPts val="2840"/>
              </a:lnSpc>
              <a:buFont typeface="Arial"/>
              <a:buChar char="•"/>
            </a:pPr>
            <a:r>
              <a:rPr lang="en-US" sz="2000" spc="40">
                <a:solidFill>
                  <a:srgbClr val="000000"/>
                </a:solidFill>
                <a:latin typeface="Lato"/>
              </a:rPr>
              <a:t>user mengambil kunci sesuai waktu peminjaman dimulai</a:t>
            </a:r>
          </a:p>
          <a:p>
            <a:pPr algn="just" marL="431801" indent="-215900" lvl="1">
              <a:lnSpc>
                <a:spcPts val="2840"/>
              </a:lnSpc>
              <a:buFont typeface="Arial"/>
              <a:buChar char="•"/>
            </a:pPr>
            <a:r>
              <a:rPr lang="en-US" sz="2000" spc="40">
                <a:solidFill>
                  <a:srgbClr val="000000"/>
                </a:solidFill>
                <a:latin typeface="Lato"/>
              </a:rPr>
              <a:t>user pergi dan membuka laboratorium yang dipinjam</a:t>
            </a:r>
          </a:p>
          <a:p>
            <a:pPr algn="just" marL="431801" indent="-215900" lvl="1">
              <a:lnSpc>
                <a:spcPts val="2840"/>
              </a:lnSpc>
              <a:buFont typeface="Arial"/>
              <a:buChar char="•"/>
            </a:pPr>
            <a:r>
              <a:rPr lang="en-US" sz="2000" spc="40">
                <a:solidFill>
                  <a:srgbClr val="000000"/>
                </a:solidFill>
                <a:latin typeface="Lato"/>
              </a:rPr>
              <a:t>user menggunakan laboratorium dengan durasi peminjaman yang telah ditentukan</a:t>
            </a:r>
          </a:p>
          <a:p>
            <a:pPr algn="just" marL="431801" indent="-215900" lvl="1">
              <a:lnSpc>
                <a:spcPts val="2840"/>
              </a:lnSpc>
              <a:buFont typeface="Arial"/>
              <a:buChar char="•"/>
            </a:pPr>
            <a:r>
              <a:rPr lang="en-US" sz="2000" spc="40">
                <a:solidFill>
                  <a:srgbClr val="000000"/>
                </a:solidFill>
                <a:latin typeface="Lato"/>
              </a:rPr>
              <a:t>user mengunci kembali laboratorium yang telah dipinjam</a:t>
            </a:r>
          </a:p>
          <a:p>
            <a:pPr algn="just" marL="431801" indent="-215900" lvl="1">
              <a:lnSpc>
                <a:spcPts val="2840"/>
              </a:lnSpc>
              <a:buFont typeface="Arial"/>
              <a:buChar char="•"/>
            </a:pPr>
            <a:r>
              <a:rPr lang="en-US" sz="2000" spc="40">
                <a:solidFill>
                  <a:srgbClr val="000000"/>
                </a:solidFill>
                <a:latin typeface="Lato"/>
              </a:rPr>
              <a:t>user mengembalikan kunci sebelum waktu peminjaman berakhir</a:t>
            </a:r>
          </a:p>
        </p:txBody>
      </p:sp>
      <p:grpSp>
        <p:nvGrpSpPr>
          <p:cNvPr name="Group 4" id="4"/>
          <p:cNvGrpSpPr/>
          <p:nvPr/>
        </p:nvGrpSpPr>
        <p:grpSpPr>
          <a:xfrm rot="0">
            <a:off x="0" y="-19050"/>
            <a:ext cx="9791879" cy="7353300"/>
            <a:chOff x="0" y="0"/>
            <a:chExt cx="13055838" cy="9804400"/>
          </a:xfrm>
        </p:grpSpPr>
        <p:pic>
          <p:nvPicPr>
            <p:cNvPr name="Picture 5" id="5"/>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grpSp>
        <p:nvGrpSpPr>
          <p:cNvPr name="Group 6" id="6"/>
          <p:cNvGrpSpPr/>
          <p:nvPr/>
        </p:nvGrpSpPr>
        <p:grpSpPr>
          <a:xfrm rot="0">
            <a:off x="-2514932" y="4175625"/>
            <a:ext cx="5817926" cy="6890152"/>
            <a:chOff x="0" y="0"/>
            <a:chExt cx="7757235" cy="9186869"/>
          </a:xfrm>
        </p:grpSpPr>
        <p:grpSp>
          <p:nvGrpSpPr>
            <p:cNvPr name="Group 7" id="7"/>
            <p:cNvGrpSpPr/>
            <p:nvPr/>
          </p:nvGrpSpPr>
          <p:grpSpPr>
            <a:xfrm rot="-2700000">
              <a:off x="1363649" y="1933696"/>
              <a:ext cx="6479935" cy="2439845"/>
              <a:chOff x="0" y="0"/>
              <a:chExt cx="1079350" cy="406400"/>
            </a:xfrm>
          </p:grpSpPr>
          <p:sp>
            <p:nvSpPr>
              <p:cNvPr name="Freeform 8" id="8"/>
              <p:cNvSpPr/>
              <p:nvPr/>
            </p:nvSpPr>
            <p:spPr>
              <a:xfrm>
                <a:off x="17780" y="22860"/>
                <a:ext cx="1053950" cy="360680"/>
              </a:xfrm>
              <a:custGeom>
                <a:avLst/>
                <a:gdLst/>
                <a:ahLst/>
                <a:cxnLst/>
                <a:rect r="r" b="b" t="t" l="l"/>
                <a:pathLst>
                  <a:path h="360680" w="1053950">
                    <a:moveTo>
                      <a:pt x="1053950" y="180340"/>
                    </a:moveTo>
                    <a:cubicBezTo>
                      <a:pt x="1053950" y="81280"/>
                      <a:pt x="973940" y="0"/>
                      <a:pt x="873610" y="0"/>
                    </a:cubicBezTo>
                    <a:lnTo>
                      <a:pt x="172720" y="0"/>
                    </a:lnTo>
                    <a:lnTo>
                      <a:pt x="172720" y="1270"/>
                    </a:lnTo>
                    <a:cubicBezTo>
                      <a:pt x="76200" y="5080"/>
                      <a:pt x="0" y="83820"/>
                      <a:pt x="0" y="180340"/>
                    </a:cubicBezTo>
                    <a:cubicBezTo>
                      <a:pt x="0" y="276860"/>
                      <a:pt x="77470" y="355600"/>
                      <a:pt x="172720" y="359410"/>
                    </a:cubicBezTo>
                    <a:lnTo>
                      <a:pt x="172720" y="360680"/>
                    </a:lnTo>
                    <a:lnTo>
                      <a:pt x="873610" y="360680"/>
                    </a:lnTo>
                    <a:cubicBezTo>
                      <a:pt x="972670" y="360680"/>
                      <a:pt x="1053950" y="279400"/>
                      <a:pt x="1053950" y="180340"/>
                    </a:cubicBezTo>
                    <a:close/>
                  </a:path>
                </a:pathLst>
              </a:custGeom>
              <a:solidFill>
                <a:srgbClr val="61C2A2">
                  <a:alpha val="14902"/>
                </a:srgbClr>
              </a:solidFill>
            </p:spPr>
          </p:sp>
        </p:grpSp>
        <p:grpSp>
          <p:nvGrpSpPr>
            <p:cNvPr name="Group 9" id="9"/>
            <p:cNvGrpSpPr/>
            <p:nvPr/>
          </p:nvGrpSpPr>
          <p:grpSpPr>
            <a:xfrm rot="-2700000">
              <a:off x="-159593" y="4636502"/>
              <a:ext cx="6980076" cy="2439845"/>
              <a:chOff x="0" y="0"/>
              <a:chExt cx="1162657" cy="406400"/>
            </a:xfrm>
          </p:grpSpPr>
          <p:sp>
            <p:nvSpPr>
              <p:cNvPr name="Freeform 10" id="10"/>
              <p:cNvSpPr/>
              <p:nvPr/>
            </p:nvSpPr>
            <p:spPr>
              <a:xfrm>
                <a:off x="17780" y="22860"/>
                <a:ext cx="1137257" cy="360680"/>
              </a:xfrm>
              <a:custGeom>
                <a:avLst/>
                <a:gdLst/>
                <a:ahLst/>
                <a:cxnLst/>
                <a:rect r="r" b="b" t="t" l="l"/>
                <a:pathLst>
                  <a:path h="360680" w="1137257">
                    <a:moveTo>
                      <a:pt x="1137257" y="180340"/>
                    </a:moveTo>
                    <a:cubicBezTo>
                      <a:pt x="1137257" y="81280"/>
                      <a:pt x="1057247" y="0"/>
                      <a:pt x="956917" y="0"/>
                    </a:cubicBezTo>
                    <a:lnTo>
                      <a:pt x="172720" y="0"/>
                    </a:lnTo>
                    <a:lnTo>
                      <a:pt x="172720" y="1270"/>
                    </a:lnTo>
                    <a:cubicBezTo>
                      <a:pt x="76200" y="5080"/>
                      <a:pt x="0" y="83820"/>
                      <a:pt x="0" y="180340"/>
                    </a:cubicBezTo>
                    <a:cubicBezTo>
                      <a:pt x="0" y="276860"/>
                      <a:pt x="77470" y="355600"/>
                      <a:pt x="172720" y="359410"/>
                    </a:cubicBezTo>
                    <a:lnTo>
                      <a:pt x="172720" y="360680"/>
                    </a:lnTo>
                    <a:lnTo>
                      <a:pt x="956917" y="360680"/>
                    </a:lnTo>
                    <a:cubicBezTo>
                      <a:pt x="1055977" y="360680"/>
                      <a:pt x="1137257" y="279400"/>
                      <a:pt x="1137257" y="180340"/>
                    </a:cubicBezTo>
                    <a:close/>
                  </a:path>
                </a:pathLst>
              </a:custGeom>
              <a:solidFill>
                <a:srgbClr val="DBEFE1">
                  <a:alpha val="14902"/>
                </a:srgbClr>
              </a:solidFill>
            </p:spPr>
          </p:sp>
        </p:grpSp>
      </p:grpSp>
      <p:grpSp>
        <p:nvGrpSpPr>
          <p:cNvPr name="Group 11" id="11"/>
          <p:cNvGrpSpPr/>
          <p:nvPr/>
        </p:nvGrpSpPr>
        <p:grpSpPr>
          <a:xfrm rot="0">
            <a:off x="8456018" y="-511578"/>
            <a:ext cx="2248102" cy="2248102"/>
            <a:chOff x="0" y="0"/>
            <a:chExt cx="2997470" cy="2997470"/>
          </a:xfrm>
        </p:grpSpPr>
        <p:grpSp>
          <p:nvGrpSpPr>
            <p:cNvPr name="Group 12" id="12"/>
            <p:cNvGrpSpPr/>
            <p:nvPr/>
          </p:nvGrpSpPr>
          <p:grpSpPr>
            <a:xfrm rot="-2700000">
              <a:off x="-139827" y="1017765"/>
              <a:ext cx="3277123" cy="961939"/>
              <a:chOff x="0" y="0"/>
              <a:chExt cx="1384518" cy="406400"/>
            </a:xfrm>
          </p:grpSpPr>
          <p:sp>
            <p:nvSpPr>
              <p:cNvPr name="Freeform 13" id="13"/>
              <p:cNvSpPr/>
              <p:nvPr/>
            </p:nvSpPr>
            <p:spPr>
              <a:xfrm>
                <a:off x="17780" y="22860"/>
                <a:ext cx="1359119" cy="360680"/>
              </a:xfrm>
              <a:custGeom>
                <a:avLst/>
                <a:gdLst/>
                <a:ahLst/>
                <a:cxnLst/>
                <a:rect r="r" b="b" t="t" l="l"/>
                <a:pathLst>
                  <a:path h="360680" w="1359119">
                    <a:moveTo>
                      <a:pt x="1359119" y="180340"/>
                    </a:moveTo>
                    <a:cubicBezTo>
                      <a:pt x="1359119" y="81280"/>
                      <a:pt x="1279109" y="0"/>
                      <a:pt x="1178779" y="0"/>
                    </a:cubicBezTo>
                    <a:lnTo>
                      <a:pt x="172720" y="0"/>
                    </a:lnTo>
                    <a:lnTo>
                      <a:pt x="172720" y="1270"/>
                    </a:lnTo>
                    <a:cubicBezTo>
                      <a:pt x="76200" y="5080"/>
                      <a:pt x="0" y="83820"/>
                      <a:pt x="0" y="180340"/>
                    </a:cubicBezTo>
                    <a:cubicBezTo>
                      <a:pt x="0" y="276860"/>
                      <a:pt x="77470" y="355600"/>
                      <a:pt x="172720" y="359410"/>
                    </a:cubicBezTo>
                    <a:lnTo>
                      <a:pt x="172720" y="360680"/>
                    </a:lnTo>
                    <a:lnTo>
                      <a:pt x="1178778" y="360680"/>
                    </a:lnTo>
                    <a:cubicBezTo>
                      <a:pt x="1277838" y="360680"/>
                      <a:pt x="1359118" y="279400"/>
                      <a:pt x="1359118" y="180340"/>
                    </a:cubicBezTo>
                    <a:close/>
                  </a:path>
                </a:pathLst>
              </a:custGeom>
              <a:solidFill>
                <a:srgbClr val="61C2A2"/>
              </a:solidFill>
            </p:spPr>
          </p:sp>
        </p:grpSp>
        <p:grpSp>
          <p:nvGrpSpPr>
            <p:cNvPr name="Group 14" id="14"/>
            <p:cNvGrpSpPr/>
            <p:nvPr/>
          </p:nvGrpSpPr>
          <p:grpSpPr>
            <a:xfrm rot="-2700000">
              <a:off x="196405" y="758956"/>
              <a:ext cx="1994974" cy="961939"/>
              <a:chOff x="0" y="0"/>
              <a:chExt cx="842836" cy="406400"/>
            </a:xfrm>
          </p:grpSpPr>
          <p:sp>
            <p:nvSpPr>
              <p:cNvPr name="Freeform 15" id="15"/>
              <p:cNvSpPr/>
              <p:nvPr/>
            </p:nvSpPr>
            <p:spPr>
              <a:xfrm>
                <a:off x="17780" y="22860"/>
                <a:ext cx="817436" cy="360680"/>
              </a:xfrm>
              <a:custGeom>
                <a:avLst/>
                <a:gdLst/>
                <a:ahLst/>
                <a:cxnLst/>
                <a:rect r="r" b="b" t="t" l="l"/>
                <a:pathLst>
                  <a:path h="360680" w="817436">
                    <a:moveTo>
                      <a:pt x="817436" y="180340"/>
                    </a:moveTo>
                    <a:cubicBezTo>
                      <a:pt x="817436" y="81280"/>
                      <a:pt x="737426" y="0"/>
                      <a:pt x="637096" y="0"/>
                    </a:cubicBezTo>
                    <a:lnTo>
                      <a:pt x="172720" y="0"/>
                    </a:lnTo>
                    <a:lnTo>
                      <a:pt x="172720" y="1270"/>
                    </a:lnTo>
                    <a:cubicBezTo>
                      <a:pt x="76200" y="5080"/>
                      <a:pt x="0" y="83820"/>
                      <a:pt x="0" y="180340"/>
                    </a:cubicBezTo>
                    <a:cubicBezTo>
                      <a:pt x="0" y="276860"/>
                      <a:pt x="77470" y="355600"/>
                      <a:pt x="172720" y="359410"/>
                    </a:cubicBezTo>
                    <a:lnTo>
                      <a:pt x="172720" y="360680"/>
                    </a:lnTo>
                    <a:lnTo>
                      <a:pt x="637096" y="360680"/>
                    </a:lnTo>
                    <a:cubicBezTo>
                      <a:pt x="736156" y="360680"/>
                      <a:pt x="817436" y="279400"/>
                      <a:pt x="817436" y="180340"/>
                    </a:cubicBezTo>
                    <a:close/>
                  </a:path>
                </a:pathLst>
              </a:custGeom>
              <a:solidFill>
                <a:srgbClr val="DBEFE1"/>
              </a:solidFill>
            </p:spPr>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279" y="-19050"/>
            <a:ext cx="9791879" cy="7353300"/>
            <a:chOff x="0" y="0"/>
            <a:chExt cx="13055838" cy="9804400"/>
          </a:xfrm>
        </p:grpSpPr>
        <p:pic>
          <p:nvPicPr>
            <p:cNvPr name="Picture 3" id="3"/>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grpSp>
        <p:nvGrpSpPr>
          <p:cNvPr name="Group 4" id="4"/>
          <p:cNvGrpSpPr>
            <a:grpSpLocks noChangeAspect="true"/>
          </p:cNvGrpSpPr>
          <p:nvPr/>
        </p:nvGrpSpPr>
        <p:grpSpPr>
          <a:xfrm rot="0">
            <a:off x="1025622" y="2358250"/>
            <a:ext cx="954673" cy="954673"/>
            <a:chOff x="0" y="0"/>
            <a:chExt cx="6350000" cy="6350000"/>
          </a:xfrm>
        </p:grpSpPr>
        <p:sp>
          <p:nvSpPr>
            <p:cNvPr name="Freeform 5" id="5"/>
            <p:cNvSpPr/>
            <p:nvPr/>
          </p:nvSpPr>
          <p:spPr>
            <a:xfrm>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61B0B7"/>
            </a:solidFill>
          </p:spPr>
        </p:sp>
      </p:grpSp>
      <p:grpSp>
        <p:nvGrpSpPr>
          <p:cNvPr name="Group 6" id="6"/>
          <p:cNvGrpSpPr>
            <a:grpSpLocks noChangeAspect="true"/>
          </p:cNvGrpSpPr>
          <p:nvPr/>
        </p:nvGrpSpPr>
        <p:grpSpPr>
          <a:xfrm rot="0">
            <a:off x="1025622" y="3602633"/>
            <a:ext cx="954673" cy="954673"/>
            <a:chOff x="0" y="0"/>
            <a:chExt cx="6350000" cy="6350000"/>
          </a:xfrm>
        </p:grpSpPr>
        <p:sp>
          <p:nvSpPr>
            <p:cNvPr name="Freeform 7" id="7"/>
            <p:cNvSpPr/>
            <p:nvPr/>
          </p:nvSpPr>
          <p:spPr>
            <a:xfrm>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304035"/>
            </a:solidFill>
          </p:spPr>
        </p:sp>
      </p:grpSp>
      <p:grpSp>
        <p:nvGrpSpPr>
          <p:cNvPr name="Group 8" id="8"/>
          <p:cNvGrpSpPr>
            <a:grpSpLocks noChangeAspect="true"/>
          </p:cNvGrpSpPr>
          <p:nvPr/>
        </p:nvGrpSpPr>
        <p:grpSpPr>
          <a:xfrm rot="0">
            <a:off x="1025622" y="4843056"/>
            <a:ext cx="958633" cy="958633"/>
            <a:chOff x="0" y="0"/>
            <a:chExt cx="6350000" cy="6350000"/>
          </a:xfrm>
        </p:grpSpPr>
        <p:sp>
          <p:nvSpPr>
            <p:cNvPr name="Freeform 9" id="9"/>
            <p:cNvSpPr/>
            <p:nvPr/>
          </p:nvSpPr>
          <p:spPr>
            <a:xfrm>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2F2F2"/>
            </a:solidFill>
          </p:spPr>
        </p:sp>
      </p:grpSp>
      <p:pic>
        <p:nvPicPr>
          <p:cNvPr name="Picture 10" id="10"/>
          <p:cNvPicPr>
            <a:picLocks noChangeAspect="true"/>
          </p:cNvPicPr>
          <p:nvPr/>
        </p:nvPicPr>
        <p:blipFill>
          <a:blip r:embed="rId3"/>
          <a:srcRect l="0" t="0" r="0" b="0"/>
          <a:stretch>
            <a:fillRect/>
          </a:stretch>
        </p:blipFill>
        <p:spPr>
          <a:xfrm flipH="false" flipV="false" rot="0">
            <a:off x="5902774" y="3948936"/>
            <a:ext cx="2751707" cy="1216741"/>
          </a:xfrm>
          <a:prstGeom prst="rect">
            <a:avLst/>
          </a:prstGeom>
        </p:spPr>
      </p:pic>
      <p:grpSp>
        <p:nvGrpSpPr>
          <p:cNvPr name="Group 11" id="11"/>
          <p:cNvGrpSpPr/>
          <p:nvPr/>
        </p:nvGrpSpPr>
        <p:grpSpPr>
          <a:xfrm rot="0">
            <a:off x="822410" y="1154554"/>
            <a:ext cx="4880109" cy="1088007"/>
            <a:chOff x="0" y="0"/>
            <a:chExt cx="6506812" cy="1450676"/>
          </a:xfrm>
        </p:grpSpPr>
        <p:sp>
          <p:nvSpPr>
            <p:cNvPr name="TextBox 12" id="12"/>
            <p:cNvSpPr txBox="true"/>
            <p:nvPr/>
          </p:nvSpPr>
          <p:spPr>
            <a:xfrm rot="0">
              <a:off x="0" y="114300"/>
              <a:ext cx="6489700" cy="1022723"/>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color palette</a:t>
              </a:r>
            </a:p>
          </p:txBody>
        </p:sp>
        <p:sp>
          <p:nvSpPr>
            <p:cNvPr name="TextBox 13" id="13"/>
            <p:cNvSpPr txBox="true"/>
            <p:nvPr/>
          </p:nvSpPr>
          <p:spPr>
            <a:xfrm rot="0">
              <a:off x="17112" y="1091554"/>
              <a:ext cx="6489700" cy="359122"/>
            </a:xfrm>
            <a:prstGeom prst="rect">
              <a:avLst/>
            </a:prstGeom>
          </p:spPr>
          <p:txBody>
            <a:bodyPr anchor="t" rtlCol="false" tIns="0" lIns="0" bIns="0" rIns="0">
              <a:spAutoFit/>
            </a:bodyPr>
            <a:lstStyle/>
            <a:p>
              <a:pPr>
                <a:lnSpc>
                  <a:spcPts val="2286"/>
                </a:lnSpc>
              </a:pPr>
            </a:p>
          </p:txBody>
        </p:sp>
      </p:grpSp>
      <p:sp>
        <p:nvSpPr>
          <p:cNvPr name="TextBox 14" id="14"/>
          <p:cNvSpPr txBox="true"/>
          <p:nvPr/>
        </p:nvSpPr>
        <p:spPr>
          <a:xfrm rot="0">
            <a:off x="1984255" y="3849189"/>
            <a:ext cx="1838325" cy="423462"/>
          </a:xfrm>
          <a:prstGeom prst="rect">
            <a:avLst/>
          </a:prstGeom>
        </p:spPr>
        <p:txBody>
          <a:bodyPr anchor="t" rtlCol="false" tIns="0" lIns="0" bIns="0" rIns="0">
            <a:spAutoFit/>
          </a:bodyPr>
          <a:lstStyle/>
          <a:p>
            <a:pPr algn="ctr">
              <a:lnSpc>
                <a:spcPts val="1714"/>
              </a:lnSpc>
            </a:pPr>
            <a:r>
              <a:rPr lang="en-US" sz="1207" spc="84">
                <a:solidFill>
                  <a:srgbClr val="2E2E2F"/>
                </a:solidFill>
                <a:latin typeface="Lato"/>
              </a:rPr>
              <a:t>DARK CHARCOAL</a:t>
            </a:r>
          </a:p>
          <a:p>
            <a:pPr algn="ctr">
              <a:lnSpc>
                <a:spcPts val="1714"/>
              </a:lnSpc>
            </a:pPr>
            <a:r>
              <a:rPr lang="en-US" sz="1207" spc="84">
                <a:solidFill>
                  <a:srgbClr val="2E2E2F"/>
                </a:solidFill>
                <a:latin typeface="Lato"/>
              </a:rPr>
              <a:t>#304035</a:t>
            </a:r>
          </a:p>
        </p:txBody>
      </p:sp>
      <p:sp>
        <p:nvSpPr>
          <p:cNvPr name="TextBox 15" id="15"/>
          <p:cNvSpPr txBox="true"/>
          <p:nvPr/>
        </p:nvSpPr>
        <p:spPr>
          <a:xfrm rot="0">
            <a:off x="2030727" y="5091592"/>
            <a:ext cx="1745381" cy="423462"/>
          </a:xfrm>
          <a:prstGeom prst="rect">
            <a:avLst/>
          </a:prstGeom>
        </p:spPr>
        <p:txBody>
          <a:bodyPr anchor="t" rtlCol="false" tIns="0" lIns="0" bIns="0" rIns="0">
            <a:spAutoFit/>
          </a:bodyPr>
          <a:lstStyle/>
          <a:p>
            <a:pPr algn="ctr">
              <a:lnSpc>
                <a:spcPts val="1714"/>
              </a:lnSpc>
            </a:pPr>
            <a:r>
              <a:rPr lang="en-US" sz="1207" spc="84">
                <a:solidFill>
                  <a:srgbClr val="2E2E2F"/>
                </a:solidFill>
                <a:latin typeface="Lato"/>
              </a:rPr>
              <a:t>LIGHT GREY</a:t>
            </a:r>
          </a:p>
          <a:p>
            <a:pPr algn="ctr">
              <a:lnSpc>
                <a:spcPts val="1714"/>
              </a:lnSpc>
            </a:pPr>
            <a:r>
              <a:rPr lang="en-US" sz="1207" spc="84">
                <a:solidFill>
                  <a:srgbClr val="2E2E2F"/>
                </a:solidFill>
                <a:latin typeface="Lato"/>
              </a:rPr>
              <a:t>#F2F2F2</a:t>
            </a:r>
          </a:p>
        </p:txBody>
      </p:sp>
      <p:grpSp>
        <p:nvGrpSpPr>
          <p:cNvPr name="Group 16" id="16"/>
          <p:cNvGrpSpPr/>
          <p:nvPr/>
        </p:nvGrpSpPr>
        <p:grpSpPr>
          <a:xfrm rot="0">
            <a:off x="5902774" y="5597602"/>
            <a:ext cx="4880109" cy="1088007"/>
            <a:chOff x="0" y="0"/>
            <a:chExt cx="6506812" cy="1450676"/>
          </a:xfrm>
        </p:grpSpPr>
        <p:sp>
          <p:nvSpPr>
            <p:cNvPr name="TextBox 17" id="17"/>
            <p:cNvSpPr txBox="true"/>
            <p:nvPr/>
          </p:nvSpPr>
          <p:spPr>
            <a:xfrm rot="0">
              <a:off x="0" y="114300"/>
              <a:ext cx="6489700" cy="1022723"/>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SYSTEM FONT</a:t>
              </a:r>
            </a:p>
          </p:txBody>
        </p:sp>
        <p:sp>
          <p:nvSpPr>
            <p:cNvPr name="TextBox 18" id="18"/>
            <p:cNvSpPr txBox="true"/>
            <p:nvPr/>
          </p:nvSpPr>
          <p:spPr>
            <a:xfrm rot="0">
              <a:off x="17112" y="1091554"/>
              <a:ext cx="6489700" cy="359122"/>
            </a:xfrm>
            <a:prstGeom prst="rect">
              <a:avLst/>
            </a:prstGeom>
          </p:spPr>
          <p:txBody>
            <a:bodyPr anchor="t" rtlCol="false" tIns="0" lIns="0" bIns="0" rIns="0">
              <a:spAutoFit/>
            </a:bodyPr>
            <a:lstStyle/>
            <a:p>
              <a:pPr>
                <a:lnSpc>
                  <a:spcPts val="2286"/>
                </a:lnSpc>
              </a:pPr>
            </a:p>
          </p:txBody>
        </p:sp>
      </p:grpSp>
      <p:sp>
        <p:nvSpPr>
          <p:cNvPr name="TextBox 19" id="19"/>
          <p:cNvSpPr txBox="true"/>
          <p:nvPr/>
        </p:nvSpPr>
        <p:spPr>
          <a:xfrm rot="0">
            <a:off x="2011443" y="2606576"/>
            <a:ext cx="1783951" cy="423462"/>
          </a:xfrm>
          <a:prstGeom prst="rect">
            <a:avLst/>
          </a:prstGeom>
        </p:spPr>
        <p:txBody>
          <a:bodyPr anchor="t" rtlCol="false" tIns="0" lIns="0" bIns="0" rIns="0">
            <a:spAutoFit/>
          </a:bodyPr>
          <a:lstStyle/>
          <a:p>
            <a:pPr algn="ctr">
              <a:lnSpc>
                <a:spcPts val="1714"/>
              </a:lnSpc>
            </a:pPr>
            <a:r>
              <a:rPr lang="en-US" sz="1207" spc="84">
                <a:solidFill>
                  <a:srgbClr val="2E2E2F"/>
                </a:solidFill>
                <a:latin typeface="Lato"/>
              </a:rPr>
              <a:t>BLUE</a:t>
            </a:r>
          </a:p>
          <a:p>
            <a:pPr algn="ctr">
              <a:lnSpc>
                <a:spcPts val="1714"/>
              </a:lnSpc>
            </a:pPr>
            <a:r>
              <a:rPr lang="en-US" sz="1207" spc="84">
                <a:solidFill>
                  <a:srgbClr val="2E2E2F"/>
                </a:solidFill>
                <a:latin typeface="Lato"/>
              </a:rPr>
              <a:t>#61B0B7</a:t>
            </a:r>
          </a:p>
        </p:txBody>
      </p:sp>
      <p:pic>
        <p:nvPicPr>
          <p:cNvPr name="Picture 20" id="2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400094" y="-1165669"/>
            <a:ext cx="10764521" cy="307723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19050"/>
            <a:ext cx="9791879" cy="7353300"/>
            <a:chOff x="0" y="0"/>
            <a:chExt cx="13055838" cy="9804400"/>
          </a:xfrm>
        </p:grpSpPr>
        <p:pic>
          <p:nvPicPr>
            <p:cNvPr name="Picture 3" id="3"/>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pic>
        <p:nvPicPr>
          <p:cNvPr name="Picture 4" id="4"/>
          <p:cNvPicPr>
            <a:picLocks noChangeAspect="true"/>
          </p:cNvPicPr>
          <p:nvPr/>
        </p:nvPicPr>
        <p:blipFill>
          <a:blip r:embed="rId3"/>
          <a:srcRect l="0" t="0" r="0" b="0"/>
          <a:stretch>
            <a:fillRect/>
          </a:stretch>
        </p:blipFill>
        <p:spPr>
          <a:xfrm flipH="false" flipV="false" rot="0">
            <a:off x="3510829" y="2298485"/>
            <a:ext cx="2475968" cy="5356885"/>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473796" y="3093267"/>
            <a:ext cx="2893032" cy="4675607"/>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887915" y="3198862"/>
            <a:ext cx="2064793" cy="4464418"/>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2938301" y="2143531"/>
            <a:ext cx="3621024" cy="5852160"/>
          </a:xfrm>
          <a:prstGeom prst="rect">
            <a:avLst/>
          </a:prstGeom>
        </p:spPr>
      </p:pic>
      <p:grpSp>
        <p:nvGrpSpPr>
          <p:cNvPr name="Group 8" id="8"/>
          <p:cNvGrpSpPr/>
          <p:nvPr/>
        </p:nvGrpSpPr>
        <p:grpSpPr>
          <a:xfrm rot="0">
            <a:off x="6080775" y="3017027"/>
            <a:ext cx="2940205" cy="4751846"/>
            <a:chOff x="0" y="0"/>
            <a:chExt cx="3920273" cy="6335795"/>
          </a:xfrm>
        </p:grpSpPr>
        <p:pic>
          <p:nvPicPr>
            <p:cNvPr name="Picture 9" id="9"/>
            <p:cNvPicPr>
              <a:picLocks noChangeAspect="true"/>
            </p:cNvPicPr>
            <p:nvPr/>
          </p:nvPicPr>
          <p:blipFill>
            <a:blip r:embed="rId6"/>
            <a:srcRect l="0" t="0" r="0" b="0"/>
            <a:stretch>
              <a:fillRect/>
            </a:stretch>
          </p:blipFill>
          <p:spPr>
            <a:xfrm flipH="false" flipV="false" rot="0">
              <a:off x="619257" y="177853"/>
              <a:ext cx="2722850" cy="5891025"/>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0" y="0"/>
              <a:ext cx="3920273" cy="6335795"/>
            </a:xfrm>
            <a:prstGeom prst="rect">
              <a:avLst/>
            </a:prstGeom>
          </p:spPr>
        </p:pic>
      </p:grpSp>
      <p:sp>
        <p:nvSpPr>
          <p:cNvPr name="TextBox 11" id="11"/>
          <p:cNvSpPr txBox="true"/>
          <p:nvPr/>
        </p:nvSpPr>
        <p:spPr>
          <a:xfrm rot="0">
            <a:off x="834189" y="1405064"/>
            <a:ext cx="7200900" cy="738467"/>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onboarding</a:t>
            </a:r>
          </a:p>
        </p:txBody>
      </p:sp>
      <p:sp>
        <p:nvSpPr>
          <p:cNvPr name="TextBox 12" id="12"/>
          <p:cNvSpPr txBox="true"/>
          <p:nvPr/>
        </p:nvSpPr>
        <p:spPr>
          <a:xfrm rot="0">
            <a:off x="6231377" y="238125"/>
            <a:ext cx="3347713" cy="1546938"/>
          </a:xfrm>
          <a:prstGeom prst="rect">
            <a:avLst/>
          </a:prstGeom>
        </p:spPr>
        <p:txBody>
          <a:bodyPr anchor="t" rtlCol="false" tIns="0" lIns="0" bIns="0" rIns="0">
            <a:spAutoFit/>
          </a:bodyPr>
          <a:lstStyle/>
          <a:p>
            <a:pPr algn="r">
              <a:lnSpc>
                <a:spcPts val="11495"/>
              </a:lnSpc>
            </a:pPr>
            <a:r>
              <a:rPr lang="en-US" sz="11730">
                <a:solidFill>
                  <a:srgbClr val="61B0B7"/>
                </a:solidFill>
                <a:latin typeface="Bebas Neue"/>
              </a:rPr>
              <a:t>01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19050"/>
            <a:ext cx="9791879" cy="7353300"/>
            <a:chOff x="0" y="0"/>
            <a:chExt cx="13055838" cy="9804400"/>
          </a:xfrm>
        </p:grpSpPr>
        <p:pic>
          <p:nvPicPr>
            <p:cNvPr name="Picture 3" id="3"/>
            <p:cNvPicPr>
              <a:picLocks noChangeAspect="true"/>
            </p:cNvPicPr>
            <p:nvPr/>
          </p:nvPicPr>
          <p:blipFill>
            <a:blip r:embed="rId2">
              <a:alphaModFix amt="8999"/>
            </a:blip>
            <a:srcRect l="24053" t="0" r="24053" b="0"/>
            <a:stretch>
              <a:fillRect/>
            </a:stretch>
          </p:blipFill>
          <p:spPr>
            <a:xfrm>
              <a:off x="0" y="0"/>
              <a:ext cx="13055838" cy="9804400"/>
            </a:xfrm>
            <a:prstGeom prst="rect">
              <a:avLst/>
            </a:prstGeom>
          </p:spPr>
        </p:pic>
      </p:grpSp>
      <p:pic>
        <p:nvPicPr>
          <p:cNvPr name="Picture 4" id="4"/>
          <p:cNvPicPr>
            <a:picLocks noChangeAspect="true"/>
          </p:cNvPicPr>
          <p:nvPr/>
        </p:nvPicPr>
        <p:blipFill>
          <a:blip r:embed="rId3"/>
          <a:srcRect l="0" t="0" r="0" b="0"/>
          <a:stretch>
            <a:fillRect/>
          </a:stretch>
        </p:blipFill>
        <p:spPr>
          <a:xfrm flipH="false" flipV="false" rot="0">
            <a:off x="3510829" y="2314969"/>
            <a:ext cx="2475968" cy="5356885"/>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2938301" y="2143531"/>
            <a:ext cx="3621024" cy="5852160"/>
          </a:xfrm>
          <a:prstGeom prst="rect">
            <a:avLst/>
          </a:prstGeom>
        </p:spPr>
      </p:pic>
      <p:pic>
        <p:nvPicPr>
          <p:cNvPr name="Picture 6" id="6"/>
          <p:cNvPicPr>
            <a:picLocks noChangeAspect="true"/>
          </p:cNvPicPr>
          <p:nvPr/>
        </p:nvPicPr>
        <p:blipFill>
          <a:blip r:embed="rId5"/>
          <a:srcRect l="0" t="0" r="0" b="0"/>
          <a:stretch>
            <a:fillRect/>
          </a:stretch>
        </p:blipFill>
        <p:spPr>
          <a:xfrm flipH="false" flipV="false" rot="0">
            <a:off x="6546112" y="3160153"/>
            <a:ext cx="2014905" cy="4359351"/>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6099825" y="3017027"/>
            <a:ext cx="2940205" cy="4751846"/>
          </a:xfrm>
          <a:prstGeom prst="rect">
            <a:avLst/>
          </a:prstGeom>
        </p:spPr>
      </p:pic>
      <p:grpSp>
        <p:nvGrpSpPr>
          <p:cNvPr name="Group 8" id="8"/>
          <p:cNvGrpSpPr/>
          <p:nvPr/>
        </p:nvGrpSpPr>
        <p:grpSpPr>
          <a:xfrm rot="0">
            <a:off x="473796" y="3093267"/>
            <a:ext cx="2893032" cy="4675607"/>
            <a:chOff x="0" y="0"/>
            <a:chExt cx="3857375" cy="6234142"/>
          </a:xfrm>
        </p:grpSpPr>
        <p:pic>
          <p:nvPicPr>
            <p:cNvPr name="Picture 9" id="9"/>
            <p:cNvPicPr>
              <a:picLocks noChangeAspect="true"/>
            </p:cNvPicPr>
            <p:nvPr/>
          </p:nvPicPr>
          <p:blipFill>
            <a:blip r:embed="rId6"/>
            <a:srcRect l="0" t="0" r="0" b="0"/>
            <a:stretch>
              <a:fillRect/>
            </a:stretch>
          </p:blipFill>
          <p:spPr>
            <a:xfrm flipH="false" flipV="false" rot="0">
              <a:off x="603901" y="174399"/>
              <a:ext cx="2682106" cy="5802875"/>
            </a:xfrm>
            <a:prstGeom prst="rect">
              <a:avLst/>
            </a:prstGeom>
          </p:spPr>
        </p:pic>
        <p:pic>
          <p:nvPicPr>
            <p:cNvPr name="Picture 10" id="10"/>
            <p:cNvPicPr>
              <a:picLocks noChangeAspect="true"/>
            </p:cNvPicPr>
            <p:nvPr/>
          </p:nvPicPr>
          <p:blipFill>
            <a:blip r:embed="rId4"/>
            <a:srcRect l="0" t="0" r="0" b="0"/>
            <a:stretch>
              <a:fillRect/>
            </a:stretch>
          </p:blipFill>
          <p:spPr>
            <a:xfrm flipH="false" flipV="false" rot="0">
              <a:off x="0" y="0"/>
              <a:ext cx="3857375" cy="6234142"/>
            </a:xfrm>
            <a:prstGeom prst="rect">
              <a:avLst/>
            </a:prstGeom>
          </p:spPr>
        </p:pic>
      </p:grpSp>
      <p:sp>
        <p:nvSpPr>
          <p:cNvPr name="TextBox 11" id="11"/>
          <p:cNvSpPr txBox="true"/>
          <p:nvPr/>
        </p:nvSpPr>
        <p:spPr>
          <a:xfrm rot="0">
            <a:off x="731520" y="709740"/>
            <a:ext cx="7200900" cy="738467"/>
          </a:xfrm>
          <a:prstGeom prst="rect">
            <a:avLst/>
          </a:prstGeom>
        </p:spPr>
        <p:txBody>
          <a:bodyPr anchor="t" rtlCol="false" tIns="0" lIns="0" bIns="0" rIns="0">
            <a:spAutoFit/>
          </a:bodyPr>
          <a:lstStyle/>
          <a:p>
            <a:pPr>
              <a:lnSpc>
                <a:spcPts val="5522"/>
              </a:lnSpc>
            </a:pPr>
            <a:r>
              <a:rPr lang="en-US" sz="5634">
                <a:solidFill>
                  <a:srgbClr val="61B0B7"/>
                </a:solidFill>
                <a:latin typeface="Bebas Neue Bold"/>
              </a:rPr>
              <a:t>MASUK </a:t>
            </a:r>
            <a:r>
              <a:rPr lang="en-US" sz="5634">
                <a:solidFill>
                  <a:srgbClr val="61B0B7"/>
                </a:solidFill>
                <a:latin typeface="Bebas Neue"/>
              </a:rPr>
              <a:t>• </a:t>
            </a:r>
            <a:r>
              <a:rPr lang="en-US" sz="5634">
                <a:solidFill>
                  <a:srgbClr val="61B0B7"/>
                </a:solidFill>
                <a:latin typeface="Bebas Neue Bold"/>
              </a:rPr>
              <a:t>DAFTAR</a:t>
            </a:r>
          </a:p>
        </p:txBody>
      </p:sp>
      <p:sp>
        <p:nvSpPr>
          <p:cNvPr name="TextBox 12" id="12"/>
          <p:cNvSpPr txBox="true"/>
          <p:nvPr/>
        </p:nvSpPr>
        <p:spPr>
          <a:xfrm rot="0">
            <a:off x="6231377" y="238125"/>
            <a:ext cx="3347713" cy="1546938"/>
          </a:xfrm>
          <a:prstGeom prst="rect">
            <a:avLst/>
          </a:prstGeom>
        </p:spPr>
        <p:txBody>
          <a:bodyPr anchor="t" rtlCol="false" tIns="0" lIns="0" bIns="0" rIns="0">
            <a:spAutoFit/>
          </a:bodyPr>
          <a:lstStyle/>
          <a:p>
            <a:pPr algn="r">
              <a:lnSpc>
                <a:spcPts val="11495"/>
              </a:lnSpc>
            </a:pPr>
            <a:r>
              <a:rPr lang="en-US" sz="11730">
                <a:solidFill>
                  <a:srgbClr val="61B0B7"/>
                </a:solidFill>
                <a:latin typeface="Bebas Neue"/>
              </a:rPr>
              <a:t>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DAFVdBrQIvk</dc:identifier>
  <dcterms:modified xsi:type="dcterms:W3CDTF">2011-08-01T06:04:30Z</dcterms:modified>
  <cp:revision>1</cp:revision>
  <dc:title>Kelompok3_3SIA_Progress Project WPF</dc:title>
</cp:coreProperties>
</file>