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257" r:id="rId5"/>
    <p:sldId id="313" r:id="rId6"/>
    <p:sldId id="295" r:id="rId7"/>
    <p:sldId id="300" r:id="rId8"/>
    <p:sldId id="318" r:id="rId9"/>
    <p:sldId id="319" r:id="rId10"/>
    <p:sldId id="286" r:id="rId11"/>
    <p:sldId id="288" r:id="rId12"/>
    <p:sldId id="290" r:id="rId13"/>
    <p:sldId id="351" r:id="rId14"/>
    <p:sldId id="291" r:id="rId15"/>
    <p:sldId id="317" r:id="rId16"/>
    <p:sldId id="320" r:id="rId17"/>
    <p:sldId id="321" r:id="rId18"/>
    <p:sldId id="322" r:id="rId19"/>
    <p:sldId id="323" r:id="rId20"/>
    <p:sldId id="324" r:id="rId21"/>
    <p:sldId id="326" r:id="rId22"/>
    <p:sldId id="325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7" r:id="rId32"/>
    <p:sldId id="338" r:id="rId33"/>
    <p:sldId id="346" r:id="rId34"/>
    <p:sldId id="335" r:id="rId35"/>
    <p:sldId id="336" r:id="rId36"/>
    <p:sldId id="347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8" r:id="rId45"/>
    <p:sldId id="349" r:id="rId46"/>
    <p:sldId id="350" r:id="rId47"/>
    <p:sldId id="35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F7E84-8D7C-46C5-9986-0724F57AF4C7}" v="55" dt="2024-11-26T09:25:27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38" y="114"/>
      </p:cViewPr>
      <p:guideLst/>
    </p:cSldViewPr>
  </p:slideViewPr>
  <p:outlineViewPr>
    <p:cViewPr>
      <p:scale>
        <a:sx n="100" d="100"/>
        <a:sy n="100" d="100"/>
      </p:scale>
      <p:origin x="0" y="-66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es, Gareth" userId="d9aae5c5-cf7a-441c-b3ac-14dd60d56d53" providerId="ADAL" clId="{CB4F7E84-8D7C-46C5-9986-0724F57AF4C7}"/>
    <pc:docChg chg="undo redo custSel addSld delSld modSld sldOrd">
      <pc:chgData name="Hawkes, Gareth" userId="d9aae5c5-cf7a-441c-b3ac-14dd60d56d53" providerId="ADAL" clId="{CB4F7E84-8D7C-46C5-9986-0724F57AF4C7}" dt="2024-11-26T09:26:29.434" v="3452" actId="20577"/>
      <pc:docMkLst>
        <pc:docMk/>
      </pc:docMkLst>
      <pc:sldChg chg="modSp mod">
        <pc:chgData name="Hawkes, Gareth" userId="d9aae5c5-cf7a-441c-b3ac-14dd60d56d53" providerId="ADAL" clId="{CB4F7E84-8D7C-46C5-9986-0724F57AF4C7}" dt="2024-11-12T14:29:10.720" v="25" actId="20577"/>
        <pc:sldMkLst>
          <pc:docMk/>
          <pc:sldMk cId="731168585" sldId="257"/>
        </pc:sldMkLst>
        <pc:spChg chg="mod">
          <ac:chgData name="Hawkes, Gareth" userId="d9aae5c5-cf7a-441c-b3ac-14dd60d56d53" providerId="ADAL" clId="{CB4F7E84-8D7C-46C5-9986-0724F57AF4C7}" dt="2024-11-12T14:29:10.720" v="25" actId="20577"/>
          <ac:spMkLst>
            <pc:docMk/>
            <pc:sldMk cId="731168585" sldId="257"/>
            <ac:spMk id="2" creationId="{C9EFB7AE-E458-7F0E-C240-9653E4B1C8BA}"/>
          </ac:spMkLst>
        </pc:spChg>
      </pc:sldChg>
      <pc:sldChg chg="del">
        <pc:chgData name="Hawkes, Gareth" userId="d9aae5c5-cf7a-441c-b3ac-14dd60d56d53" providerId="ADAL" clId="{CB4F7E84-8D7C-46C5-9986-0724F57AF4C7}" dt="2024-11-12T14:28:50.463" v="17" actId="2696"/>
        <pc:sldMkLst>
          <pc:docMk/>
          <pc:sldMk cId="293625083" sldId="258"/>
        </pc:sldMkLst>
      </pc:sldChg>
      <pc:sldChg chg="del">
        <pc:chgData name="Hawkes, Gareth" userId="d9aae5c5-cf7a-441c-b3ac-14dd60d56d53" providerId="ADAL" clId="{CB4F7E84-8D7C-46C5-9986-0724F57AF4C7}" dt="2024-11-12T14:28:50.463" v="17" actId="2696"/>
        <pc:sldMkLst>
          <pc:docMk/>
          <pc:sldMk cId="370094059" sldId="259"/>
        </pc:sldMkLst>
      </pc:sldChg>
      <pc:sldChg chg="del">
        <pc:chgData name="Hawkes, Gareth" userId="d9aae5c5-cf7a-441c-b3ac-14dd60d56d53" providerId="ADAL" clId="{CB4F7E84-8D7C-46C5-9986-0724F57AF4C7}" dt="2024-11-12T14:28:50.463" v="17" actId="2696"/>
        <pc:sldMkLst>
          <pc:docMk/>
          <pc:sldMk cId="3886804239" sldId="261"/>
        </pc:sldMkLst>
      </pc:sldChg>
      <pc:sldChg chg="del">
        <pc:chgData name="Hawkes, Gareth" userId="d9aae5c5-cf7a-441c-b3ac-14dd60d56d53" providerId="ADAL" clId="{CB4F7E84-8D7C-46C5-9986-0724F57AF4C7}" dt="2024-11-12T14:28:50.463" v="17" actId="2696"/>
        <pc:sldMkLst>
          <pc:docMk/>
          <pc:sldMk cId="2426807771" sldId="262"/>
        </pc:sldMkLst>
      </pc:sldChg>
      <pc:sldChg chg="del">
        <pc:chgData name="Hawkes, Gareth" userId="d9aae5c5-cf7a-441c-b3ac-14dd60d56d53" providerId="ADAL" clId="{CB4F7E84-8D7C-46C5-9986-0724F57AF4C7}" dt="2024-11-12T14:28:50.463" v="17" actId="2696"/>
        <pc:sldMkLst>
          <pc:docMk/>
          <pc:sldMk cId="965009422" sldId="263"/>
        </pc:sldMkLst>
      </pc:sldChg>
      <pc:sldChg chg="del">
        <pc:chgData name="Hawkes, Gareth" userId="d9aae5c5-cf7a-441c-b3ac-14dd60d56d53" providerId="ADAL" clId="{CB4F7E84-8D7C-46C5-9986-0724F57AF4C7}" dt="2024-11-12T14:28:50.463" v="17" actId="2696"/>
        <pc:sldMkLst>
          <pc:docMk/>
          <pc:sldMk cId="4187765766" sldId="264"/>
        </pc:sldMkLst>
      </pc:sldChg>
      <pc:sldChg chg="del">
        <pc:chgData name="Hawkes, Gareth" userId="d9aae5c5-cf7a-441c-b3ac-14dd60d56d53" providerId="ADAL" clId="{CB4F7E84-8D7C-46C5-9986-0724F57AF4C7}" dt="2024-11-12T14:28:50.463" v="17" actId="2696"/>
        <pc:sldMkLst>
          <pc:docMk/>
          <pc:sldMk cId="832790633" sldId="265"/>
        </pc:sldMkLst>
      </pc:sldChg>
      <pc:sldChg chg="del">
        <pc:chgData name="Hawkes, Gareth" userId="d9aae5c5-cf7a-441c-b3ac-14dd60d56d53" providerId="ADAL" clId="{CB4F7E84-8D7C-46C5-9986-0724F57AF4C7}" dt="2024-11-12T14:28:50.463" v="17" actId="2696"/>
        <pc:sldMkLst>
          <pc:docMk/>
          <pc:sldMk cId="1792910578" sldId="266"/>
        </pc:sldMkLst>
      </pc:sldChg>
      <pc:sldChg chg="del">
        <pc:chgData name="Hawkes, Gareth" userId="d9aae5c5-cf7a-441c-b3ac-14dd60d56d53" providerId="ADAL" clId="{CB4F7E84-8D7C-46C5-9986-0724F57AF4C7}" dt="2024-11-12T14:28:50.463" v="17" actId="2696"/>
        <pc:sldMkLst>
          <pc:docMk/>
          <pc:sldMk cId="4137702138" sldId="267"/>
        </pc:sldMkLst>
      </pc:sldChg>
      <pc:sldChg chg="add del">
        <pc:chgData name="Hawkes, Gareth" userId="d9aae5c5-cf7a-441c-b3ac-14dd60d56d53" providerId="ADAL" clId="{CB4F7E84-8D7C-46C5-9986-0724F57AF4C7}" dt="2024-11-26T09:25:11.913" v="3255" actId="47"/>
        <pc:sldMkLst>
          <pc:docMk/>
          <pc:sldMk cId="1586321604" sldId="277"/>
        </pc:sldMkLst>
      </pc:sldChg>
      <pc:sldChg chg="add del">
        <pc:chgData name="Hawkes, Gareth" userId="d9aae5c5-cf7a-441c-b3ac-14dd60d56d53" providerId="ADAL" clId="{CB4F7E84-8D7C-46C5-9986-0724F57AF4C7}" dt="2024-11-26T09:25:06.741" v="3254" actId="47"/>
        <pc:sldMkLst>
          <pc:docMk/>
          <pc:sldMk cId="1303365283" sldId="280"/>
        </pc:sldMkLst>
      </pc:sldChg>
      <pc:sldChg chg="add">
        <pc:chgData name="Hawkes, Gareth" userId="d9aae5c5-cf7a-441c-b3ac-14dd60d56d53" providerId="ADAL" clId="{CB4F7E84-8D7C-46C5-9986-0724F57AF4C7}" dt="2024-11-26T09:25:02.472" v="3253"/>
        <pc:sldMkLst>
          <pc:docMk/>
          <pc:sldMk cId="1528775267" sldId="286"/>
        </pc:sldMkLst>
      </pc:sldChg>
      <pc:sldChg chg="add">
        <pc:chgData name="Hawkes, Gareth" userId="d9aae5c5-cf7a-441c-b3ac-14dd60d56d53" providerId="ADAL" clId="{CB4F7E84-8D7C-46C5-9986-0724F57AF4C7}" dt="2024-11-26T09:25:02.472" v="3253"/>
        <pc:sldMkLst>
          <pc:docMk/>
          <pc:sldMk cId="3092613178" sldId="288"/>
        </pc:sldMkLst>
      </pc:sldChg>
      <pc:sldChg chg="add">
        <pc:chgData name="Hawkes, Gareth" userId="d9aae5c5-cf7a-441c-b3ac-14dd60d56d53" providerId="ADAL" clId="{CB4F7E84-8D7C-46C5-9986-0724F57AF4C7}" dt="2024-11-26T09:25:02.472" v="3253"/>
        <pc:sldMkLst>
          <pc:docMk/>
          <pc:sldMk cId="4122881410" sldId="290"/>
        </pc:sldMkLst>
      </pc:sldChg>
      <pc:sldChg chg="add del">
        <pc:chgData name="Hawkes, Gareth" userId="d9aae5c5-cf7a-441c-b3ac-14dd60d56d53" providerId="ADAL" clId="{CB4F7E84-8D7C-46C5-9986-0724F57AF4C7}" dt="2024-11-12T14:38:41.232" v="28"/>
        <pc:sldMkLst>
          <pc:docMk/>
          <pc:sldMk cId="4048842104" sldId="291"/>
        </pc:sldMkLst>
      </pc:sldChg>
      <pc:sldChg chg="add">
        <pc:chgData name="Hawkes, Gareth" userId="d9aae5c5-cf7a-441c-b3ac-14dd60d56d53" providerId="ADAL" clId="{CB4F7E84-8D7C-46C5-9986-0724F57AF4C7}" dt="2024-11-12T14:15:11.871" v="10"/>
        <pc:sldMkLst>
          <pc:docMk/>
          <pc:sldMk cId="95575359" sldId="295"/>
        </pc:sldMkLst>
      </pc:sldChg>
      <pc:sldChg chg="add del">
        <pc:chgData name="Hawkes, Gareth" userId="d9aae5c5-cf7a-441c-b3ac-14dd60d56d53" providerId="ADAL" clId="{CB4F7E84-8D7C-46C5-9986-0724F57AF4C7}" dt="2024-11-12T14:15:40.949" v="12" actId="47"/>
        <pc:sldMkLst>
          <pc:docMk/>
          <pc:sldMk cId="9498797" sldId="296"/>
        </pc:sldMkLst>
      </pc:sldChg>
      <pc:sldChg chg="add">
        <pc:chgData name="Hawkes, Gareth" userId="d9aae5c5-cf7a-441c-b3ac-14dd60d56d53" providerId="ADAL" clId="{CB4F7E84-8D7C-46C5-9986-0724F57AF4C7}" dt="2024-11-12T14:15:42.787" v="13"/>
        <pc:sldMkLst>
          <pc:docMk/>
          <pc:sldMk cId="2479051466" sldId="300"/>
        </pc:sldMkLst>
      </pc:sldChg>
      <pc:sldChg chg="modSp add mod">
        <pc:chgData name="Hawkes, Gareth" userId="d9aae5c5-cf7a-441c-b3ac-14dd60d56d53" providerId="ADAL" clId="{CB4F7E84-8D7C-46C5-9986-0724F57AF4C7}" dt="2024-11-12T13:59:51.161" v="6" actId="6549"/>
        <pc:sldMkLst>
          <pc:docMk/>
          <pc:sldMk cId="3494943602" sldId="313"/>
        </pc:sldMkLst>
        <pc:spChg chg="mod">
          <ac:chgData name="Hawkes, Gareth" userId="d9aae5c5-cf7a-441c-b3ac-14dd60d56d53" providerId="ADAL" clId="{CB4F7E84-8D7C-46C5-9986-0724F57AF4C7}" dt="2024-11-12T13:59:51.161" v="6" actId="6549"/>
          <ac:spMkLst>
            <pc:docMk/>
            <pc:sldMk cId="3494943602" sldId="313"/>
            <ac:spMk id="3" creationId="{30EFE532-7EF2-93B8-E236-737F4E2051A8}"/>
          </ac:spMkLst>
        </pc:spChg>
      </pc:sldChg>
      <pc:sldChg chg="modSp add del mod">
        <pc:chgData name="Hawkes, Gareth" userId="d9aae5c5-cf7a-441c-b3ac-14dd60d56d53" providerId="ADAL" clId="{CB4F7E84-8D7C-46C5-9986-0724F57AF4C7}" dt="2024-11-13T16:10:39.697" v="885" actId="20577"/>
        <pc:sldMkLst>
          <pc:docMk/>
          <pc:sldMk cId="813930788" sldId="317"/>
        </pc:sldMkLst>
        <pc:spChg chg="mod">
          <ac:chgData name="Hawkes, Gareth" userId="d9aae5c5-cf7a-441c-b3ac-14dd60d56d53" providerId="ADAL" clId="{CB4F7E84-8D7C-46C5-9986-0724F57AF4C7}" dt="2024-11-13T16:10:39.697" v="885" actId="20577"/>
          <ac:spMkLst>
            <pc:docMk/>
            <pc:sldMk cId="813930788" sldId="317"/>
            <ac:spMk id="3" creationId="{30EFE532-7EF2-93B8-E236-737F4E2051A8}"/>
          </ac:spMkLst>
        </pc:spChg>
      </pc:sldChg>
      <pc:sldChg chg="add">
        <pc:chgData name="Hawkes, Gareth" userId="d9aae5c5-cf7a-441c-b3ac-14dd60d56d53" providerId="ADAL" clId="{CB4F7E84-8D7C-46C5-9986-0724F57AF4C7}" dt="2024-11-12T14:19:57.063" v="14"/>
        <pc:sldMkLst>
          <pc:docMk/>
          <pc:sldMk cId="4125385225" sldId="318"/>
        </pc:sldMkLst>
      </pc:sldChg>
      <pc:sldChg chg="add">
        <pc:chgData name="Hawkes, Gareth" userId="d9aae5c5-cf7a-441c-b3ac-14dd60d56d53" providerId="ADAL" clId="{CB4F7E84-8D7C-46C5-9986-0724F57AF4C7}" dt="2024-11-12T14:19:57.063" v="14"/>
        <pc:sldMkLst>
          <pc:docMk/>
          <pc:sldMk cId="460834129" sldId="319"/>
        </pc:sldMkLst>
      </pc:sldChg>
      <pc:sldChg chg="delSp modSp add mod">
        <pc:chgData name="Hawkes, Gareth" userId="d9aae5c5-cf7a-441c-b3ac-14dd60d56d53" providerId="ADAL" clId="{CB4F7E84-8D7C-46C5-9986-0724F57AF4C7}" dt="2024-11-13T15:55:34.404" v="225" actId="20577"/>
        <pc:sldMkLst>
          <pc:docMk/>
          <pc:sldMk cId="806001648" sldId="320"/>
        </pc:sldMkLst>
        <pc:spChg chg="mod">
          <ac:chgData name="Hawkes, Gareth" userId="d9aae5c5-cf7a-441c-b3ac-14dd60d56d53" providerId="ADAL" clId="{CB4F7E84-8D7C-46C5-9986-0724F57AF4C7}" dt="2024-11-13T15:55:18.852" v="118" actId="14100"/>
          <ac:spMkLst>
            <pc:docMk/>
            <pc:sldMk cId="806001648" sldId="320"/>
            <ac:spMk id="8" creationId="{00000000-0000-0000-0000-000000000000}"/>
          </ac:spMkLst>
        </pc:spChg>
        <pc:spChg chg="del">
          <ac:chgData name="Hawkes, Gareth" userId="d9aae5c5-cf7a-441c-b3ac-14dd60d56d53" providerId="ADAL" clId="{CB4F7E84-8D7C-46C5-9986-0724F57AF4C7}" dt="2024-11-13T15:55:05.671" v="112" actId="478"/>
          <ac:spMkLst>
            <pc:docMk/>
            <pc:sldMk cId="806001648" sldId="320"/>
            <ac:spMk id="10" creationId="{00000000-0000-0000-0000-000000000000}"/>
          </ac:spMkLst>
        </pc:spChg>
        <pc:spChg chg="mod">
          <ac:chgData name="Hawkes, Gareth" userId="d9aae5c5-cf7a-441c-b3ac-14dd60d56d53" providerId="ADAL" clId="{CB4F7E84-8D7C-46C5-9986-0724F57AF4C7}" dt="2024-11-13T15:55:11.899" v="115" actId="14100"/>
          <ac:spMkLst>
            <pc:docMk/>
            <pc:sldMk cId="806001648" sldId="320"/>
            <ac:spMk id="13" creationId="{00000000-0000-0000-0000-000000000000}"/>
          </ac:spMkLst>
        </pc:spChg>
        <pc:spChg chg="mod">
          <ac:chgData name="Hawkes, Gareth" userId="d9aae5c5-cf7a-441c-b3ac-14dd60d56d53" providerId="ADAL" clId="{CB4F7E84-8D7C-46C5-9986-0724F57AF4C7}" dt="2024-11-13T15:55:34.404" v="225" actId="20577"/>
          <ac:spMkLst>
            <pc:docMk/>
            <pc:sldMk cId="806001648" sldId="320"/>
            <ac:spMk id="15" creationId="{C4773959-EDFB-554A-ADF0-C7319311E438}"/>
          </ac:spMkLst>
        </pc:spChg>
      </pc:sldChg>
      <pc:sldChg chg="add del">
        <pc:chgData name="Hawkes, Gareth" userId="d9aae5c5-cf7a-441c-b3ac-14dd60d56d53" providerId="ADAL" clId="{CB4F7E84-8D7C-46C5-9986-0724F57AF4C7}" dt="2024-11-13T15:54:48.099" v="110" actId="47"/>
        <pc:sldMkLst>
          <pc:docMk/>
          <pc:sldMk cId="2966465124" sldId="320"/>
        </pc:sldMkLst>
      </pc:sldChg>
      <pc:sldChg chg="addSp delSp modSp add mod">
        <pc:chgData name="Hawkes, Gareth" userId="d9aae5c5-cf7a-441c-b3ac-14dd60d56d53" providerId="ADAL" clId="{CB4F7E84-8D7C-46C5-9986-0724F57AF4C7}" dt="2024-11-13T16:01:30.153" v="410" actId="20577"/>
        <pc:sldMkLst>
          <pc:docMk/>
          <pc:sldMk cId="4183785849" sldId="321"/>
        </pc:sldMkLst>
        <pc:spChg chg="add mod">
          <ac:chgData name="Hawkes, Gareth" userId="d9aae5c5-cf7a-441c-b3ac-14dd60d56d53" providerId="ADAL" clId="{CB4F7E84-8D7C-46C5-9986-0724F57AF4C7}" dt="2024-11-13T15:58:03.762" v="283" actId="20577"/>
          <ac:spMkLst>
            <pc:docMk/>
            <pc:sldMk cId="4183785849" sldId="321"/>
            <ac:spMk id="3" creationId="{A840F27F-0744-EBB4-C9A7-5370AA9D8312}"/>
          </ac:spMkLst>
        </pc:spChg>
        <pc:spChg chg="del">
          <ac:chgData name="Hawkes, Gareth" userId="d9aae5c5-cf7a-441c-b3ac-14dd60d56d53" providerId="ADAL" clId="{CB4F7E84-8D7C-46C5-9986-0724F57AF4C7}" dt="2024-11-13T15:55:48.021" v="260" actId="478"/>
          <ac:spMkLst>
            <pc:docMk/>
            <pc:sldMk cId="4183785849" sldId="321"/>
            <ac:spMk id="8" creationId="{00000000-0000-0000-0000-000000000000}"/>
          </ac:spMkLst>
        </pc:spChg>
        <pc:spChg chg="del">
          <ac:chgData name="Hawkes, Gareth" userId="d9aae5c5-cf7a-441c-b3ac-14dd60d56d53" providerId="ADAL" clId="{CB4F7E84-8D7C-46C5-9986-0724F57AF4C7}" dt="2024-11-13T15:55:48.021" v="260" actId="478"/>
          <ac:spMkLst>
            <pc:docMk/>
            <pc:sldMk cId="4183785849" sldId="321"/>
            <ac:spMk id="13" creationId="{00000000-0000-0000-0000-000000000000}"/>
          </ac:spMkLst>
        </pc:spChg>
        <pc:spChg chg="mod">
          <ac:chgData name="Hawkes, Gareth" userId="d9aae5c5-cf7a-441c-b3ac-14dd60d56d53" providerId="ADAL" clId="{CB4F7E84-8D7C-46C5-9986-0724F57AF4C7}" dt="2024-11-13T16:01:30.153" v="410" actId="20577"/>
          <ac:spMkLst>
            <pc:docMk/>
            <pc:sldMk cId="4183785849" sldId="321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5:55:45.160" v="258" actId="478"/>
          <ac:picMkLst>
            <pc:docMk/>
            <pc:sldMk cId="4183785849" sldId="321"/>
            <ac:picMk id="4" creationId="{00000000-0000-0000-0000-000000000000}"/>
          </ac:picMkLst>
        </pc:picChg>
        <pc:picChg chg="del">
          <ac:chgData name="Hawkes, Gareth" userId="d9aae5c5-cf7a-441c-b3ac-14dd60d56d53" providerId="ADAL" clId="{CB4F7E84-8D7C-46C5-9986-0724F57AF4C7}" dt="2024-11-13T15:55:46.748" v="259" actId="478"/>
          <ac:picMkLst>
            <pc:docMk/>
            <pc:sldMk cId="4183785849" sldId="321"/>
            <ac:picMk id="5" creationId="{00000000-0000-0000-0000-000000000000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5:59:52.839" v="356" actId="14100"/>
        <pc:sldMkLst>
          <pc:docMk/>
          <pc:sldMk cId="3027287232" sldId="322"/>
        </pc:sldMkLst>
        <pc:spChg chg="del">
          <ac:chgData name="Hawkes, Gareth" userId="d9aae5c5-cf7a-441c-b3ac-14dd60d56d53" providerId="ADAL" clId="{CB4F7E84-8D7C-46C5-9986-0724F57AF4C7}" dt="2024-11-13T15:58:44.133" v="285" actId="478"/>
          <ac:spMkLst>
            <pc:docMk/>
            <pc:sldMk cId="3027287232" sldId="322"/>
            <ac:spMk id="3" creationId="{A840F27F-0744-EBB4-C9A7-5370AA9D8312}"/>
          </ac:spMkLst>
        </pc:spChg>
        <pc:spChg chg="add mod">
          <ac:chgData name="Hawkes, Gareth" userId="d9aae5c5-cf7a-441c-b3ac-14dd60d56d53" providerId="ADAL" clId="{CB4F7E84-8D7C-46C5-9986-0724F57AF4C7}" dt="2024-11-13T15:59:50.388" v="355" actId="20577"/>
          <ac:spMkLst>
            <pc:docMk/>
            <pc:sldMk cId="3027287232" sldId="322"/>
            <ac:spMk id="6" creationId="{FA8FC0A5-198C-95E3-6FAD-E21356FCB20A}"/>
          </ac:spMkLst>
        </pc:spChg>
        <pc:spChg chg="add mod">
          <ac:chgData name="Hawkes, Gareth" userId="d9aae5c5-cf7a-441c-b3ac-14dd60d56d53" providerId="ADAL" clId="{CB4F7E84-8D7C-46C5-9986-0724F57AF4C7}" dt="2024-11-13T15:59:52.839" v="356" actId="14100"/>
          <ac:spMkLst>
            <pc:docMk/>
            <pc:sldMk cId="3027287232" sldId="322"/>
            <ac:spMk id="7" creationId="{B374D993-6705-4BC2-B4C4-72AD511F0B9D}"/>
          </ac:spMkLst>
        </pc:spChg>
        <pc:picChg chg="add mod">
          <ac:chgData name="Hawkes, Gareth" userId="d9aae5c5-cf7a-441c-b3ac-14dd60d56d53" providerId="ADAL" clId="{CB4F7E84-8D7C-46C5-9986-0724F57AF4C7}" dt="2024-11-13T15:59:11.159" v="293" actId="1076"/>
          <ac:picMkLst>
            <pc:docMk/>
            <pc:sldMk cId="3027287232" sldId="322"/>
            <ac:picMk id="4" creationId="{57B0C671-9733-7F72-349E-5CFCC2286EF3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6:03:23.137" v="484" actId="113"/>
        <pc:sldMkLst>
          <pc:docMk/>
          <pc:sldMk cId="1679685649" sldId="323"/>
        </pc:sldMkLst>
        <pc:spChg chg="add">
          <ac:chgData name="Hawkes, Gareth" userId="d9aae5c5-cf7a-441c-b3ac-14dd60d56d53" providerId="ADAL" clId="{CB4F7E84-8D7C-46C5-9986-0724F57AF4C7}" dt="2024-11-13T16:00:18.200" v="360"/>
          <ac:spMkLst>
            <pc:docMk/>
            <pc:sldMk cId="1679685649" sldId="323"/>
            <ac:spMk id="2" creationId="{D35C4A87-74D5-C6A2-B0CA-DEDB2D1F1DB8}"/>
          </ac:spMkLst>
        </pc:spChg>
        <pc:spChg chg="add">
          <ac:chgData name="Hawkes, Gareth" userId="d9aae5c5-cf7a-441c-b3ac-14dd60d56d53" providerId="ADAL" clId="{CB4F7E84-8D7C-46C5-9986-0724F57AF4C7}" dt="2024-11-13T16:00:19.439" v="361"/>
          <ac:spMkLst>
            <pc:docMk/>
            <pc:sldMk cId="1679685649" sldId="323"/>
            <ac:spMk id="3" creationId="{E8F64614-1CB7-1AB5-F968-82B828FD21E7}"/>
          </ac:spMkLst>
        </pc:spChg>
        <pc:spChg chg="del">
          <ac:chgData name="Hawkes, Gareth" userId="d9aae5c5-cf7a-441c-b3ac-14dd60d56d53" providerId="ADAL" clId="{CB4F7E84-8D7C-46C5-9986-0724F57AF4C7}" dt="2024-11-13T16:00:17.889" v="359" actId="478"/>
          <ac:spMkLst>
            <pc:docMk/>
            <pc:sldMk cId="1679685649" sldId="323"/>
            <ac:spMk id="6" creationId="{FA8FC0A5-198C-95E3-6FAD-E21356FCB20A}"/>
          </ac:spMkLst>
        </pc:spChg>
        <pc:spChg chg="del">
          <ac:chgData name="Hawkes, Gareth" userId="d9aae5c5-cf7a-441c-b3ac-14dd60d56d53" providerId="ADAL" clId="{CB4F7E84-8D7C-46C5-9986-0724F57AF4C7}" dt="2024-11-13T16:00:17.889" v="359" actId="478"/>
          <ac:spMkLst>
            <pc:docMk/>
            <pc:sldMk cId="1679685649" sldId="323"/>
            <ac:spMk id="7" creationId="{B374D993-6705-4BC2-B4C4-72AD511F0B9D}"/>
          </ac:spMkLst>
        </pc:spChg>
        <pc:spChg chg="add mod">
          <ac:chgData name="Hawkes, Gareth" userId="d9aae5c5-cf7a-441c-b3ac-14dd60d56d53" providerId="ADAL" clId="{CB4F7E84-8D7C-46C5-9986-0724F57AF4C7}" dt="2024-11-13T16:03:23.137" v="484" actId="113"/>
          <ac:spMkLst>
            <pc:docMk/>
            <pc:sldMk cId="1679685649" sldId="323"/>
            <ac:spMk id="8" creationId="{14D0BC5F-6BDF-0043-828B-7628B0077314}"/>
          </ac:spMkLst>
        </pc:spChg>
        <pc:spChg chg="mod">
          <ac:chgData name="Hawkes, Gareth" userId="d9aae5c5-cf7a-441c-b3ac-14dd60d56d53" providerId="ADAL" clId="{CB4F7E84-8D7C-46C5-9986-0724F57AF4C7}" dt="2024-11-13T16:02:42.269" v="473" actId="20577"/>
          <ac:spMkLst>
            <pc:docMk/>
            <pc:sldMk cId="1679685649" sldId="323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6:00:15.458" v="358" actId="478"/>
          <ac:picMkLst>
            <pc:docMk/>
            <pc:sldMk cId="1679685649" sldId="323"/>
            <ac:picMk id="4" creationId="{57B0C671-9733-7F72-349E-5CFCC2286EF3}"/>
          </ac:picMkLst>
        </pc:picChg>
      </pc:sldChg>
      <pc:sldChg chg="addSp modSp add mod">
        <pc:chgData name="Hawkes, Gareth" userId="d9aae5c5-cf7a-441c-b3ac-14dd60d56d53" providerId="ADAL" clId="{CB4F7E84-8D7C-46C5-9986-0724F57AF4C7}" dt="2024-11-13T16:07:50.781" v="591" actId="20577"/>
        <pc:sldMkLst>
          <pc:docMk/>
          <pc:sldMk cId="4155075949" sldId="324"/>
        </pc:sldMkLst>
        <pc:spChg chg="add mod">
          <ac:chgData name="Hawkes, Gareth" userId="d9aae5c5-cf7a-441c-b3ac-14dd60d56d53" providerId="ADAL" clId="{CB4F7E84-8D7C-46C5-9986-0724F57AF4C7}" dt="2024-11-13T16:04:26.399" v="517" actId="1076"/>
          <ac:spMkLst>
            <pc:docMk/>
            <pc:sldMk cId="4155075949" sldId="324"/>
            <ac:spMk id="2" creationId="{CFE9DB2B-34C2-94EB-7C4F-8341FEEA559B}"/>
          </ac:spMkLst>
        </pc:spChg>
        <pc:spChg chg="add mod">
          <ac:chgData name="Hawkes, Gareth" userId="d9aae5c5-cf7a-441c-b3ac-14dd60d56d53" providerId="ADAL" clId="{CB4F7E84-8D7C-46C5-9986-0724F57AF4C7}" dt="2024-11-13T16:04:45.857" v="522" actId="1582"/>
          <ac:spMkLst>
            <pc:docMk/>
            <pc:sldMk cId="4155075949" sldId="324"/>
            <ac:spMk id="3" creationId="{0682091B-2C77-5727-C764-6F417A7C718C}"/>
          </ac:spMkLst>
        </pc:spChg>
        <pc:spChg chg="mod">
          <ac:chgData name="Hawkes, Gareth" userId="d9aae5c5-cf7a-441c-b3ac-14dd60d56d53" providerId="ADAL" clId="{CB4F7E84-8D7C-46C5-9986-0724F57AF4C7}" dt="2024-11-13T16:04:17.186" v="514" actId="1076"/>
          <ac:spMkLst>
            <pc:docMk/>
            <pc:sldMk cId="4155075949" sldId="324"/>
            <ac:spMk id="6" creationId="{FA8FC0A5-198C-95E3-6FAD-E21356FCB20A}"/>
          </ac:spMkLst>
        </pc:spChg>
        <pc:spChg chg="mod">
          <ac:chgData name="Hawkes, Gareth" userId="d9aae5c5-cf7a-441c-b3ac-14dd60d56d53" providerId="ADAL" clId="{CB4F7E84-8D7C-46C5-9986-0724F57AF4C7}" dt="2024-11-13T16:04:14.669" v="513" actId="1076"/>
          <ac:spMkLst>
            <pc:docMk/>
            <pc:sldMk cId="4155075949" sldId="324"/>
            <ac:spMk id="7" creationId="{B374D993-6705-4BC2-B4C4-72AD511F0B9D}"/>
          </ac:spMkLst>
        </pc:spChg>
        <pc:spChg chg="mod">
          <ac:chgData name="Hawkes, Gareth" userId="d9aae5c5-cf7a-441c-b3ac-14dd60d56d53" providerId="ADAL" clId="{CB4F7E84-8D7C-46C5-9986-0724F57AF4C7}" dt="2024-11-13T16:07:50.781" v="591" actId="20577"/>
          <ac:spMkLst>
            <pc:docMk/>
            <pc:sldMk cId="4155075949" sldId="324"/>
            <ac:spMk id="15" creationId="{C4773959-EDFB-554A-ADF0-C7319311E438}"/>
          </ac:spMkLst>
        </pc:spChg>
        <pc:cxnChg chg="add mod">
          <ac:chgData name="Hawkes, Gareth" userId="d9aae5c5-cf7a-441c-b3ac-14dd60d56d53" providerId="ADAL" clId="{CB4F7E84-8D7C-46C5-9986-0724F57AF4C7}" dt="2024-11-13T16:04:56.238" v="525" actId="14100"/>
          <ac:cxnSpMkLst>
            <pc:docMk/>
            <pc:sldMk cId="4155075949" sldId="324"/>
            <ac:cxnSpMk id="8" creationId="{53B50068-A54A-6FF1-0A68-478006967A75}"/>
          </ac:cxnSpMkLst>
        </pc:cxnChg>
      </pc:sldChg>
      <pc:sldChg chg="addSp delSp modSp add mod">
        <pc:chgData name="Hawkes, Gareth" userId="d9aae5c5-cf7a-441c-b3ac-14dd60d56d53" providerId="ADAL" clId="{CB4F7E84-8D7C-46C5-9986-0724F57AF4C7}" dt="2024-11-13T16:08:06.953" v="667" actId="20577"/>
        <pc:sldMkLst>
          <pc:docMk/>
          <pc:sldMk cId="141588335" sldId="325"/>
        </pc:sldMkLst>
        <pc:spChg chg="del">
          <ac:chgData name="Hawkes, Gareth" userId="d9aae5c5-cf7a-441c-b3ac-14dd60d56d53" providerId="ADAL" clId="{CB4F7E84-8D7C-46C5-9986-0724F57AF4C7}" dt="2024-11-13T16:05:53.527" v="528" actId="478"/>
          <ac:spMkLst>
            <pc:docMk/>
            <pc:sldMk cId="141588335" sldId="325"/>
            <ac:spMk id="2" creationId="{CFE9DB2B-34C2-94EB-7C4F-8341FEEA559B}"/>
          </ac:spMkLst>
        </pc:spChg>
        <pc:spChg chg="del">
          <ac:chgData name="Hawkes, Gareth" userId="d9aae5c5-cf7a-441c-b3ac-14dd60d56d53" providerId="ADAL" clId="{CB4F7E84-8D7C-46C5-9986-0724F57AF4C7}" dt="2024-11-13T16:05:53.527" v="528" actId="478"/>
          <ac:spMkLst>
            <pc:docMk/>
            <pc:sldMk cId="141588335" sldId="325"/>
            <ac:spMk id="3" creationId="{0682091B-2C77-5727-C764-6F417A7C718C}"/>
          </ac:spMkLst>
        </pc:spChg>
        <pc:spChg chg="del">
          <ac:chgData name="Hawkes, Gareth" userId="d9aae5c5-cf7a-441c-b3ac-14dd60d56d53" providerId="ADAL" clId="{CB4F7E84-8D7C-46C5-9986-0724F57AF4C7}" dt="2024-11-13T16:05:53.527" v="528" actId="478"/>
          <ac:spMkLst>
            <pc:docMk/>
            <pc:sldMk cId="141588335" sldId="325"/>
            <ac:spMk id="6" creationId="{FA8FC0A5-198C-95E3-6FAD-E21356FCB20A}"/>
          </ac:spMkLst>
        </pc:spChg>
        <pc:spChg chg="del">
          <ac:chgData name="Hawkes, Gareth" userId="d9aae5c5-cf7a-441c-b3ac-14dd60d56d53" providerId="ADAL" clId="{CB4F7E84-8D7C-46C5-9986-0724F57AF4C7}" dt="2024-11-13T16:05:53.527" v="528" actId="478"/>
          <ac:spMkLst>
            <pc:docMk/>
            <pc:sldMk cId="141588335" sldId="325"/>
            <ac:spMk id="7" creationId="{B374D993-6705-4BC2-B4C4-72AD511F0B9D}"/>
          </ac:spMkLst>
        </pc:spChg>
        <pc:spChg chg="add mod">
          <ac:chgData name="Hawkes, Gareth" userId="d9aae5c5-cf7a-441c-b3ac-14dd60d56d53" providerId="ADAL" clId="{CB4F7E84-8D7C-46C5-9986-0724F57AF4C7}" dt="2024-11-13T16:06:16.529" v="540" actId="14100"/>
          <ac:spMkLst>
            <pc:docMk/>
            <pc:sldMk cId="141588335" sldId="325"/>
            <ac:spMk id="10" creationId="{65F69FCF-737C-D09C-A850-38BDF77E373C}"/>
          </ac:spMkLst>
        </pc:spChg>
        <pc:spChg chg="mod">
          <ac:chgData name="Hawkes, Gareth" userId="d9aae5c5-cf7a-441c-b3ac-14dd60d56d53" providerId="ADAL" clId="{CB4F7E84-8D7C-46C5-9986-0724F57AF4C7}" dt="2024-11-13T16:08:06.953" v="667" actId="20577"/>
          <ac:spMkLst>
            <pc:docMk/>
            <pc:sldMk cId="141588335" sldId="325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6:05:51.480" v="527" actId="478"/>
          <ac:picMkLst>
            <pc:docMk/>
            <pc:sldMk cId="141588335" sldId="325"/>
            <ac:picMk id="4" creationId="{57B0C671-9733-7F72-349E-5CFCC2286EF3}"/>
          </ac:picMkLst>
        </pc:picChg>
        <pc:picChg chg="add mod">
          <ac:chgData name="Hawkes, Gareth" userId="d9aae5c5-cf7a-441c-b3ac-14dd60d56d53" providerId="ADAL" clId="{CB4F7E84-8D7C-46C5-9986-0724F57AF4C7}" dt="2024-11-13T16:06:08.147" v="536" actId="1076"/>
          <ac:picMkLst>
            <pc:docMk/>
            <pc:sldMk cId="141588335" sldId="325"/>
            <ac:picMk id="9" creationId="{A4B00D64-9D83-0D23-A7AC-3DC725F41656}"/>
          </ac:picMkLst>
        </pc:picChg>
        <pc:cxnChg chg="del">
          <ac:chgData name="Hawkes, Gareth" userId="d9aae5c5-cf7a-441c-b3ac-14dd60d56d53" providerId="ADAL" clId="{CB4F7E84-8D7C-46C5-9986-0724F57AF4C7}" dt="2024-11-13T16:05:53.527" v="528" actId="478"/>
          <ac:cxnSpMkLst>
            <pc:docMk/>
            <pc:sldMk cId="141588335" sldId="325"/>
            <ac:cxnSpMk id="8" creationId="{53B50068-A54A-6FF1-0A68-478006967A75}"/>
          </ac:cxnSpMkLst>
        </pc:cxnChg>
      </pc:sldChg>
      <pc:sldChg chg="addSp delSp modSp add mod">
        <pc:chgData name="Hawkes, Gareth" userId="d9aae5c5-cf7a-441c-b3ac-14dd60d56d53" providerId="ADAL" clId="{CB4F7E84-8D7C-46C5-9986-0724F57AF4C7}" dt="2024-11-13T16:07:57.735" v="624" actId="20577"/>
        <pc:sldMkLst>
          <pc:docMk/>
          <pc:sldMk cId="2943446772" sldId="326"/>
        </pc:sldMkLst>
        <pc:spChg chg="del">
          <ac:chgData name="Hawkes, Gareth" userId="d9aae5c5-cf7a-441c-b3ac-14dd60d56d53" providerId="ADAL" clId="{CB4F7E84-8D7C-46C5-9986-0724F57AF4C7}" dt="2024-11-13T16:07:23.048" v="542" actId="478"/>
          <ac:spMkLst>
            <pc:docMk/>
            <pc:sldMk cId="2943446772" sldId="326"/>
            <ac:spMk id="2" creationId="{CFE9DB2B-34C2-94EB-7C4F-8341FEEA559B}"/>
          </ac:spMkLst>
        </pc:spChg>
        <pc:spChg chg="del">
          <ac:chgData name="Hawkes, Gareth" userId="d9aae5c5-cf7a-441c-b3ac-14dd60d56d53" providerId="ADAL" clId="{CB4F7E84-8D7C-46C5-9986-0724F57AF4C7}" dt="2024-11-13T16:07:23.048" v="542" actId="478"/>
          <ac:spMkLst>
            <pc:docMk/>
            <pc:sldMk cId="2943446772" sldId="326"/>
            <ac:spMk id="3" creationId="{0682091B-2C77-5727-C764-6F417A7C718C}"/>
          </ac:spMkLst>
        </pc:spChg>
        <pc:spChg chg="del">
          <ac:chgData name="Hawkes, Gareth" userId="d9aae5c5-cf7a-441c-b3ac-14dd60d56d53" providerId="ADAL" clId="{CB4F7E84-8D7C-46C5-9986-0724F57AF4C7}" dt="2024-11-13T16:07:23.048" v="542" actId="478"/>
          <ac:spMkLst>
            <pc:docMk/>
            <pc:sldMk cId="2943446772" sldId="326"/>
            <ac:spMk id="6" creationId="{FA8FC0A5-198C-95E3-6FAD-E21356FCB20A}"/>
          </ac:spMkLst>
        </pc:spChg>
        <pc:spChg chg="del">
          <ac:chgData name="Hawkes, Gareth" userId="d9aae5c5-cf7a-441c-b3ac-14dd60d56d53" providerId="ADAL" clId="{CB4F7E84-8D7C-46C5-9986-0724F57AF4C7}" dt="2024-11-13T16:07:23.048" v="542" actId="478"/>
          <ac:spMkLst>
            <pc:docMk/>
            <pc:sldMk cId="2943446772" sldId="326"/>
            <ac:spMk id="7" creationId="{B374D993-6705-4BC2-B4C4-72AD511F0B9D}"/>
          </ac:spMkLst>
        </pc:spChg>
        <pc:spChg chg="mod">
          <ac:chgData name="Hawkes, Gareth" userId="d9aae5c5-cf7a-441c-b3ac-14dd60d56d53" providerId="ADAL" clId="{CB4F7E84-8D7C-46C5-9986-0724F57AF4C7}" dt="2024-11-13T16:07:57.735" v="624" actId="20577"/>
          <ac:spMkLst>
            <pc:docMk/>
            <pc:sldMk cId="2943446772" sldId="326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6:07:23.048" v="542" actId="478"/>
          <ac:picMkLst>
            <pc:docMk/>
            <pc:sldMk cId="2943446772" sldId="326"/>
            <ac:picMk id="4" creationId="{57B0C671-9733-7F72-349E-5CFCC2286EF3}"/>
          </ac:picMkLst>
        </pc:picChg>
        <pc:picChg chg="add mod">
          <ac:chgData name="Hawkes, Gareth" userId="d9aae5c5-cf7a-441c-b3ac-14dd60d56d53" providerId="ADAL" clId="{CB4F7E84-8D7C-46C5-9986-0724F57AF4C7}" dt="2024-11-13T16:07:25.517" v="548" actId="962"/>
          <ac:picMkLst>
            <pc:docMk/>
            <pc:sldMk cId="2943446772" sldId="326"/>
            <ac:picMk id="9" creationId="{3A46090F-38A0-5AA1-A4B3-410DB3C1FCBE}"/>
          </ac:picMkLst>
        </pc:picChg>
        <pc:cxnChg chg="del">
          <ac:chgData name="Hawkes, Gareth" userId="d9aae5c5-cf7a-441c-b3ac-14dd60d56d53" providerId="ADAL" clId="{CB4F7E84-8D7C-46C5-9986-0724F57AF4C7}" dt="2024-11-13T16:07:23.048" v="542" actId="478"/>
          <ac:cxnSpMkLst>
            <pc:docMk/>
            <pc:sldMk cId="2943446772" sldId="326"/>
            <ac:cxnSpMk id="8" creationId="{53B50068-A54A-6FF1-0A68-478006967A75}"/>
          </ac:cxnSpMkLst>
        </pc:cxnChg>
      </pc:sldChg>
      <pc:sldChg chg="addSp delSp modSp add mod">
        <pc:chgData name="Hawkes, Gareth" userId="d9aae5c5-cf7a-441c-b3ac-14dd60d56d53" providerId="ADAL" clId="{CB4F7E84-8D7C-46C5-9986-0724F57AF4C7}" dt="2024-11-13T16:58:36.938" v="2100" actId="14100"/>
        <pc:sldMkLst>
          <pc:docMk/>
          <pc:sldMk cId="456775076" sldId="327"/>
        </pc:sldMkLst>
        <pc:spChg chg="add mod">
          <ac:chgData name="Hawkes, Gareth" userId="d9aae5c5-cf7a-441c-b3ac-14dd60d56d53" providerId="ADAL" clId="{CB4F7E84-8D7C-46C5-9986-0724F57AF4C7}" dt="2024-11-13T16:58:36.938" v="2100" actId="14100"/>
          <ac:spMkLst>
            <pc:docMk/>
            <pc:sldMk cId="456775076" sldId="327"/>
            <ac:spMk id="4" creationId="{B348E4A6-8D91-9B5F-EAF0-71F60FADA829}"/>
          </ac:spMkLst>
        </pc:spChg>
        <pc:spChg chg="mod">
          <ac:chgData name="Hawkes, Gareth" userId="d9aae5c5-cf7a-441c-b3ac-14dd60d56d53" providerId="ADAL" clId="{CB4F7E84-8D7C-46C5-9986-0724F57AF4C7}" dt="2024-11-13T16:08:20.816" v="717" actId="20577"/>
          <ac:spMkLst>
            <pc:docMk/>
            <pc:sldMk cId="456775076" sldId="327"/>
            <ac:spMk id="15" creationId="{C4773959-EDFB-554A-ADF0-C7319311E438}"/>
          </ac:spMkLst>
        </pc:spChg>
        <pc:picChg chg="add mod">
          <ac:chgData name="Hawkes, Gareth" userId="d9aae5c5-cf7a-441c-b3ac-14dd60d56d53" providerId="ADAL" clId="{CB4F7E84-8D7C-46C5-9986-0724F57AF4C7}" dt="2024-11-13T16:09:09.100" v="719" actId="1076"/>
          <ac:picMkLst>
            <pc:docMk/>
            <pc:sldMk cId="456775076" sldId="327"/>
            <ac:picMk id="3" creationId="{11514F44-E77F-936E-7FD0-B3EF20647DE4}"/>
          </ac:picMkLst>
        </pc:picChg>
        <pc:picChg chg="del">
          <ac:chgData name="Hawkes, Gareth" userId="d9aae5c5-cf7a-441c-b3ac-14dd60d56d53" providerId="ADAL" clId="{CB4F7E84-8D7C-46C5-9986-0724F57AF4C7}" dt="2024-11-13T16:07:39.193" v="550" actId="478"/>
          <ac:picMkLst>
            <pc:docMk/>
            <pc:sldMk cId="456775076" sldId="327"/>
            <ac:picMk id="9" creationId="{3A46090F-38A0-5AA1-A4B3-410DB3C1FCBE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25T12:23:00.970" v="2678" actId="113"/>
        <pc:sldMkLst>
          <pc:docMk/>
          <pc:sldMk cId="2953064339" sldId="328"/>
        </pc:sldMkLst>
        <pc:spChg chg="add mod">
          <ac:chgData name="Hawkes, Gareth" userId="d9aae5c5-cf7a-441c-b3ac-14dd60d56d53" providerId="ADAL" clId="{CB4F7E84-8D7C-46C5-9986-0724F57AF4C7}" dt="2024-11-25T12:23:00.970" v="2678" actId="113"/>
          <ac:spMkLst>
            <pc:docMk/>
            <pc:sldMk cId="2953064339" sldId="328"/>
            <ac:spMk id="4" creationId="{018B4F50-560E-39E9-A940-2B3309A6F16E}"/>
          </ac:spMkLst>
        </pc:spChg>
        <pc:spChg chg="mod">
          <ac:chgData name="Hawkes, Gareth" userId="d9aae5c5-cf7a-441c-b3ac-14dd60d56d53" providerId="ADAL" clId="{CB4F7E84-8D7C-46C5-9986-0724F57AF4C7}" dt="2024-11-13T16:09:29.256" v="755" actId="20577"/>
          <ac:spMkLst>
            <pc:docMk/>
            <pc:sldMk cId="2953064339" sldId="328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6:09:21.805" v="721" actId="478"/>
          <ac:picMkLst>
            <pc:docMk/>
            <pc:sldMk cId="2953064339" sldId="328"/>
            <ac:picMk id="3" creationId="{11514F44-E77F-936E-7FD0-B3EF20647DE4}"/>
          </ac:picMkLst>
        </pc:picChg>
      </pc:sldChg>
      <pc:sldChg chg="modSp add mod">
        <pc:chgData name="Hawkes, Gareth" userId="d9aae5c5-cf7a-441c-b3ac-14dd60d56d53" providerId="ADAL" clId="{CB4F7E84-8D7C-46C5-9986-0724F57AF4C7}" dt="2024-11-13T16:13:54.556" v="1270" actId="403"/>
        <pc:sldMkLst>
          <pc:docMk/>
          <pc:sldMk cId="2208878812" sldId="329"/>
        </pc:sldMkLst>
        <pc:spChg chg="mod">
          <ac:chgData name="Hawkes, Gareth" userId="d9aae5c5-cf7a-441c-b3ac-14dd60d56d53" providerId="ADAL" clId="{CB4F7E84-8D7C-46C5-9986-0724F57AF4C7}" dt="2024-11-13T16:13:54.556" v="1270" actId="403"/>
          <ac:spMkLst>
            <pc:docMk/>
            <pc:sldMk cId="2208878812" sldId="329"/>
            <ac:spMk id="4" creationId="{018B4F50-560E-39E9-A940-2B3309A6F16E}"/>
          </ac:spMkLst>
        </pc:spChg>
        <pc:spChg chg="mod">
          <ac:chgData name="Hawkes, Gareth" userId="d9aae5c5-cf7a-441c-b3ac-14dd60d56d53" providerId="ADAL" clId="{CB4F7E84-8D7C-46C5-9986-0724F57AF4C7}" dt="2024-11-13T16:12:49.255" v="973" actId="20577"/>
          <ac:spMkLst>
            <pc:docMk/>
            <pc:sldMk cId="2208878812" sldId="329"/>
            <ac:spMk id="15" creationId="{C4773959-EDFB-554A-ADF0-C7319311E438}"/>
          </ac:spMkLst>
        </pc:spChg>
      </pc:sldChg>
      <pc:sldChg chg="addSp delSp modSp add mod">
        <pc:chgData name="Hawkes, Gareth" userId="d9aae5c5-cf7a-441c-b3ac-14dd60d56d53" providerId="ADAL" clId="{CB4F7E84-8D7C-46C5-9986-0724F57AF4C7}" dt="2024-11-13T16:17:23.982" v="1445" actId="20577"/>
        <pc:sldMkLst>
          <pc:docMk/>
          <pc:sldMk cId="365257359" sldId="330"/>
        </pc:sldMkLst>
        <pc:spChg chg="add mod">
          <ac:chgData name="Hawkes, Gareth" userId="d9aae5c5-cf7a-441c-b3ac-14dd60d56d53" providerId="ADAL" clId="{CB4F7E84-8D7C-46C5-9986-0724F57AF4C7}" dt="2024-11-13T16:16:55.798" v="1408" actId="20577"/>
          <ac:spMkLst>
            <pc:docMk/>
            <pc:sldMk cId="365257359" sldId="330"/>
            <ac:spMk id="6" creationId="{5B4317B4-4A09-6D90-65DA-2C53BEB902A1}"/>
          </ac:spMkLst>
        </pc:spChg>
        <pc:spChg chg="mod">
          <ac:chgData name="Hawkes, Gareth" userId="d9aae5c5-cf7a-441c-b3ac-14dd60d56d53" providerId="ADAL" clId="{CB4F7E84-8D7C-46C5-9986-0724F57AF4C7}" dt="2024-11-13T16:17:23.982" v="1445" actId="20577"/>
          <ac:spMkLst>
            <pc:docMk/>
            <pc:sldMk cId="365257359" sldId="330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6:13:59.955" v="1272" actId="478"/>
          <ac:picMkLst>
            <pc:docMk/>
            <pc:sldMk cId="365257359" sldId="330"/>
            <ac:picMk id="3" creationId="{11514F44-E77F-936E-7FD0-B3EF20647DE4}"/>
          </ac:picMkLst>
        </pc:picChg>
        <pc:picChg chg="add mod">
          <ac:chgData name="Hawkes, Gareth" userId="d9aae5c5-cf7a-441c-b3ac-14dd60d56d53" providerId="ADAL" clId="{CB4F7E84-8D7C-46C5-9986-0724F57AF4C7}" dt="2024-11-13T16:14:28.354" v="1278" actId="1076"/>
          <ac:picMkLst>
            <pc:docMk/>
            <pc:sldMk cId="365257359" sldId="330"/>
            <ac:picMk id="4" creationId="{0041CC22-A42E-B2B2-CD16-A8961D55F546}"/>
          </ac:picMkLst>
        </pc:picChg>
        <pc:picChg chg="add mod">
          <ac:chgData name="Hawkes, Gareth" userId="d9aae5c5-cf7a-441c-b3ac-14dd60d56d53" providerId="ADAL" clId="{CB4F7E84-8D7C-46C5-9986-0724F57AF4C7}" dt="2024-11-13T16:17:14.348" v="1416" actId="1076"/>
          <ac:picMkLst>
            <pc:docMk/>
            <pc:sldMk cId="365257359" sldId="330"/>
            <ac:picMk id="8" creationId="{D080750B-ED38-8F66-876B-DBEEF067BEFE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6:23:30.525" v="1527" actId="22"/>
        <pc:sldMkLst>
          <pc:docMk/>
          <pc:sldMk cId="838420814" sldId="331"/>
        </pc:sldMkLst>
        <pc:spChg chg="add del mod">
          <ac:chgData name="Hawkes, Gareth" userId="d9aae5c5-cf7a-441c-b3ac-14dd60d56d53" providerId="ADAL" clId="{CB4F7E84-8D7C-46C5-9986-0724F57AF4C7}" dt="2024-11-13T16:23:30.525" v="1527" actId="22"/>
          <ac:spMkLst>
            <pc:docMk/>
            <pc:sldMk cId="838420814" sldId="331"/>
            <ac:spMk id="3" creationId="{50669269-E1C8-1A2B-A0B1-DBCB09EB4328}"/>
          </ac:spMkLst>
        </pc:spChg>
        <pc:spChg chg="mod">
          <ac:chgData name="Hawkes, Gareth" userId="d9aae5c5-cf7a-441c-b3ac-14dd60d56d53" providerId="ADAL" clId="{CB4F7E84-8D7C-46C5-9986-0724F57AF4C7}" dt="2024-11-13T16:23:08.802" v="1523" actId="113"/>
          <ac:spMkLst>
            <pc:docMk/>
            <pc:sldMk cId="838420814" sldId="331"/>
            <ac:spMk id="4" creationId="{018B4F50-560E-39E9-A940-2B3309A6F16E}"/>
          </ac:spMkLst>
        </pc:spChg>
        <pc:spChg chg="mod">
          <ac:chgData name="Hawkes, Gareth" userId="d9aae5c5-cf7a-441c-b3ac-14dd60d56d53" providerId="ADAL" clId="{CB4F7E84-8D7C-46C5-9986-0724F57AF4C7}" dt="2024-11-13T16:21:43.747" v="1513" actId="20577"/>
          <ac:spMkLst>
            <pc:docMk/>
            <pc:sldMk cId="838420814" sldId="331"/>
            <ac:spMk id="15" creationId="{C4773959-EDFB-554A-ADF0-C7319311E438}"/>
          </ac:spMkLst>
        </pc:spChg>
      </pc:sldChg>
      <pc:sldChg chg="addSp delSp modSp add mod">
        <pc:chgData name="Hawkes, Gareth" userId="d9aae5c5-cf7a-441c-b3ac-14dd60d56d53" providerId="ADAL" clId="{CB4F7E84-8D7C-46C5-9986-0724F57AF4C7}" dt="2024-11-13T16:25:38.188" v="1592" actId="1076"/>
        <pc:sldMkLst>
          <pc:docMk/>
          <pc:sldMk cId="566900104" sldId="332"/>
        </pc:sldMkLst>
        <pc:spChg chg="del mod">
          <ac:chgData name="Hawkes, Gareth" userId="d9aae5c5-cf7a-441c-b3ac-14dd60d56d53" providerId="ADAL" clId="{CB4F7E84-8D7C-46C5-9986-0724F57AF4C7}" dt="2024-11-13T16:23:32.870" v="1528" actId="478"/>
          <ac:spMkLst>
            <pc:docMk/>
            <pc:sldMk cId="566900104" sldId="332"/>
            <ac:spMk id="4" creationId="{018B4F50-560E-39E9-A940-2B3309A6F16E}"/>
          </ac:spMkLst>
        </pc:spChg>
        <pc:spChg chg="add mod">
          <ac:chgData name="Hawkes, Gareth" userId="d9aae5c5-cf7a-441c-b3ac-14dd60d56d53" providerId="ADAL" clId="{CB4F7E84-8D7C-46C5-9986-0724F57AF4C7}" dt="2024-11-13T16:25:38.188" v="1592" actId="1076"/>
          <ac:spMkLst>
            <pc:docMk/>
            <pc:sldMk cId="566900104" sldId="332"/>
            <ac:spMk id="6" creationId="{C6051C7D-0162-B993-F559-F4B4580D3650}"/>
          </ac:spMkLst>
        </pc:spChg>
        <pc:spChg chg="mod">
          <ac:chgData name="Hawkes, Gareth" userId="d9aae5c5-cf7a-441c-b3ac-14dd60d56d53" providerId="ADAL" clId="{CB4F7E84-8D7C-46C5-9986-0724F57AF4C7}" dt="2024-11-13T16:23:43.240" v="1564" actId="20577"/>
          <ac:spMkLst>
            <pc:docMk/>
            <pc:sldMk cId="566900104" sldId="332"/>
            <ac:spMk id="15" creationId="{C4773959-EDFB-554A-ADF0-C7319311E438}"/>
          </ac:spMkLst>
        </pc:spChg>
        <pc:picChg chg="add mod">
          <ac:chgData name="Hawkes, Gareth" userId="d9aae5c5-cf7a-441c-b3ac-14dd60d56d53" providerId="ADAL" clId="{CB4F7E84-8D7C-46C5-9986-0724F57AF4C7}" dt="2024-11-13T16:23:51.938" v="1568" actId="1076"/>
          <ac:picMkLst>
            <pc:docMk/>
            <pc:sldMk cId="566900104" sldId="332"/>
            <ac:picMk id="3" creationId="{E238ED67-6401-FAD2-1B69-3DCB981F5A08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6:27:59.071" v="1649" actId="20577"/>
        <pc:sldMkLst>
          <pc:docMk/>
          <pc:sldMk cId="893456838" sldId="333"/>
        </pc:sldMkLst>
        <pc:spChg chg="del">
          <ac:chgData name="Hawkes, Gareth" userId="d9aae5c5-cf7a-441c-b3ac-14dd60d56d53" providerId="ADAL" clId="{CB4F7E84-8D7C-46C5-9986-0724F57AF4C7}" dt="2024-11-13T16:25:44.880" v="1593" actId="478"/>
          <ac:spMkLst>
            <pc:docMk/>
            <pc:sldMk cId="893456838" sldId="333"/>
            <ac:spMk id="4" creationId="{018B4F50-560E-39E9-A940-2B3309A6F16E}"/>
          </ac:spMkLst>
        </pc:spChg>
        <pc:spChg chg="add">
          <ac:chgData name="Hawkes, Gareth" userId="d9aae5c5-cf7a-441c-b3ac-14dd60d56d53" providerId="ADAL" clId="{CB4F7E84-8D7C-46C5-9986-0724F57AF4C7}" dt="2024-11-13T16:26:22.803" v="1599"/>
          <ac:spMkLst>
            <pc:docMk/>
            <pc:sldMk cId="893456838" sldId="333"/>
            <ac:spMk id="5" creationId="{E772D05F-F6AE-AFC7-8E74-5C53841A6A8C}"/>
          </ac:spMkLst>
        </pc:spChg>
        <pc:spChg chg="add mod">
          <ac:chgData name="Hawkes, Gareth" userId="d9aae5c5-cf7a-441c-b3ac-14dd60d56d53" providerId="ADAL" clId="{CB4F7E84-8D7C-46C5-9986-0724F57AF4C7}" dt="2024-11-13T16:26:49.514" v="1606" actId="1076"/>
          <ac:spMkLst>
            <pc:docMk/>
            <pc:sldMk cId="893456838" sldId="333"/>
            <ac:spMk id="7" creationId="{7D7AD231-E146-7D40-EBA3-7DF53F588309}"/>
          </ac:spMkLst>
        </pc:spChg>
        <pc:spChg chg="mod">
          <ac:chgData name="Hawkes, Gareth" userId="d9aae5c5-cf7a-441c-b3ac-14dd60d56d53" providerId="ADAL" clId="{CB4F7E84-8D7C-46C5-9986-0724F57AF4C7}" dt="2024-11-13T16:27:59.071" v="1649" actId="20577"/>
          <ac:spMkLst>
            <pc:docMk/>
            <pc:sldMk cId="893456838" sldId="333"/>
            <ac:spMk id="15" creationId="{C4773959-EDFB-554A-ADF0-C7319311E438}"/>
          </ac:spMkLst>
        </pc:spChg>
        <pc:picChg chg="add mod">
          <ac:chgData name="Hawkes, Gareth" userId="d9aae5c5-cf7a-441c-b3ac-14dd60d56d53" providerId="ADAL" clId="{CB4F7E84-8D7C-46C5-9986-0724F57AF4C7}" dt="2024-11-13T16:26:21.731" v="1598" actId="1076"/>
          <ac:picMkLst>
            <pc:docMk/>
            <pc:sldMk cId="893456838" sldId="333"/>
            <ac:picMk id="3" creationId="{691833B5-AE0E-AE9A-1C39-9944D6772AC4}"/>
          </ac:picMkLst>
        </pc:picChg>
        <pc:picChg chg="add mod">
          <ac:chgData name="Hawkes, Gareth" userId="d9aae5c5-cf7a-441c-b3ac-14dd60d56d53" providerId="ADAL" clId="{CB4F7E84-8D7C-46C5-9986-0724F57AF4C7}" dt="2024-11-13T16:27:18.591" v="1611" actId="1076"/>
          <ac:picMkLst>
            <pc:docMk/>
            <pc:sldMk cId="893456838" sldId="333"/>
            <ac:picMk id="9" creationId="{60AF5A60-2285-FFA2-5BA4-2E7607E61912}"/>
          </ac:picMkLst>
        </pc:picChg>
        <pc:picChg chg="add mod">
          <ac:chgData name="Hawkes, Gareth" userId="d9aae5c5-cf7a-441c-b3ac-14dd60d56d53" providerId="ADAL" clId="{CB4F7E84-8D7C-46C5-9986-0724F57AF4C7}" dt="2024-11-13T16:27:36.601" v="1615" actId="1076"/>
          <ac:picMkLst>
            <pc:docMk/>
            <pc:sldMk cId="893456838" sldId="333"/>
            <ac:picMk id="11" creationId="{8FB6102B-8D15-6655-DDD9-A9B265485C6E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6:31:37.875" v="1708" actId="20577"/>
        <pc:sldMkLst>
          <pc:docMk/>
          <pc:sldMk cId="1564853677" sldId="334"/>
        </pc:sldMkLst>
        <pc:spChg chg="add">
          <ac:chgData name="Hawkes, Gareth" userId="d9aae5c5-cf7a-441c-b3ac-14dd60d56d53" providerId="ADAL" clId="{CB4F7E84-8D7C-46C5-9986-0724F57AF4C7}" dt="2024-11-13T16:28:30.122" v="1652"/>
          <ac:spMkLst>
            <pc:docMk/>
            <pc:sldMk cId="1564853677" sldId="334"/>
            <ac:spMk id="2" creationId="{FC62F46F-02E7-3BA6-C5BA-17AA4DAA26DF}"/>
          </ac:spMkLst>
        </pc:spChg>
        <pc:spChg chg="add mod">
          <ac:chgData name="Hawkes, Gareth" userId="d9aae5c5-cf7a-441c-b3ac-14dd60d56d53" providerId="ADAL" clId="{CB4F7E84-8D7C-46C5-9986-0724F57AF4C7}" dt="2024-11-13T16:31:27.086" v="1664" actId="1076"/>
          <ac:spMkLst>
            <pc:docMk/>
            <pc:sldMk cId="1564853677" sldId="334"/>
            <ac:spMk id="5" creationId="{2AF73E34-A8FF-DFB9-E8B9-7FF1E989B3F7}"/>
          </ac:spMkLst>
        </pc:spChg>
        <pc:spChg chg="del">
          <ac:chgData name="Hawkes, Gareth" userId="d9aae5c5-cf7a-441c-b3ac-14dd60d56d53" providerId="ADAL" clId="{CB4F7E84-8D7C-46C5-9986-0724F57AF4C7}" dt="2024-11-13T16:28:29.624" v="1651" actId="478"/>
          <ac:spMkLst>
            <pc:docMk/>
            <pc:sldMk cId="1564853677" sldId="334"/>
            <ac:spMk id="7" creationId="{7D7AD231-E146-7D40-EBA3-7DF53F588309}"/>
          </ac:spMkLst>
        </pc:spChg>
        <pc:spChg chg="mod">
          <ac:chgData name="Hawkes, Gareth" userId="d9aae5c5-cf7a-441c-b3ac-14dd60d56d53" providerId="ADAL" clId="{CB4F7E84-8D7C-46C5-9986-0724F57AF4C7}" dt="2024-11-13T16:31:37.875" v="1708" actId="20577"/>
          <ac:spMkLst>
            <pc:docMk/>
            <pc:sldMk cId="1564853677" sldId="334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6:28:29.624" v="1651" actId="478"/>
          <ac:picMkLst>
            <pc:docMk/>
            <pc:sldMk cId="1564853677" sldId="334"/>
            <ac:picMk id="3" creationId="{691833B5-AE0E-AE9A-1C39-9944D6772AC4}"/>
          </ac:picMkLst>
        </pc:picChg>
        <pc:picChg chg="add mod">
          <ac:chgData name="Hawkes, Gareth" userId="d9aae5c5-cf7a-441c-b3ac-14dd60d56d53" providerId="ADAL" clId="{CB4F7E84-8D7C-46C5-9986-0724F57AF4C7}" dt="2024-11-13T16:30:44.132" v="1663" actId="1076"/>
          <ac:picMkLst>
            <pc:docMk/>
            <pc:sldMk cId="1564853677" sldId="334"/>
            <ac:picMk id="8" creationId="{43A6893B-4B60-ABA4-AE4B-FCFE8E132032}"/>
          </ac:picMkLst>
        </pc:picChg>
        <pc:picChg chg="del">
          <ac:chgData name="Hawkes, Gareth" userId="d9aae5c5-cf7a-441c-b3ac-14dd60d56d53" providerId="ADAL" clId="{CB4F7E84-8D7C-46C5-9986-0724F57AF4C7}" dt="2024-11-13T16:28:29.624" v="1651" actId="478"/>
          <ac:picMkLst>
            <pc:docMk/>
            <pc:sldMk cId="1564853677" sldId="334"/>
            <ac:picMk id="9" creationId="{60AF5A60-2285-FFA2-5BA4-2E7607E61912}"/>
          </ac:picMkLst>
        </pc:picChg>
        <pc:picChg chg="del">
          <ac:chgData name="Hawkes, Gareth" userId="d9aae5c5-cf7a-441c-b3ac-14dd60d56d53" providerId="ADAL" clId="{CB4F7E84-8D7C-46C5-9986-0724F57AF4C7}" dt="2024-11-13T16:28:29.624" v="1651" actId="478"/>
          <ac:picMkLst>
            <pc:docMk/>
            <pc:sldMk cId="1564853677" sldId="334"/>
            <ac:picMk id="11" creationId="{8FB6102B-8D15-6655-DDD9-A9B265485C6E}"/>
          </ac:picMkLst>
        </pc:picChg>
      </pc:sldChg>
      <pc:sldChg chg="new del">
        <pc:chgData name="Hawkes, Gareth" userId="d9aae5c5-cf7a-441c-b3ac-14dd60d56d53" providerId="ADAL" clId="{CB4F7E84-8D7C-46C5-9986-0724F57AF4C7}" dt="2024-11-13T16:26:19.308" v="1597" actId="47"/>
        <pc:sldMkLst>
          <pc:docMk/>
          <pc:sldMk cId="4253558891" sldId="334"/>
        </pc:sldMkLst>
      </pc:sldChg>
      <pc:sldChg chg="addSp delSp modSp add mod">
        <pc:chgData name="Hawkes, Gareth" userId="d9aae5c5-cf7a-441c-b3ac-14dd60d56d53" providerId="ADAL" clId="{CB4F7E84-8D7C-46C5-9986-0724F57AF4C7}" dt="2024-11-13T16:39:26.662" v="1850" actId="1076"/>
        <pc:sldMkLst>
          <pc:docMk/>
          <pc:sldMk cId="1327557833" sldId="335"/>
        </pc:sldMkLst>
        <pc:spChg chg="add mod">
          <ac:chgData name="Hawkes, Gareth" userId="d9aae5c5-cf7a-441c-b3ac-14dd60d56d53" providerId="ADAL" clId="{CB4F7E84-8D7C-46C5-9986-0724F57AF4C7}" dt="2024-11-13T16:38:02.749" v="1845" actId="20577"/>
          <ac:spMkLst>
            <pc:docMk/>
            <pc:sldMk cId="1327557833" sldId="335"/>
            <ac:spMk id="3" creationId="{E9C4ACAB-6A7D-BF48-14FF-511830331BD7}"/>
          </ac:spMkLst>
        </pc:spChg>
        <pc:spChg chg="del">
          <ac:chgData name="Hawkes, Gareth" userId="d9aae5c5-cf7a-441c-b3ac-14dd60d56d53" providerId="ADAL" clId="{CB4F7E84-8D7C-46C5-9986-0724F57AF4C7}" dt="2024-11-13T16:32:32.597" v="1710" actId="478"/>
          <ac:spMkLst>
            <pc:docMk/>
            <pc:sldMk cId="1327557833" sldId="335"/>
            <ac:spMk id="5" creationId="{2AF73E34-A8FF-DFB9-E8B9-7FF1E989B3F7}"/>
          </ac:spMkLst>
        </pc:spChg>
        <pc:spChg chg="mod">
          <ac:chgData name="Hawkes, Gareth" userId="d9aae5c5-cf7a-441c-b3ac-14dd60d56d53" providerId="ADAL" clId="{CB4F7E84-8D7C-46C5-9986-0724F57AF4C7}" dt="2024-11-13T16:33:18.713" v="1778"/>
          <ac:spMkLst>
            <pc:docMk/>
            <pc:sldMk cId="1327557833" sldId="335"/>
            <ac:spMk id="15" creationId="{C4773959-EDFB-554A-ADF0-C7319311E438}"/>
          </ac:spMkLst>
        </pc:spChg>
        <pc:picChg chg="add mod">
          <ac:chgData name="Hawkes, Gareth" userId="d9aae5c5-cf7a-441c-b3ac-14dd60d56d53" providerId="ADAL" clId="{CB4F7E84-8D7C-46C5-9986-0724F57AF4C7}" dt="2024-11-13T16:39:26.662" v="1850" actId="1076"/>
          <ac:picMkLst>
            <pc:docMk/>
            <pc:sldMk cId="1327557833" sldId="335"/>
            <ac:picMk id="4" creationId="{097F700D-6361-4FE3-626F-F651EF55E38E}"/>
          </ac:picMkLst>
        </pc:picChg>
        <pc:picChg chg="add del mod">
          <ac:chgData name="Hawkes, Gareth" userId="d9aae5c5-cf7a-441c-b3ac-14dd60d56d53" providerId="ADAL" clId="{CB4F7E84-8D7C-46C5-9986-0724F57AF4C7}" dt="2024-11-13T16:39:25.503" v="1849" actId="22"/>
          <ac:picMkLst>
            <pc:docMk/>
            <pc:sldMk cId="1327557833" sldId="335"/>
            <ac:picMk id="7" creationId="{3CCEA918-7138-3C8A-BEAE-84C81D669E04}"/>
          </ac:picMkLst>
        </pc:picChg>
        <pc:picChg chg="del">
          <ac:chgData name="Hawkes, Gareth" userId="d9aae5c5-cf7a-441c-b3ac-14dd60d56d53" providerId="ADAL" clId="{CB4F7E84-8D7C-46C5-9986-0724F57AF4C7}" dt="2024-11-13T16:32:32.597" v="1710" actId="478"/>
          <ac:picMkLst>
            <pc:docMk/>
            <pc:sldMk cId="1327557833" sldId="335"/>
            <ac:picMk id="8" creationId="{43A6893B-4B60-ABA4-AE4B-FCFE8E132032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6:59:07.732" v="2103" actId="1076"/>
        <pc:sldMkLst>
          <pc:docMk/>
          <pc:sldMk cId="4111197269" sldId="336"/>
        </pc:sldMkLst>
        <pc:spChg chg="del">
          <ac:chgData name="Hawkes, Gareth" userId="d9aae5c5-cf7a-441c-b3ac-14dd60d56d53" providerId="ADAL" clId="{CB4F7E84-8D7C-46C5-9986-0724F57AF4C7}" dt="2024-11-13T16:39:31.902" v="1853" actId="478"/>
          <ac:spMkLst>
            <pc:docMk/>
            <pc:sldMk cId="4111197269" sldId="336"/>
            <ac:spMk id="3" creationId="{E9C4ACAB-6A7D-BF48-14FF-511830331BD7}"/>
          </ac:spMkLst>
        </pc:spChg>
        <pc:spChg chg="add mod">
          <ac:chgData name="Hawkes, Gareth" userId="d9aae5c5-cf7a-441c-b3ac-14dd60d56d53" providerId="ADAL" clId="{CB4F7E84-8D7C-46C5-9986-0724F57AF4C7}" dt="2024-11-13T16:40:07.497" v="1862" actId="20577"/>
          <ac:spMkLst>
            <pc:docMk/>
            <pc:sldMk cId="4111197269" sldId="336"/>
            <ac:spMk id="7" creationId="{A675C7C7-FAF4-B14A-C856-F5A35D73FCBF}"/>
          </ac:spMkLst>
        </pc:spChg>
        <pc:spChg chg="add mod">
          <ac:chgData name="Hawkes, Gareth" userId="d9aae5c5-cf7a-441c-b3ac-14dd60d56d53" providerId="ADAL" clId="{CB4F7E84-8D7C-46C5-9986-0724F57AF4C7}" dt="2024-11-13T16:59:07.732" v="2103" actId="1076"/>
          <ac:spMkLst>
            <pc:docMk/>
            <pc:sldMk cId="4111197269" sldId="336"/>
            <ac:spMk id="8" creationId="{30D163BB-A299-06A5-55C7-C81CBA874087}"/>
          </ac:spMkLst>
        </pc:spChg>
        <pc:picChg chg="del">
          <ac:chgData name="Hawkes, Gareth" userId="d9aae5c5-cf7a-441c-b3ac-14dd60d56d53" providerId="ADAL" clId="{CB4F7E84-8D7C-46C5-9986-0724F57AF4C7}" dt="2024-11-13T16:39:30.208" v="1852" actId="478"/>
          <ac:picMkLst>
            <pc:docMk/>
            <pc:sldMk cId="4111197269" sldId="336"/>
            <ac:picMk id="4" creationId="{097F700D-6361-4FE3-626F-F651EF55E38E}"/>
          </ac:picMkLst>
        </pc:picChg>
        <pc:picChg chg="add mod">
          <ac:chgData name="Hawkes, Gareth" userId="d9aae5c5-cf7a-441c-b3ac-14dd60d56d53" providerId="ADAL" clId="{CB4F7E84-8D7C-46C5-9986-0724F57AF4C7}" dt="2024-11-13T16:39:53.502" v="1857" actId="1076"/>
          <ac:picMkLst>
            <pc:docMk/>
            <pc:sldMk cId="4111197269" sldId="336"/>
            <ac:picMk id="5" creationId="{910DFBAD-3548-C65F-E0C1-4539FD8FADA2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25T12:28:43.345" v="2804" actId="403"/>
        <pc:sldMkLst>
          <pc:docMk/>
          <pc:sldMk cId="877016060" sldId="337"/>
        </pc:sldMkLst>
        <pc:spChg chg="add mod">
          <ac:chgData name="Hawkes, Gareth" userId="d9aae5c5-cf7a-441c-b3ac-14dd60d56d53" providerId="ADAL" clId="{CB4F7E84-8D7C-46C5-9986-0724F57AF4C7}" dt="2024-11-13T16:42:57.586" v="1935" actId="122"/>
          <ac:spMkLst>
            <pc:docMk/>
            <pc:sldMk cId="877016060" sldId="337"/>
            <ac:spMk id="3" creationId="{87B4B802-9718-A4F2-497B-7BE9D7309834}"/>
          </ac:spMkLst>
        </pc:spChg>
        <pc:spChg chg="del">
          <ac:chgData name="Hawkes, Gareth" userId="d9aae5c5-cf7a-441c-b3ac-14dd60d56d53" providerId="ADAL" clId="{CB4F7E84-8D7C-46C5-9986-0724F57AF4C7}" dt="2024-11-13T16:40:51.549" v="1864" actId="478"/>
          <ac:spMkLst>
            <pc:docMk/>
            <pc:sldMk cId="877016060" sldId="337"/>
            <ac:spMk id="5" creationId="{2AF73E34-A8FF-DFB9-E8B9-7FF1E989B3F7}"/>
          </ac:spMkLst>
        </pc:spChg>
        <pc:spChg chg="add del">
          <ac:chgData name="Hawkes, Gareth" userId="d9aae5c5-cf7a-441c-b3ac-14dd60d56d53" providerId="ADAL" clId="{CB4F7E84-8D7C-46C5-9986-0724F57AF4C7}" dt="2024-11-13T16:41:24.774" v="1906" actId="22"/>
          <ac:spMkLst>
            <pc:docMk/>
            <pc:sldMk cId="877016060" sldId="337"/>
            <ac:spMk id="6" creationId="{774FE458-C63F-5AA6-2CF5-C3B95A2C012B}"/>
          </ac:spMkLst>
        </pc:spChg>
        <pc:spChg chg="add mod">
          <ac:chgData name="Hawkes, Gareth" userId="d9aae5c5-cf7a-441c-b3ac-14dd60d56d53" providerId="ADAL" clId="{CB4F7E84-8D7C-46C5-9986-0724F57AF4C7}" dt="2024-11-25T12:28:43.345" v="2804" actId="403"/>
          <ac:spMkLst>
            <pc:docMk/>
            <pc:sldMk cId="877016060" sldId="337"/>
            <ac:spMk id="9" creationId="{E17D4A06-959D-0B24-FA17-B8D4C260A719}"/>
          </ac:spMkLst>
        </pc:spChg>
        <pc:spChg chg="mod">
          <ac:chgData name="Hawkes, Gareth" userId="d9aae5c5-cf7a-441c-b3ac-14dd60d56d53" providerId="ADAL" clId="{CB4F7E84-8D7C-46C5-9986-0724F57AF4C7}" dt="2024-11-13T16:41:04.987" v="1899"/>
          <ac:spMkLst>
            <pc:docMk/>
            <pc:sldMk cId="877016060" sldId="337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6:40:51.549" v="1864" actId="478"/>
          <ac:picMkLst>
            <pc:docMk/>
            <pc:sldMk cId="877016060" sldId="337"/>
            <ac:picMk id="8" creationId="{43A6893B-4B60-ABA4-AE4B-FCFE8E132032}"/>
          </ac:picMkLst>
        </pc:picChg>
        <pc:picChg chg="add mod">
          <ac:chgData name="Hawkes, Gareth" userId="d9aae5c5-cf7a-441c-b3ac-14dd60d56d53" providerId="ADAL" clId="{CB4F7E84-8D7C-46C5-9986-0724F57AF4C7}" dt="2024-11-13T16:42:44.949" v="1929" actId="14100"/>
          <ac:picMkLst>
            <pc:docMk/>
            <pc:sldMk cId="877016060" sldId="337"/>
            <ac:picMk id="11" creationId="{C83BFB46-6C3F-B3F3-C799-05FD31C7229F}"/>
          </ac:picMkLst>
        </pc:picChg>
      </pc:sldChg>
      <pc:sldChg chg="add del">
        <pc:chgData name="Hawkes, Gareth" userId="d9aae5c5-cf7a-441c-b3ac-14dd60d56d53" providerId="ADAL" clId="{CB4F7E84-8D7C-46C5-9986-0724F57AF4C7}" dt="2024-11-13T16:42:16.468" v="1921"/>
        <pc:sldMkLst>
          <pc:docMk/>
          <pc:sldMk cId="3458145255" sldId="338"/>
        </pc:sldMkLst>
      </pc:sldChg>
      <pc:sldChg chg="addSp delSp modSp add mod">
        <pc:chgData name="Hawkes, Gareth" userId="d9aae5c5-cf7a-441c-b3ac-14dd60d56d53" providerId="ADAL" clId="{CB4F7E84-8D7C-46C5-9986-0724F57AF4C7}" dt="2024-11-13T16:47:53.908" v="1948" actId="1076"/>
        <pc:sldMkLst>
          <pc:docMk/>
          <pc:sldMk cId="3576884133" sldId="338"/>
        </pc:sldMkLst>
        <pc:spChg chg="del">
          <ac:chgData name="Hawkes, Gareth" userId="d9aae5c5-cf7a-441c-b3ac-14dd60d56d53" providerId="ADAL" clId="{CB4F7E84-8D7C-46C5-9986-0724F57AF4C7}" dt="2024-11-13T16:44:16.909" v="1944" actId="478"/>
          <ac:spMkLst>
            <pc:docMk/>
            <pc:sldMk cId="3576884133" sldId="338"/>
            <ac:spMk id="3" creationId="{87B4B802-9718-A4F2-497B-7BE9D7309834}"/>
          </ac:spMkLst>
        </pc:spChg>
        <pc:spChg chg="del">
          <ac:chgData name="Hawkes, Gareth" userId="d9aae5c5-cf7a-441c-b3ac-14dd60d56d53" providerId="ADAL" clId="{CB4F7E84-8D7C-46C5-9986-0724F57AF4C7}" dt="2024-11-13T16:44:15.655" v="1942" actId="478"/>
          <ac:spMkLst>
            <pc:docMk/>
            <pc:sldMk cId="3576884133" sldId="338"/>
            <ac:spMk id="9" creationId="{E17D4A06-959D-0B24-FA17-B8D4C260A719}"/>
          </ac:spMkLst>
        </pc:spChg>
        <pc:picChg chg="add mod">
          <ac:chgData name="Hawkes, Gareth" userId="d9aae5c5-cf7a-441c-b3ac-14dd60d56d53" providerId="ADAL" clId="{CB4F7E84-8D7C-46C5-9986-0724F57AF4C7}" dt="2024-11-13T16:46:48.984" v="1946" actId="1076"/>
          <ac:picMkLst>
            <pc:docMk/>
            <pc:sldMk cId="3576884133" sldId="338"/>
            <ac:picMk id="4" creationId="{F6661743-2FB8-CAD7-8B56-30ACF03543DD}"/>
          </ac:picMkLst>
        </pc:picChg>
        <pc:picChg chg="add mod">
          <ac:chgData name="Hawkes, Gareth" userId="d9aae5c5-cf7a-441c-b3ac-14dd60d56d53" providerId="ADAL" clId="{CB4F7E84-8D7C-46C5-9986-0724F57AF4C7}" dt="2024-11-13T16:47:53.908" v="1948" actId="1076"/>
          <ac:picMkLst>
            <pc:docMk/>
            <pc:sldMk cId="3576884133" sldId="338"/>
            <ac:picMk id="6" creationId="{992E9453-C3D7-52F7-DBD7-44CED9116DBF}"/>
          </ac:picMkLst>
        </pc:picChg>
        <pc:picChg chg="del">
          <ac:chgData name="Hawkes, Gareth" userId="d9aae5c5-cf7a-441c-b3ac-14dd60d56d53" providerId="ADAL" clId="{CB4F7E84-8D7C-46C5-9986-0724F57AF4C7}" dt="2024-11-13T16:44:16.268" v="1943" actId="478"/>
          <ac:picMkLst>
            <pc:docMk/>
            <pc:sldMk cId="3576884133" sldId="338"/>
            <ac:picMk id="11" creationId="{C83BFB46-6C3F-B3F3-C799-05FD31C7229F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6:55:22.500" v="2088" actId="1076"/>
        <pc:sldMkLst>
          <pc:docMk/>
          <pc:sldMk cId="408809811" sldId="339"/>
        </pc:sldMkLst>
        <pc:spChg chg="add mod">
          <ac:chgData name="Hawkes, Gareth" userId="d9aae5c5-cf7a-441c-b3ac-14dd60d56d53" providerId="ADAL" clId="{CB4F7E84-8D7C-46C5-9986-0724F57AF4C7}" dt="2024-11-13T16:55:22.500" v="2088" actId="1076"/>
          <ac:spMkLst>
            <pc:docMk/>
            <pc:sldMk cId="408809811" sldId="339"/>
            <ac:spMk id="3" creationId="{5C031FF1-A75F-C111-D4E9-ED7DE0BFDB44}"/>
          </ac:spMkLst>
        </pc:spChg>
        <pc:spChg chg="mod">
          <ac:chgData name="Hawkes, Gareth" userId="d9aae5c5-cf7a-441c-b3ac-14dd60d56d53" providerId="ADAL" clId="{CB4F7E84-8D7C-46C5-9986-0724F57AF4C7}" dt="2024-11-13T16:51:35.443" v="2069" actId="115"/>
          <ac:spMkLst>
            <pc:docMk/>
            <pc:sldMk cId="408809811" sldId="339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6:48:28.456" v="2023" actId="478"/>
          <ac:picMkLst>
            <pc:docMk/>
            <pc:sldMk cId="408809811" sldId="339"/>
            <ac:picMk id="4" creationId="{F6661743-2FB8-CAD7-8B56-30ACF03543DD}"/>
          </ac:picMkLst>
        </pc:picChg>
        <pc:picChg chg="del">
          <ac:chgData name="Hawkes, Gareth" userId="d9aae5c5-cf7a-441c-b3ac-14dd60d56d53" providerId="ADAL" clId="{CB4F7E84-8D7C-46C5-9986-0724F57AF4C7}" dt="2024-11-13T16:48:30.293" v="2024" actId="478"/>
          <ac:picMkLst>
            <pc:docMk/>
            <pc:sldMk cId="408809811" sldId="339"/>
            <ac:picMk id="6" creationId="{992E9453-C3D7-52F7-DBD7-44CED9116DBF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6:59:31.149" v="2110" actId="14100"/>
        <pc:sldMkLst>
          <pc:docMk/>
          <pc:sldMk cId="4178884718" sldId="340"/>
        </pc:sldMkLst>
        <pc:spChg chg="del">
          <ac:chgData name="Hawkes, Gareth" userId="d9aae5c5-cf7a-441c-b3ac-14dd60d56d53" providerId="ADAL" clId="{CB4F7E84-8D7C-46C5-9986-0724F57AF4C7}" dt="2024-11-13T16:55:27.114" v="2090" actId="478"/>
          <ac:spMkLst>
            <pc:docMk/>
            <pc:sldMk cId="4178884718" sldId="340"/>
            <ac:spMk id="3" creationId="{5C031FF1-A75F-C111-D4E9-ED7DE0BFDB44}"/>
          </ac:spMkLst>
        </pc:spChg>
        <pc:spChg chg="add mod">
          <ac:chgData name="Hawkes, Gareth" userId="d9aae5c5-cf7a-441c-b3ac-14dd60d56d53" providerId="ADAL" clId="{CB4F7E84-8D7C-46C5-9986-0724F57AF4C7}" dt="2024-11-13T16:59:24.393" v="2107" actId="14100"/>
          <ac:spMkLst>
            <pc:docMk/>
            <pc:sldMk cId="4178884718" sldId="340"/>
            <ac:spMk id="7" creationId="{F63BBEC4-9648-72E7-A882-EB6EDF1031DC}"/>
          </ac:spMkLst>
        </pc:spChg>
        <pc:spChg chg="add mod">
          <ac:chgData name="Hawkes, Gareth" userId="d9aae5c5-cf7a-441c-b3ac-14dd60d56d53" providerId="ADAL" clId="{CB4F7E84-8D7C-46C5-9986-0724F57AF4C7}" dt="2024-11-13T16:59:31.149" v="2110" actId="14100"/>
          <ac:spMkLst>
            <pc:docMk/>
            <pc:sldMk cId="4178884718" sldId="340"/>
            <ac:spMk id="8" creationId="{0F083CF7-93F2-A8E2-3560-8B360443E24D}"/>
          </ac:spMkLst>
        </pc:spChg>
        <pc:picChg chg="add mod">
          <ac:chgData name="Hawkes, Gareth" userId="d9aae5c5-cf7a-441c-b3ac-14dd60d56d53" providerId="ADAL" clId="{CB4F7E84-8D7C-46C5-9986-0724F57AF4C7}" dt="2024-11-13T16:56:22.416" v="2094" actId="1076"/>
          <ac:picMkLst>
            <pc:docMk/>
            <pc:sldMk cId="4178884718" sldId="340"/>
            <ac:picMk id="4" creationId="{723E931A-13A9-BD95-53AC-C03FBADE4F8C}"/>
          </ac:picMkLst>
        </pc:picChg>
        <pc:picChg chg="add mod">
          <ac:chgData name="Hawkes, Gareth" userId="d9aae5c5-cf7a-441c-b3ac-14dd60d56d53" providerId="ADAL" clId="{CB4F7E84-8D7C-46C5-9986-0724F57AF4C7}" dt="2024-11-13T16:56:26.716" v="2097" actId="1076"/>
          <ac:picMkLst>
            <pc:docMk/>
            <pc:sldMk cId="4178884718" sldId="340"/>
            <ac:picMk id="6" creationId="{3E14E989-F521-C39F-4D04-7C149FF272B9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7:08:02.969" v="2206" actId="1076"/>
        <pc:sldMkLst>
          <pc:docMk/>
          <pc:sldMk cId="4211731127" sldId="341"/>
        </pc:sldMkLst>
        <pc:spChg chg="del">
          <ac:chgData name="Hawkes, Gareth" userId="d9aae5c5-cf7a-441c-b3ac-14dd60d56d53" providerId="ADAL" clId="{CB4F7E84-8D7C-46C5-9986-0724F57AF4C7}" dt="2024-11-13T17:01:14.587" v="2113" actId="478"/>
          <ac:spMkLst>
            <pc:docMk/>
            <pc:sldMk cId="4211731127" sldId="341"/>
            <ac:spMk id="7" creationId="{F63BBEC4-9648-72E7-A882-EB6EDF1031DC}"/>
          </ac:spMkLst>
        </pc:spChg>
        <pc:spChg chg="del">
          <ac:chgData name="Hawkes, Gareth" userId="d9aae5c5-cf7a-441c-b3ac-14dd60d56d53" providerId="ADAL" clId="{CB4F7E84-8D7C-46C5-9986-0724F57AF4C7}" dt="2024-11-13T17:01:14.587" v="2113" actId="478"/>
          <ac:spMkLst>
            <pc:docMk/>
            <pc:sldMk cId="4211731127" sldId="341"/>
            <ac:spMk id="8" creationId="{0F083CF7-93F2-A8E2-3560-8B360443E24D}"/>
          </ac:spMkLst>
        </pc:spChg>
        <pc:spChg chg="add mod">
          <ac:chgData name="Hawkes, Gareth" userId="d9aae5c5-cf7a-441c-b3ac-14dd60d56d53" providerId="ADAL" clId="{CB4F7E84-8D7C-46C5-9986-0724F57AF4C7}" dt="2024-11-13T17:08:02.969" v="2206" actId="1076"/>
          <ac:spMkLst>
            <pc:docMk/>
            <pc:sldMk cId="4211731127" sldId="341"/>
            <ac:spMk id="11" creationId="{10FB1450-EB8F-8B9C-BBAE-4242EA32B828}"/>
          </ac:spMkLst>
        </pc:spChg>
        <pc:spChg chg="mod">
          <ac:chgData name="Hawkes, Gareth" userId="d9aae5c5-cf7a-441c-b3ac-14dd60d56d53" providerId="ADAL" clId="{CB4F7E84-8D7C-46C5-9986-0724F57AF4C7}" dt="2024-11-13T17:06:06.809" v="2190" actId="20577"/>
          <ac:spMkLst>
            <pc:docMk/>
            <pc:sldMk cId="4211731127" sldId="341"/>
            <ac:spMk id="15" creationId="{C4773959-EDFB-554A-ADF0-C7319311E438}"/>
          </ac:spMkLst>
        </pc:spChg>
        <pc:picChg chg="add mod">
          <ac:chgData name="Hawkes, Gareth" userId="d9aae5c5-cf7a-441c-b3ac-14dd60d56d53" providerId="ADAL" clId="{CB4F7E84-8D7C-46C5-9986-0724F57AF4C7}" dt="2024-11-13T17:06:09.592" v="2192" actId="1076"/>
          <ac:picMkLst>
            <pc:docMk/>
            <pc:sldMk cId="4211731127" sldId="341"/>
            <ac:picMk id="3" creationId="{5AF6D171-E646-BDA4-5CA3-2BE59E956EDB}"/>
          </ac:picMkLst>
        </pc:picChg>
        <pc:picChg chg="del">
          <ac:chgData name="Hawkes, Gareth" userId="d9aae5c5-cf7a-441c-b3ac-14dd60d56d53" providerId="ADAL" clId="{CB4F7E84-8D7C-46C5-9986-0724F57AF4C7}" dt="2024-11-13T17:01:11.782" v="2112" actId="478"/>
          <ac:picMkLst>
            <pc:docMk/>
            <pc:sldMk cId="4211731127" sldId="341"/>
            <ac:picMk id="4" creationId="{723E931A-13A9-BD95-53AC-C03FBADE4F8C}"/>
          </ac:picMkLst>
        </pc:picChg>
        <pc:picChg chg="del">
          <ac:chgData name="Hawkes, Gareth" userId="d9aae5c5-cf7a-441c-b3ac-14dd60d56d53" providerId="ADAL" clId="{CB4F7E84-8D7C-46C5-9986-0724F57AF4C7}" dt="2024-11-13T17:01:11.782" v="2112" actId="478"/>
          <ac:picMkLst>
            <pc:docMk/>
            <pc:sldMk cId="4211731127" sldId="341"/>
            <ac:picMk id="6" creationId="{3E14E989-F521-C39F-4D04-7C149FF272B9}"/>
          </ac:picMkLst>
        </pc:picChg>
        <pc:picChg chg="add mod">
          <ac:chgData name="Hawkes, Gareth" userId="d9aae5c5-cf7a-441c-b3ac-14dd60d56d53" providerId="ADAL" clId="{CB4F7E84-8D7C-46C5-9986-0724F57AF4C7}" dt="2024-11-13T17:06:27.531" v="2198" actId="1076"/>
          <ac:picMkLst>
            <pc:docMk/>
            <pc:sldMk cId="4211731127" sldId="341"/>
            <ac:picMk id="9" creationId="{B9D4B41D-87F4-6205-88C5-32364D38E095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13T17:16:15.325" v="2346" actId="1076"/>
        <pc:sldMkLst>
          <pc:docMk/>
          <pc:sldMk cId="3103412642" sldId="342"/>
        </pc:sldMkLst>
        <pc:spChg chg="add mod">
          <ac:chgData name="Hawkes, Gareth" userId="d9aae5c5-cf7a-441c-b3ac-14dd60d56d53" providerId="ADAL" clId="{CB4F7E84-8D7C-46C5-9986-0724F57AF4C7}" dt="2024-11-13T17:15:34.644" v="2258" actId="1076"/>
          <ac:spMkLst>
            <pc:docMk/>
            <pc:sldMk cId="3103412642" sldId="342"/>
            <ac:spMk id="5" creationId="{490881A9-2B60-DF31-9F07-8C7E265BD8D1}"/>
          </ac:spMkLst>
        </pc:spChg>
        <pc:spChg chg="add mod">
          <ac:chgData name="Hawkes, Gareth" userId="d9aae5c5-cf7a-441c-b3ac-14dd60d56d53" providerId="ADAL" clId="{CB4F7E84-8D7C-46C5-9986-0724F57AF4C7}" dt="2024-11-13T17:15:34.644" v="2258" actId="1076"/>
          <ac:spMkLst>
            <pc:docMk/>
            <pc:sldMk cId="3103412642" sldId="342"/>
            <ac:spMk id="6" creationId="{DE97EEE4-9E91-570E-D9FE-3B02F40B09B9}"/>
          </ac:spMkLst>
        </pc:spChg>
        <pc:spChg chg="del mod">
          <ac:chgData name="Hawkes, Gareth" userId="d9aae5c5-cf7a-441c-b3ac-14dd60d56d53" providerId="ADAL" clId="{CB4F7E84-8D7C-46C5-9986-0724F57AF4C7}" dt="2024-11-13T17:14:08.009" v="2231" actId="478"/>
          <ac:spMkLst>
            <pc:docMk/>
            <pc:sldMk cId="3103412642" sldId="342"/>
            <ac:spMk id="11" creationId="{10FB1450-EB8F-8B9C-BBAE-4242EA32B828}"/>
          </ac:spMkLst>
        </pc:spChg>
        <pc:spChg chg="add mod">
          <ac:chgData name="Hawkes, Gareth" userId="d9aae5c5-cf7a-441c-b3ac-14dd60d56d53" providerId="ADAL" clId="{CB4F7E84-8D7C-46C5-9986-0724F57AF4C7}" dt="2024-11-13T17:16:01.925" v="2308" actId="14100"/>
          <ac:spMkLst>
            <pc:docMk/>
            <pc:sldMk cId="3103412642" sldId="342"/>
            <ac:spMk id="12" creationId="{522E36F9-0089-CD24-9EC0-9F184A19F0E1}"/>
          </ac:spMkLst>
        </pc:spChg>
        <pc:spChg chg="add mod">
          <ac:chgData name="Hawkes, Gareth" userId="d9aae5c5-cf7a-441c-b3ac-14dd60d56d53" providerId="ADAL" clId="{CB4F7E84-8D7C-46C5-9986-0724F57AF4C7}" dt="2024-11-13T17:16:15.325" v="2346" actId="1076"/>
          <ac:spMkLst>
            <pc:docMk/>
            <pc:sldMk cId="3103412642" sldId="342"/>
            <ac:spMk id="13" creationId="{895D0E7E-B62F-7DB4-C5F5-C3A0E5D5C451}"/>
          </ac:spMkLst>
        </pc:spChg>
        <pc:spChg chg="mod">
          <ac:chgData name="Hawkes, Gareth" userId="d9aae5c5-cf7a-441c-b3ac-14dd60d56d53" providerId="ADAL" clId="{CB4F7E84-8D7C-46C5-9986-0724F57AF4C7}" dt="2024-11-13T17:14:03.159" v="2228" actId="20577"/>
          <ac:spMkLst>
            <pc:docMk/>
            <pc:sldMk cId="3103412642" sldId="342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13T17:14:04.733" v="2229" actId="478"/>
          <ac:picMkLst>
            <pc:docMk/>
            <pc:sldMk cId="3103412642" sldId="342"/>
            <ac:picMk id="3" creationId="{5AF6D171-E646-BDA4-5CA3-2BE59E956EDB}"/>
          </ac:picMkLst>
        </pc:picChg>
        <pc:picChg chg="add mod">
          <ac:chgData name="Hawkes, Gareth" userId="d9aae5c5-cf7a-441c-b3ac-14dd60d56d53" providerId="ADAL" clId="{CB4F7E84-8D7C-46C5-9986-0724F57AF4C7}" dt="2024-11-13T17:15:34.644" v="2258" actId="1076"/>
          <ac:picMkLst>
            <pc:docMk/>
            <pc:sldMk cId="3103412642" sldId="342"/>
            <ac:picMk id="4" creationId="{5F5D4112-7C88-EAE0-B7D4-27CB08BB7ACC}"/>
          </ac:picMkLst>
        </pc:picChg>
        <pc:picChg chg="add mod">
          <ac:chgData name="Hawkes, Gareth" userId="d9aae5c5-cf7a-441c-b3ac-14dd60d56d53" providerId="ADAL" clId="{CB4F7E84-8D7C-46C5-9986-0724F57AF4C7}" dt="2024-11-13T17:15:56.788" v="2305" actId="1076"/>
          <ac:picMkLst>
            <pc:docMk/>
            <pc:sldMk cId="3103412642" sldId="342"/>
            <ac:picMk id="8" creationId="{FE27CFD2-E6F0-0DD4-04D8-16B692ED1AEB}"/>
          </ac:picMkLst>
        </pc:picChg>
        <pc:picChg chg="del">
          <ac:chgData name="Hawkes, Gareth" userId="d9aae5c5-cf7a-441c-b3ac-14dd60d56d53" providerId="ADAL" clId="{CB4F7E84-8D7C-46C5-9986-0724F57AF4C7}" dt="2024-11-13T17:14:04.733" v="2229" actId="478"/>
          <ac:picMkLst>
            <pc:docMk/>
            <pc:sldMk cId="3103412642" sldId="342"/>
            <ac:picMk id="9" creationId="{B9D4B41D-87F4-6205-88C5-32364D38E095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25T12:17:52.192" v="2411" actId="1076"/>
        <pc:sldMkLst>
          <pc:docMk/>
          <pc:sldMk cId="3635925431" sldId="343"/>
        </pc:sldMkLst>
        <pc:spChg chg="del">
          <ac:chgData name="Hawkes, Gareth" userId="d9aae5c5-cf7a-441c-b3ac-14dd60d56d53" providerId="ADAL" clId="{CB4F7E84-8D7C-46C5-9986-0724F57AF4C7}" dt="2024-11-25T12:17:48.312" v="2408" actId="478"/>
          <ac:spMkLst>
            <pc:docMk/>
            <pc:sldMk cId="3635925431" sldId="343"/>
            <ac:spMk id="5" creationId="{490881A9-2B60-DF31-9F07-8C7E265BD8D1}"/>
          </ac:spMkLst>
        </pc:spChg>
        <pc:spChg chg="del">
          <ac:chgData name="Hawkes, Gareth" userId="d9aae5c5-cf7a-441c-b3ac-14dd60d56d53" providerId="ADAL" clId="{CB4F7E84-8D7C-46C5-9986-0724F57AF4C7}" dt="2024-11-25T12:17:46.601" v="2407" actId="478"/>
          <ac:spMkLst>
            <pc:docMk/>
            <pc:sldMk cId="3635925431" sldId="343"/>
            <ac:spMk id="6" creationId="{DE97EEE4-9E91-570E-D9FE-3B02F40B09B9}"/>
          </ac:spMkLst>
        </pc:spChg>
        <pc:spChg chg="mod">
          <ac:chgData name="Hawkes, Gareth" userId="d9aae5c5-cf7a-441c-b3ac-14dd60d56d53" providerId="ADAL" clId="{CB4F7E84-8D7C-46C5-9986-0724F57AF4C7}" dt="2024-11-25T12:17:22.088" v="2403" actId="1076"/>
          <ac:spMkLst>
            <pc:docMk/>
            <pc:sldMk cId="3635925431" sldId="343"/>
            <ac:spMk id="12" creationId="{522E36F9-0089-CD24-9EC0-9F184A19F0E1}"/>
          </ac:spMkLst>
        </pc:spChg>
        <pc:spChg chg="del">
          <ac:chgData name="Hawkes, Gareth" userId="d9aae5c5-cf7a-441c-b3ac-14dd60d56d53" providerId="ADAL" clId="{CB4F7E84-8D7C-46C5-9986-0724F57AF4C7}" dt="2024-11-25T12:17:23.504" v="2404" actId="478"/>
          <ac:spMkLst>
            <pc:docMk/>
            <pc:sldMk cId="3635925431" sldId="343"/>
            <ac:spMk id="13" creationId="{895D0E7E-B62F-7DB4-C5F5-C3A0E5D5C451}"/>
          </ac:spMkLst>
        </pc:spChg>
        <pc:picChg chg="add mod">
          <ac:chgData name="Hawkes, Gareth" userId="d9aae5c5-cf7a-441c-b3ac-14dd60d56d53" providerId="ADAL" clId="{CB4F7E84-8D7C-46C5-9986-0724F57AF4C7}" dt="2024-11-25T12:17:52.192" v="2411" actId="1076"/>
          <ac:picMkLst>
            <pc:docMk/>
            <pc:sldMk cId="3635925431" sldId="343"/>
            <ac:picMk id="3" creationId="{DAA4C8E4-6F8F-2A30-96F4-4B6016FB6515}"/>
          </ac:picMkLst>
        </pc:picChg>
        <pc:picChg chg="del">
          <ac:chgData name="Hawkes, Gareth" userId="d9aae5c5-cf7a-441c-b3ac-14dd60d56d53" providerId="ADAL" clId="{CB4F7E84-8D7C-46C5-9986-0724F57AF4C7}" dt="2024-11-25T12:17:25.282" v="2406" actId="478"/>
          <ac:picMkLst>
            <pc:docMk/>
            <pc:sldMk cId="3635925431" sldId="343"/>
            <ac:picMk id="4" creationId="{5F5D4112-7C88-EAE0-B7D4-27CB08BB7ACC}"/>
          </ac:picMkLst>
        </pc:picChg>
        <pc:picChg chg="del">
          <ac:chgData name="Hawkes, Gareth" userId="d9aae5c5-cf7a-441c-b3ac-14dd60d56d53" providerId="ADAL" clId="{CB4F7E84-8D7C-46C5-9986-0724F57AF4C7}" dt="2024-11-25T12:17:23.761" v="2405" actId="478"/>
          <ac:picMkLst>
            <pc:docMk/>
            <pc:sldMk cId="3635925431" sldId="343"/>
            <ac:picMk id="8" creationId="{FE27CFD2-E6F0-0DD4-04D8-16B692ED1AEB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25T12:33:27.511" v="2806" actId="33524"/>
        <pc:sldMkLst>
          <pc:docMk/>
          <pc:sldMk cId="2586062885" sldId="344"/>
        </pc:sldMkLst>
        <pc:spChg chg="mod">
          <ac:chgData name="Hawkes, Gareth" userId="d9aae5c5-cf7a-441c-b3ac-14dd60d56d53" providerId="ADAL" clId="{CB4F7E84-8D7C-46C5-9986-0724F57AF4C7}" dt="2024-11-25T12:33:27.511" v="2806" actId="33524"/>
          <ac:spMkLst>
            <pc:docMk/>
            <pc:sldMk cId="2586062885" sldId="344"/>
            <ac:spMk id="12" creationId="{522E36F9-0089-CD24-9EC0-9F184A19F0E1}"/>
          </ac:spMkLst>
        </pc:spChg>
        <pc:spChg chg="mod">
          <ac:chgData name="Hawkes, Gareth" userId="d9aae5c5-cf7a-441c-b3ac-14dd60d56d53" providerId="ADAL" clId="{CB4F7E84-8D7C-46C5-9986-0724F57AF4C7}" dt="2024-11-25T12:20:52.712" v="2672" actId="20577"/>
          <ac:spMkLst>
            <pc:docMk/>
            <pc:sldMk cId="2586062885" sldId="344"/>
            <ac:spMk id="15" creationId="{C4773959-EDFB-554A-ADF0-C7319311E438}"/>
          </ac:spMkLst>
        </pc:spChg>
        <pc:picChg chg="del mod">
          <ac:chgData name="Hawkes, Gareth" userId="d9aae5c5-cf7a-441c-b3ac-14dd60d56d53" providerId="ADAL" clId="{CB4F7E84-8D7C-46C5-9986-0724F57AF4C7}" dt="2024-11-25T12:19:16.096" v="2644" actId="478"/>
          <ac:picMkLst>
            <pc:docMk/>
            <pc:sldMk cId="2586062885" sldId="344"/>
            <ac:picMk id="3" creationId="{DAA4C8E4-6F8F-2A30-96F4-4B6016FB6515}"/>
          </ac:picMkLst>
        </pc:picChg>
        <pc:picChg chg="add mod">
          <ac:chgData name="Hawkes, Gareth" userId="d9aae5c5-cf7a-441c-b3ac-14dd60d56d53" providerId="ADAL" clId="{CB4F7E84-8D7C-46C5-9986-0724F57AF4C7}" dt="2024-11-25T12:19:20.416" v="2649" actId="1076"/>
          <ac:picMkLst>
            <pc:docMk/>
            <pc:sldMk cId="2586062885" sldId="344"/>
            <ac:picMk id="4" creationId="{B3179D15-7FA1-31A1-B47C-3E4AFEC11503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25T13:00:18.225" v="3134" actId="20577"/>
        <pc:sldMkLst>
          <pc:docMk/>
          <pc:sldMk cId="702948872" sldId="345"/>
        </pc:sldMkLst>
        <pc:spChg chg="add del">
          <ac:chgData name="Hawkes, Gareth" userId="d9aae5c5-cf7a-441c-b3ac-14dd60d56d53" providerId="ADAL" clId="{CB4F7E84-8D7C-46C5-9986-0724F57AF4C7}" dt="2024-11-25T12:49:20.763" v="3102" actId="478"/>
          <ac:spMkLst>
            <pc:docMk/>
            <pc:sldMk cId="702948872" sldId="345"/>
            <ac:spMk id="3" creationId="{DEE79BC2-22E7-88A8-CB2A-7E9B07BF2A7E}"/>
          </ac:spMkLst>
        </pc:spChg>
        <pc:spChg chg="add mod">
          <ac:chgData name="Hawkes, Gareth" userId="d9aae5c5-cf7a-441c-b3ac-14dd60d56d53" providerId="ADAL" clId="{CB4F7E84-8D7C-46C5-9986-0724F57AF4C7}" dt="2024-11-25T12:59:34.697" v="3121" actId="14100"/>
          <ac:spMkLst>
            <pc:docMk/>
            <pc:sldMk cId="702948872" sldId="345"/>
            <ac:spMk id="6" creationId="{0B85231E-8DD0-E06B-203F-50B23A7B6CEC}"/>
          </ac:spMkLst>
        </pc:spChg>
        <pc:spChg chg="add">
          <ac:chgData name="Hawkes, Gareth" userId="d9aae5c5-cf7a-441c-b3ac-14dd60d56d53" providerId="ADAL" clId="{CB4F7E84-8D7C-46C5-9986-0724F57AF4C7}" dt="2024-11-25T13:00:09.926" v="3127"/>
          <ac:spMkLst>
            <pc:docMk/>
            <pc:sldMk cId="702948872" sldId="345"/>
            <ac:spMk id="9" creationId="{BB064CE5-C882-D4CE-994E-0660BD6CA9CE}"/>
          </ac:spMkLst>
        </pc:spChg>
        <pc:spChg chg="add mod">
          <ac:chgData name="Hawkes, Gareth" userId="d9aae5c5-cf7a-441c-b3ac-14dd60d56d53" providerId="ADAL" clId="{CB4F7E84-8D7C-46C5-9986-0724F57AF4C7}" dt="2024-11-25T13:00:18.225" v="3134" actId="20577"/>
          <ac:spMkLst>
            <pc:docMk/>
            <pc:sldMk cId="702948872" sldId="345"/>
            <ac:spMk id="11" creationId="{193FA39B-10E5-AEB1-FB5C-E24C7FCC0C64}"/>
          </ac:spMkLst>
        </pc:spChg>
        <pc:spChg chg="del">
          <ac:chgData name="Hawkes, Gareth" userId="d9aae5c5-cf7a-441c-b3ac-14dd60d56d53" providerId="ADAL" clId="{CB4F7E84-8D7C-46C5-9986-0724F57AF4C7}" dt="2024-11-25T12:24:55.024" v="2727" actId="478"/>
          <ac:spMkLst>
            <pc:docMk/>
            <pc:sldMk cId="702948872" sldId="345"/>
            <ac:spMk id="12" creationId="{522E36F9-0089-CD24-9EC0-9F184A19F0E1}"/>
          </ac:spMkLst>
        </pc:spChg>
        <pc:spChg chg="mod">
          <ac:chgData name="Hawkes, Gareth" userId="d9aae5c5-cf7a-441c-b3ac-14dd60d56d53" providerId="ADAL" clId="{CB4F7E84-8D7C-46C5-9986-0724F57AF4C7}" dt="2024-11-25T12:49:18.210" v="3101" actId="20577"/>
          <ac:spMkLst>
            <pc:docMk/>
            <pc:sldMk cId="702948872" sldId="345"/>
            <ac:spMk id="15" creationId="{C4773959-EDFB-554A-ADF0-C7319311E438}"/>
          </ac:spMkLst>
        </pc:spChg>
        <pc:picChg chg="del">
          <ac:chgData name="Hawkes, Gareth" userId="d9aae5c5-cf7a-441c-b3ac-14dd60d56d53" providerId="ADAL" clId="{CB4F7E84-8D7C-46C5-9986-0724F57AF4C7}" dt="2024-11-25T12:24:55.335" v="2728" actId="478"/>
          <ac:picMkLst>
            <pc:docMk/>
            <pc:sldMk cId="702948872" sldId="345"/>
            <ac:picMk id="4" creationId="{B3179D15-7FA1-31A1-B47C-3E4AFEC11503}"/>
          </ac:picMkLst>
        </pc:picChg>
        <pc:picChg chg="add mod">
          <ac:chgData name="Hawkes, Gareth" userId="d9aae5c5-cf7a-441c-b3ac-14dd60d56d53" providerId="ADAL" clId="{CB4F7E84-8D7C-46C5-9986-0724F57AF4C7}" dt="2024-11-25T12:59:58.376" v="3126" actId="1076"/>
          <ac:picMkLst>
            <pc:docMk/>
            <pc:sldMk cId="702948872" sldId="345"/>
            <ac:picMk id="8" creationId="{75DA4C8A-7FFD-2E5F-0CF7-58F54AC90CAE}"/>
          </ac:picMkLst>
        </pc:picChg>
      </pc:sldChg>
      <pc:sldChg chg="addSp delSp modSp add mod ord">
        <pc:chgData name="Hawkes, Gareth" userId="d9aae5c5-cf7a-441c-b3ac-14dd60d56d53" providerId="ADAL" clId="{CB4F7E84-8D7C-46C5-9986-0724F57AF4C7}" dt="2024-11-25T12:49:58.802" v="3105" actId="14100"/>
        <pc:sldMkLst>
          <pc:docMk/>
          <pc:sldMk cId="3978165611" sldId="346"/>
        </pc:sldMkLst>
        <pc:spChg chg="del">
          <ac:chgData name="Hawkes, Gareth" userId="d9aae5c5-cf7a-441c-b3ac-14dd60d56d53" providerId="ADAL" clId="{CB4F7E84-8D7C-46C5-9986-0724F57AF4C7}" dt="2024-11-25T12:34:02.116" v="2809" actId="478"/>
          <ac:spMkLst>
            <pc:docMk/>
            <pc:sldMk cId="3978165611" sldId="346"/>
            <ac:spMk id="3" creationId="{87B4B802-9718-A4F2-497B-7BE9D7309834}"/>
          </ac:spMkLst>
        </pc:spChg>
        <pc:spChg chg="del">
          <ac:chgData name="Hawkes, Gareth" userId="d9aae5c5-cf7a-441c-b3ac-14dd60d56d53" providerId="ADAL" clId="{CB4F7E84-8D7C-46C5-9986-0724F57AF4C7}" dt="2024-11-25T12:34:00.637" v="2808" actId="478"/>
          <ac:spMkLst>
            <pc:docMk/>
            <pc:sldMk cId="3978165611" sldId="346"/>
            <ac:spMk id="9" creationId="{E17D4A06-959D-0B24-FA17-B8D4C260A719}"/>
          </ac:spMkLst>
        </pc:spChg>
        <pc:spChg chg="mod">
          <ac:chgData name="Hawkes, Gareth" userId="d9aae5c5-cf7a-441c-b3ac-14dd60d56d53" providerId="ADAL" clId="{CB4F7E84-8D7C-46C5-9986-0724F57AF4C7}" dt="2024-11-25T12:46:54.500" v="3040" actId="20577"/>
          <ac:spMkLst>
            <pc:docMk/>
            <pc:sldMk cId="3978165611" sldId="346"/>
            <ac:spMk id="15" creationId="{C4773959-EDFB-554A-ADF0-C7319311E438}"/>
          </ac:spMkLst>
        </pc:spChg>
        <pc:picChg chg="add mod">
          <ac:chgData name="Hawkes, Gareth" userId="d9aae5c5-cf7a-441c-b3ac-14dd60d56d53" providerId="ADAL" clId="{CB4F7E84-8D7C-46C5-9986-0724F57AF4C7}" dt="2024-11-25T12:49:58.802" v="3105" actId="14100"/>
          <ac:picMkLst>
            <pc:docMk/>
            <pc:sldMk cId="3978165611" sldId="346"/>
            <ac:picMk id="10" creationId="{43A02013-65CE-ECFC-7814-6938D4F974FA}"/>
          </ac:picMkLst>
        </pc:picChg>
        <pc:picChg chg="mod">
          <ac:chgData name="Hawkes, Gareth" userId="d9aae5c5-cf7a-441c-b3ac-14dd60d56d53" providerId="ADAL" clId="{CB4F7E84-8D7C-46C5-9986-0724F57AF4C7}" dt="2024-11-25T12:34:03.340" v="2810" actId="1076"/>
          <ac:picMkLst>
            <pc:docMk/>
            <pc:sldMk cId="3978165611" sldId="346"/>
            <ac:picMk id="11" creationId="{C83BFB46-6C3F-B3F3-C799-05FD31C7229F}"/>
          </ac:picMkLst>
        </pc:picChg>
        <pc:cxnChg chg="add mod">
          <ac:chgData name="Hawkes, Gareth" userId="d9aae5c5-cf7a-441c-b3ac-14dd60d56d53" providerId="ADAL" clId="{CB4F7E84-8D7C-46C5-9986-0724F57AF4C7}" dt="2024-11-25T12:34:46.343" v="2861" actId="1582"/>
          <ac:cxnSpMkLst>
            <pc:docMk/>
            <pc:sldMk cId="3978165611" sldId="346"/>
            <ac:cxnSpMk id="4" creationId="{DD14831B-7F17-DFC0-D58F-526207F4FF79}"/>
          </ac:cxnSpMkLst>
        </pc:cxnChg>
        <pc:cxnChg chg="add mod">
          <ac:chgData name="Hawkes, Gareth" userId="d9aae5c5-cf7a-441c-b3ac-14dd60d56d53" providerId="ADAL" clId="{CB4F7E84-8D7C-46C5-9986-0724F57AF4C7}" dt="2024-11-25T12:34:53.556" v="2864" actId="14100"/>
          <ac:cxnSpMkLst>
            <pc:docMk/>
            <pc:sldMk cId="3978165611" sldId="346"/>
            <ac:cxnSpMk id="5" creationId="{8D94F9A0-1F7C-D476-EE49-4F295FE9D677}"/>
          </ac:cxnSpMkLst>
        </pc:cxnChg>
      </pc:sldChg>
      <pc:sldChg chg="addSp delSp modSp add mod ord">
        <pc:chgData name="Hawkes, Gareth" userId="d9aae5c5-cf7a-441c-b3ac-14dd60d56d53" providerId="ADAL" clId="{CB4F7E84-8D7C-46C5-9986-0724F57AF4C7}" dt="2024-11-25T12:41:25.468" v="3035" actId="20577"/>
        <pc:sldMkLst>
          <pc:docMk/>
          <pc:sldMk cId="201869695" sldId="347"/>
        </pc:sldMkLst>
        <pc:spChg chg="mod">
          <ac:chgData name="Hawkes, Gareth" userId="d9aae5c5-cf7a-441c-b3ac-14dd60d56d53" providerId="ADAL" clId="{CB4F7E84-8D7C-46C5-9986-0724F57AF4C7}" dt="2024-11-25T12:41:25.468" v="3035" actId="20577"/>
          <ac:spMkLst>
            <pc:docMk/>
            <pc:sldMk cId="201869695" sldId="347"/>
            <ac:spMk id="15" creationId="{C4773959-EDFB-554A-ADF0-C7319311E438}"/>
          </ac:spMkLst>
        </pc:spChg>
        <pc:picChg chg="add mod">
          <ac:chgData name="Hawkes, Gareth" userId="d9aae5c5-cf7a-441c-b3ac-14dd60d56d53" providerId="ADAL" clId="{CB4F7E84-8D7C-46C5-9986-0724F57AF4C7}" dt="2024-11-25T12:39:59.754" v="2986" actId="1076"/>
          <ac:picMkLst>
            <pc:docMk/>
            <pc:sldMk cId="201869695" sldId="347"/>
            <ac:picMk id="3" creationId="{10C4B876-CCE0-3F80-31E7-AC1CE99C716B}"/>
          </ac:picMkLst>
        </pc:picChg>
        <pc:picChg chg="add mod">
          <ac:chgData name="Hawkes, Gareth" userId="d9aae5c5-cf7a-441c-b3ac-14dd60d56d53" providerId="ADAL" clId="{CB4F7E84-8D7C-46C5-9986-0724F57AF4C7}" dt="2024-11-25T12:40:01.530" v="2987" actId="1076"/>
          <ac:picMkLst>
            <pc:docMk/>
            <pc:sldMk cId="201869695" sldId="347"/>
            <ac:picMk id="7" creationId="{D022BFA2-2923-864B-F907-9250B04785B3}"/>
          </ac:picMkLst>
        </pc:picChg>
        <pc:picChg chg="del">
          <ac:chgData name="Hawkes, Gareth" userId="d9aae5c5-cf7a-441c-b3ac-14dd60d56d53" providerId="ADAL" clId="{CB4F7E84-8D7C-46C5-9986-0724F57AF4C7}" dt="2024-11-25T12:35:18.388" v="2928" actId="478"/>
          <ac:picMkLst>
            <pc:docMk/>
            <pc:sldMk cId="201869695" sldId="347"/>
            <ac:picMk id="11" creationId="{C83BFB46-6C3F-B3F3-C799-05FD31C7229F}"/>
          </ac:picMkLst>
        </pc:picChg>
        <pc:cxnChg chg="del">
          <ac:chgData name="Hawkes, Gareth" userId="d9aae5c5-cf7a-441c-b3ac-14dd60d56d53" providerId="ADAL" clId="{CB4F7E84-8D7C-46C5-9986-0724F57AF4C7}" dt="2024-11-25T12:35:19.796" v="2929" actId="478"/>
          <ac:cxnSpMkLst>
            <pc:docMk/>
            <pc:sldMk cId="201869695" sldId="347"/>
            <ac:cxnSpMk id="4" creationId="{DD14831B-7F17-DFC0-D58F-526207F4FF79}"/>
          </ac:cxnSpMkLst>
        </pc:cxnChg>
        <pc:cxnChg chg="del">
          <ac:chgData name="Hawkes, Gareth" userId="d9aae5c5-cf7a-441c-b3ac-14dd60d56d53" providerId="ADAL" clId="{CB4F7E84-8D7C-46C5-9986-0724F57AF4C7}" dt="2024-11-25T12:35:19.796" v="2929" actId="478"/>
          <ac:cxnSpMkLst>
            <pc:docMk/>
            <pc:sldMk cId="201869695" sldId="347"/>
            <ac:cxnSpMk id="5" creationId="{8D94F9A0-1F7C-D476-EE49-4F295FE9D677}"/>
          </ac:cxnSpMkLst>
        </pc:cxnChg>
      </pc:sldChg>
      <pc:sldChg chg="addSp modSp add del mod">
        <pc:chgData name="Hawkes, Gareth" userId="d9aae5c5-cf7a-441c-b3ac-14dd60d56d53" providerId="ADAL" clId="{CB4F7E84-8D7C-46C5-9986-0724F57AF4C7}" dt="2024-11-25T12:40:42.326" v="2997" actId="47"/>
        <pc:sldMkLst>
          <pc:docMk/>
          <pc:sldMk cId="1686165555" sldId="348"/>
        </pc:sldMkLst>
        <pc:spChg chg="add mod">
          <ac:chgData name="Hawkes, Gareth" userId="d9aae5c5-cf7a-441c-b3ac-14dd60d56d53" providerId="ADAL" clId="{CB4F7E84-8D7C-46C5-9986-0724F57AF4C7}" dt="2024-11-25T12:40:23.497" v="2996" actId="20577"/>
          <ac:spMkLst>
            <pc:docMk/>
            <pc:sldMk cId="1686165555" sldId="348"/>
            <ac:spMk id="4" creationId="{5EBB5819-6AAF-7620-FF0B-910793AE38E5}"/>
          </ac:spMkLst>
        </pc:spChg>
      </pc:sldChg>
      <pc:sldChg chg="addSp delSp modSp add del mod">
        <pc:chgData name="Hawkes, Gareth" userId="d9aae5c5-cf7a-441c-b3ac-14dd60d56d53" providerId="ADAL" clId="{CB4F7E84-8D7C-46C5-9986-0724F57AF4C7}" dt="2024-11-25T12:39:57.098" v="2985" actId="2890"/>
        <pc:sldMkLst>
          <pc:docMk/>
          <pc:sldMk cId="2910121024" sldId="348"/>
        </pc:sldMkLst>
        <pc:picChg chg="add del mod">
          <ac:chgData name="Hawkes, Gareth" userId="d9aae5c5-cf7a-441c-b3ac-14dd60d56d53" providerId="ADAL" clId="{CB4F7E84-8D7C-46C5-9986-0724F57AF4C7}" dt="2024-11-25T12:39:56.787" v="2984" actId="1076"/>
          <ac:picMkLst>
            <pc:docMk/>
            <pc:sldMk cId="2910121024" sldId="348"/>
            <ac:picMk id="3" creationId="{10C4B876-CCE0-3F80-31E7-AC1CE99C716B}"/>
          </ac:picMkLst>
        </pc:picChg>
        <pc:picChg chg="add del">
          <ac:chgData name="Hawkes, Gareth" userId="d9aae5c5-cf7a-441c-b3ac-14dd60d56d53" providerId="ADAL" clId="{CB4F7E84-8D7C-46C5-9986-0724F57AF4C7}" dt="2024-11-25T12:39:51.444" v="2981" actId="478"/>
          <ac:picMkLst>
            <pc:docMk/>
            <pc:sldMk cId="2910121024" sldId="348"/>
            <ac:picMk id="7" creationId="{D022BFA2-2923-864B-F907-9250B04785B3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25T13:02:05.569" v="3141" actId="1076"/>
        <pc:sldMkLst>
          <pc:docMk/>
          <pc:sldMk cId="3000056144" sldId="348"/>
        </pc:sldMkLst>
        <pc:spChg chg="del">
          <ac:chgData name="Hawkes, Gareth" userId="d9aae5c5-cf7a-441c-b3ac-14dd60d56d53" providerId="ADAL" clId="{CB4F7E84-8D7C-46C5-9986-0724F57AF4C7}" dt="2024-11-25T13:01:19.096" v="3136" actId="478"/>
          <ac:spMkLst>
            <pc:docMk/>
            <pc:sldMk cId="3000056144" sldId="348"/>
            <ac:spMk id="11" creationId="{193FA39B-10E5-AEB1-FB5C-E24C7FCC0C64}"/>
          </ac:spMkLst>
        </pc:spChg>
        <pc:picChg chg="add del mod">
          <ac:chgData name="Hawkes, Gareth" userId="d9aae5c5-cf7a-441c-b3ac-14dd60d56d53" providerId="ADAL" clId="{CB4F7E84-8D7C-46C5-9986-0724F57AF4C7}" dt="2024-11-25T13:02:04.088" v="3139" actId="478"/>
          <ac:picMkLst>
            <pc:docMk/>
            <pc:sldMk cId="3000056144" sldId="348"/>
            <ac:picMk id="3" creationId="{285A0AAE-71EE-DA24-8F44-6B82F18985D1}"/>
          </ac:picMkLst>
        </pc:picChg>
        <pc:picChg chg="add mod">
          <ac:chgData name="Hawkes, Gareth" userId="d9aae5c5-cf7a-441c-b3ac-14dd60d56d53" providerId="ADAL" clId="{CB4F7E84-8D7C-46C5-9986-0724F57AF4C7}" dt="2024-11-25T13:02:05.569" v="3141" actId="1076"/>
          <ac:picMkLst>
            <pc:docMk/>
            <pc:sldMk cId="3000056144" sldId="348"/>
            <ac:picMk id="5" creationId="{5D04BA24-874E-F6B4-98E1-B859D1C7F0DD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25T13:03:53.872" v="3224" actId="14100"/>
        <pc:sldMkLst>
          <pc:docMk/>
          <pc:sldMk cId="977650200" sldId="349"/>
        </pc:sldMkLst>
        <pc:spChg chg="mod">
          <ac:chgData name="Hawkes, Gareth" userId="d9aae5c5-cf7a-441c-b3ac-14dd60d56d53" providerId="ADAL" clId="{CB4F7E84-8D7C-46C5-9986-0724F57AF4C7}" dt="2024-11-25T13:03:53.872" v="3224" actId="14100"/>
          <ac:spMkLst>
            <pc:docMk/>
            <pc:sldMk cId="977650200" sldId="349"/>
            <ac:spMk id="6" creationId="{0B85231E-8DD0-E06B-203F-50B23A7B6CEC}"/>
          </ac:spMkLst>
        </pc:spChg>
        <pc:picChg chg="add mod">
          <ac:chgData name="Hawkes, Gareth" userId="d9aae5c5-cf7a-441c-b3ac-14dd60d56d53" providerId="ADAL" clId="{CB4F7E84-8D7C-46C5-9986-0724F57AF4C7}" dt="2024-11-25T13:03:35.513" v="3147" actId="1076"/>
          <ac:picMkLst>
            <pc:docMk/>
            <pc:sldMk cId="977650200" sldId="349"/>
            <ac:picMk id="3" creationId="{9820B4D5-70C4-FC82-96F5-8753BFAE16B3}"/>
          </ac:picMkLst>
        </pc:picChg>
        <pc:picChg chg="del">
          <ac:chgData name="Hawkes, Gareth" userId="d9aae5c5-cf7a-441c-b3ac-14dd60d56d53" providerId="ADAL" clId="{CB4F7E84-8D7C-46C5-9986-0724F57AF4C7}" dt="2024-11-25T13:03:31.801" v="3143" actId="478"/>
          <ac:picMkLst>
            <pc:docMk/>
            <pc:sldMk cId="977650200" sldId="349"/>
            <ac:picMk id="5" creationId="{5D04BA24-874E-F6B4-98E1-B859D1C7F0DD}"/>
          </ac:picMkLst>
        </pc:picChg>
        <pc:picChg chg="del">
          <ac:chgData name="Hawkes, Gareth" userId="d9aae5c5-cf7a-441c-b3ac-14dd60d56d53" providerId="ADAL" clId="{CB4F7E84-8D7C-46C5-9986-0724F57AF4C7}" dt="2024-11-25T13:03:33.183" v="3144" actId="478"/>
          <ac:picMkLst>
            <pc:docMk/>
            <pc:sldMk cId="977650200" sldId="349"/>
            <ac:picMk id="8" creationId="{75DA4C8A-7FFD-2E5F-0CF7-58F54AC90CAE}"/>
          </ac:picMkLst>
        </pc:picChg>
      </pc:sldChg>
      <pc:sldChg chg="addSp delSp modSp add mod">
        <pc:chgData name="Hawkes, Gareth" userId="d9aae5c5-cf7a-441c-b3ac-14dd60d56d53" providerId="ADAL" clId="{CB4F7E84-8D7C-46C5-9986-0724F57AF4C7}" dt="2024-11-25T13:04:50.521" v="3252" actId="122"/>
        <pc:sldMkLst>
          <pc:docMk/>
          <pc:sldMk cId="1785470740" sldId="350"/>
        </pc:sldMkLst>
        <pc:spChg chg="del">
          <ac:chgData name="Hawkes, Gareth" userId="d9aae5c5-cf7a-441c-b3ac-14dd60d56d53" providerId="ADAL" clId="{CB4F7E84-8D7C-46C5-9986-0724F57AF4C7}" dt="2024-11-25T13:04:20.303" v="3226" actId="478"/>
          <ac:spMkLst>
            <pc:docMk/>
            <pc:sldMk cId="1785470740" sldId="350"/>
            <ac:spMk id="6" creationId="{0B85231E-8DD0-E06B-203F-50B23A7B6CEC}"/>
          </ac:spMkLst>
        </pc:spChg>
        <pc:spChg chg="add mod">
          <ac:chgData name="Hawkes, Gareth" userId="d9aae5c5-cf7a-441c-b3ac-14dd60d56d53" providerId="ADAL" clId="{CB4F7E84-8D7C-46C5-9986-0724F57AF4C7}" dt="2024-11-25T13:04:50.521" v="3252" actId="122"/>
          <ac:spMkLst>
            <pc:docMk/>
            <pc:sldMk cId="1785470740" sldId="350"/>
            <ac:spMk id="7" creationId="{5D00AA96-5557-0980-2089-1EBA6121BC39}"/>
          </ac:spMkLst>
        </pc:spChg>
        <pc:picChg chg="del">
          <ac:chgData name="Hawkes, Gareth" userId="d9aae5c5-cf7a-441c-b3ac-14dd60d56d53" providerId="ADAL" clId="{CB4F7E84-8D7C-46C5-9986-0724F57AF4C7}" dt="2024-11-25T13:04:20.303" v="3226" actId="478"/>
          <ac:picMkLst>
            <pc:docMk/>
            <pc:sldMk cId="1785470740" sldId="350"/>
            <ac:picMk id="3" creationId="{9820B4D5-70C4-FC82-96F5-8753BFAE16B3}"/>
          </ac:picMkLst>
        </pc:picChg>
        <pc:picChg chg="add mod">
          <ac:chgData name="Hawkes, Gareth" userId="d9aae5c5-cf7a-441c-b3ac-14dd60d56d53" providerId="ADAL" clId="{CB4F7E84-8D7C-46C5-9986-0724F57AF4C7}" dt="2024-11-25T13:04:23.528" v="3229" actId="1076"/>
          <ac:picMkLst>
            <pc:docMk/>
            <pc:sldMk cId="1785470740" sldId="350"/>
            <ac:picMk id="4" creationId="{280F8996-AE7C-230F-25AF-65EEF4B34E07}"/>
          </ac:picMkLst>
        </pc:picChg>
      </pc:sldChg>
      <pc:sldChg chg="add">
        <pc:chgData name="Hawkes, Gareth" userId="d9aae5c5-cf7a-441c-b3ac-14dd60d56d53" providerId="ADAL" clId="{CB4F7E84-8D7C-46C5-9986-0724F57AF4C7}" dt="2024-11-26T09:25:02.472" v="3253"/>
        <pc:sldMkLst>
          <pc:docMk/>
          <pc:sldMk cId="3595182915" sldId="351"/>
        </pc:sldMkLst>
      </pc:sldChg>
      <pc:sldChg chg="modSp add mod">
        <pc:chgData name="Hawkes, Gareth" userId="d9aae5c5-cf7a-441c-b3ac-14dd60d56d53" providerId="ADAL" clId="{CB4F7E84-8D7C-46C5-9986-0724F57AF4C7}" dt="2024-11-26T09:26:29.434" v="3452" actId="20577"/>
        <pc:sldMkLst>
          <pc:docMk/>
          <pc:sldMk cId="1817668382" sldId="352"/>
        </pc:sldMkLst>
        <pc:spChg chg="mod">
          <ac:chgData name="Hawkes, Gareth" userId="d9aae5c5-cf7a-441c-b3ac-14dd60d56d53" providerId="ADAL" clId="{CB4F7E84-8D7C-46C5-9986-0724F57AF4C7}" dt="2024-11-26T09:26:19.121" v="3426" actId="20577"/>
          <ac:spMkLst>
            <pc:docMk/>
            <pc:sldMk cId="1817668382" sldId="352"/>
            <ac:spMk id="3" creationId="{30EFE532-7EF2-93B8-E236-737F4E2051A8}"/>
          </ac:spMkLst>
        </pc:spChg>
        <pc:spChg chg="mod">
          <ac:chgData name="Hawkes, Gareth" userId="d9aae5c5-cf7a-441c-b3ac-14dd60d56d53" providerId="ADAL" clId="{CB4F7E84-8D7C-46C5-9986-0724F57AF4C7}" dt="2024-11-26T09:26:29.434" v="3452" actId="20577"/>
          <ac:spMkLst>
            <pc:docMk/>
            <pc:sldMk cId="1817668382" sldId="352"/>
            <ac:spMk id="23" creationId="{C4773959-EDFB-554A-ADF0-C7319311E4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39528-3127-45C1-AA52-9CD3D7E4246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E01F-5182-430B-A9CA-D272CBB6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2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099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36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43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603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16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933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81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439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489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618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10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263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258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077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628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220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871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51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184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020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632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14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337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873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179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944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194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981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0706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742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9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3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54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630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326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3894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058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31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26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36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18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16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5264B-C4F0-4D88-9974-587F703DD9E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36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84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20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_grey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18CBD-6FF2-33EA-7CEC-90D3B43D5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77" y="2036695"/>
            <a:ext cx="4267060" cy="2286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367" b="1" i="0">
                <a:solidFill>
                  <a:srgbClr val="003C3B"/>
                </a:solidFill>
                <a:latin typeface="Outfit" pitchFamily="2" charset="0"/>
              </a:defRPr>
            </a:lvl1pPr>
          </a:lstStyle>
          <a:p>
            <a:r>
              <a:rPr lang="en-GB"/>
              <a:t>Cover Slide</a:t>
            </a:r>
            <a:br>
              <a:rPr lang="en-GB"/>
            </a:br>
            <a:r>
              <a:rPr lang="en-GB"/>
              <a:t>title maximum of 4 lines </a:t>
            </a:r>
            <a:endParaRPr lang="en-US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9BA3667-DBE8-38CD-D818-1789F73A95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95" y="136616"/>
            <a:ext cx="2190567" cy="14417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2450CBED-BAF5-CC78-8065-CEE3D5F2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878" y="4957301"/>
            <a:ext cx="5271441" cy="5676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40">
                <a:solidFill>
                  <a:srgbClr val="003C3B"/>
                </a:solidFill>
                <a:latin typeface="Outfit" pitchFamily="2" charset="0"/>
              </a:defRPr>
            </a:lvl1pPr>
            <a:lvl2pPr marL="277240" indent="0" algn="ctr">
              <a:buNone/>
              <a:defRPr sz="1213"/>
            </a:lvl2pPr>
            <a:lvl3pPr marL="554478" indent="0" algn="ctr">
              <a:buNone/>
              <a:defRPr sz="1092"/>
            </a:lvl3pPr>
            <a:lvl4pPr marL="831718" indent="0" algn="ctr">
              <a:buNone/>
              <a:defRPr sz="971"/>
            </a:lvl4pPr>
            <a:lvl5pPr marL="1108956" indent="0" algn="ctr">
              <a:buNone/>
              <a:defRPr sz="971"/>
            </a:lvl5pPr>
            <a:lvl6pPr marL="1386196" indent="0" algn="ctr">
              <a:buNone/>
              <a:defRPr sz="971"/>
            </a:lvl6pPr>
            <a:lvl7pPr marL="1663434" indent="0" algn="ctr">
              <a:buNone/>
              <a:defRPr sz="971"/>
            </a:lvl7pPr>
            <a:lvl8pPr marL="1940674" indent="0" algn="ctr">
              <a:buNone/>
              <a:defRPr sz="971"/>
            </a:lvl8pPr>
            <a:lvl9pPr marL="2217913" indent="0" algn="ctr">
              <a:buNone/>
              <a:defRPr sz="971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C92E8A1-37D3-2FC9-50B2-B212428499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1682" y="242"/>
            <a:ext cx="5790319" cy="68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0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Slide_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D68109-0D5F-A423-C4F3-DEA6B5C0B444}"/>
              </a:ext>
            </a:extLst>
          </p:cNvPr>
          <p:cNvSpPr/>
          <p:nvPr userDrawn="1"/>
        </p:nvSpPr>
        <p:spPr>
          <a:xfrm>
            <a:off x="0" y="6692432"/>
            <a:ext cx="12192000" cy="165193"/>
          </a:xfrm>
          <a:custGeom>
            <a:avLst/>
            <a:gdLst/>
            <a:ahLst/>
            <a:cxnLst/>
            <a:rect l="l" t="t" r="r" b="b"/>
            <a:pathLst>
              <a:path w="20104100" h="272415">
                <a:moveTo>
                  <a:pt x="20104099" y="0"/>
                </a:moveTo>
                <a:lnTo>
                  <a:pt x="0" y="0"/>
                </a:lnTo>
                <a:lnTo>
                  <a:pt x="0" y="272243"/>
                </a:lnTo>
                <a:lnTo>
                  <a:pt x="20104099" y="272243"/>
                </a:lnTo>
                <a:lnTo>
                  <a:pt x="20104099" y="0"/>
                </a:lnTo>
                <a:close/>
              </a:path>
            </a:pathLst>
          </a:custGeom>
          <a:solidFill>
            <a:srgbClr val="01DCA5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8AD0-AE77-3039-7CEA-D90642EF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35" y="1699535"/>
            <a:ext cx="10980263" cy="3577775"/>
          </a:xfrm>
          <a:prstGeom prst="rect">
            <a:avLst/>
          </a:prstGeom>
        </p:spPr>
        <p:txBody>
          <a:bodyPr/>
          <a:lstStyle>
            <a:lvl1pPr>
              <a:defRPr sz="1940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1pPr>
            <a:lvl2pPr>
              <a:defRPr sz="1940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2pPr>
            <a:lvl3pPr>
              <a:defRPr sz="1940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3pPr>
            <a:lvl4pPr>
              <a:defRPr sz="1940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4pPr>
            <a:lvl5pPr>
              <a:defRPr sz="1940" b="0" i="0">
                <a:solidFill>
                  <a:srgbClr val="003C3B"/>
                </a:solidFill>
                <a:latin typeface="Outfit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2DA59C-4523-11FE-0AFC-93AD51833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0" y="627294"/>
            <a:ext cx="9226509" cy="61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003" b="0" i="0">
                <a:solidFill>
                  <a:srgbClr val="003C3B"/>
                </a:solidFill>
                <a:latin typeface="Outfit" pitchFamily="2" charset="0"/>
              </a:defRPr>
            </a:lvl1pPr>
          </a:lstStyle>
          <a:p>
            <a:r>
              <a:rPr lang="en-GB"/>
              <a:t>Text only slide title maximum of 1 line</a:t>
            </a:r>
            <a:endParaRPr lang="en-US"/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E9C1154D-36D6-A953-38F2-59B9E13E9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250" y="5294523"/>
            <a:ext cx="2190567" cy="14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9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1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11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8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0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C0B3-CE3A-4FB3-BBA5-7D80DC5034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4F3D-9ED2-43CC-A49E-28B948D8A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B7AE-E458-7F0E-C240-9653E4B1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" y="1519152"/>
            <a:ext cx="6177280" cy="3230231"/>
          </a:xfrm>
        </p:spPr>
        <p:txBody>
          <a:bodyPr/>
          <a:lstStyle/>
          <a:p>
            <a:r>
              <a:rPr lang="en-GB" sz="5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in Python for Health and Life Sciences</a:t>
            </a:r>
            <a:b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HPDM171 </a:t>
            </a:r>
            <a:b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2024/24</a:t>
            </a:r>
            <a:b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02/12/2024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6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965"/>
            <a:ext cx="7540963" cy="45651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Instead, we can ‘bootstrap’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723" y="2912727"/>
            <a:ext cx="4229537" cy="672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34620" y="2144523"/>
            <a:ext cx="1135154" cy="513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4620" y="4981614"/>
            <a:ext cx="3600058" cy="458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412" y="1360675"/>
            <a:ext cx="5285404" cy="36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965"/>
            <a:ext cx="7540963" cy="45651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Instead, we can ‘bootstrap’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723" y="2912727"/>
            <a:ext cx="4229537" cy="672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34620" y="2144523"/>
            <a:ext cx="1135154" cy="513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4620" y="4981614"/>
            <a:ext cx="3600058" cy="458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412" y="1360675"/>
            <a:ext cx="5285404" cy="36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4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6" y="249378"/>
            <a:ext cx="11043213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ILO’s for today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FE532-7EF2-93B8-E236-737F4E2051A8}"/>
              </a:ext>
            </a:extLst>
          </p:cNvPr>
          <p:cNvSpPr txBox="1"/>
          <p:nvPr/>
        </p:nvSpPr>
        <p:spPr>
          <a:xfrm>
            <a:off x="588381" y="1068691"/>
            <a:ext cx="1145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/>
              <a:t>Basics of scikit learn in python for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This lecture follows the examples provided by Jake </a:t>
            </a:r>
            <a:r>
              <a:rPr lang="en-GB" sz="3600" dirty="0" err="1"/>
              <a:t>VanderPlas</a:t>
            </a:r>
            <a:r>
              <a:rPr lang="en-GB" sz="3600" dirty="0"/>
              <a:t>’ Python Handbook</a:t>
            </a:r>
          </a:p>
          <a:p>
            <a:endParaRPr lang="en-GB" sz="3600" dirty="0"/>
          </a:p>
          <a:p>
            <a:r>
              <a:rPr lang="en-GB" sz="3600" dirty="0"/>
              <a:t>https://jakevdp.github.io/PythonDataScienceHandbook/</a:t>
            </a:r>
          </a:p>
        </p:txBody>
      </p:sp>
    </p:spTree>
    <p:extLst>
      <p:ext uri="{BB962C8B-B14F-4D97-AF65-F5344CB8AC3E}">
        <p14:creationId xmlns:p14="http://schemas.microsoft.com/office/powerpoint/2010/main" val="81393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965"/>
            <a:ext cx="7540963" cy="45651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We’ve already been using it, but now its time to explain </a:t>
            </a:r>
            <a:r>
              <a:rPr lang="en-GB" sz="3200" b="1" dirty="0" err="1">
                <a:solidFill>
                  <a:srgbClr val="0070C0"/>
                </a:solidFill>
              </a:rPr>
              <a:t>whats</a:t>
            </a:r>
            <a:r>
              <a:rPr lang="en-GB" sz="3200" b="1" dirty="0">
                <a:solidFill>
                  <a:srgbClr val="0070C0"/>
                </a:solidFill>
              </a:rPr>
              <a:t> happening ‘under the hood’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9543" y="3691586"/>
            <a:ext cx="5645261" cy="513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8803" y="1162879"/>
            <a:ext cx="4191204" cy="7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412" y="1360675"/>
            <a:ext cx="5285404" cy="36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Why scikit learn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0F27F-0744-EBB4-C9A7-5370AA9D8312}"/>
              </a:ext>
            </a:extLst>
          </p:cNvPr>
          <p:cNvSpPr txBox="1"/>
          <p:nvPr/>
        </p:nvSpPr>
        <p:spPr>
          <a:xfrm>
            <a:off x="869178" y="1474586"/>
            <a:ext cx="99579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Machine learning </a:t>
            </a:r>
            <a:r>
              <a:rPr lang="en-GB" sz="2400" dirty="0"/>
              <a:t>is about </a:t>
            </a:r>
            <a:r>
              <a:rPr lang="en-GB" sz="2400" b="1" dirty="0"/>
              <a:t>creating models from data</a:t>
            </a:r>
          </a:p>
          <a:p>
            <a:pPr algn="ctr"/>
            <a:endParaRPr lang="en-GB" sz="2400" b="1" dirty="0"/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There are several Python libraries which provide solid implementations of a range of machine learning algorithms. One of the best known is Scikit-Learn, a package that provides efficient versions of a large number of common algorithms. Scikit-Learn is characterized by a clean, uniform, and streamlined API, as well as by </a:t>
            </a:r>
            <a:r>
              <a:rPr lang="en-GB" sz="2400" b="1" dirty="0"/>
              <a:t>very useful and complete online documentation</a:t>
            </a:r>
            <a:r>
              <a:rPr lang="en-GB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378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A simple example to start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0C671-9733-7F72-349E-5CFCC2286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04" y="1119490"/>
            <a:ext cx="6469823" cy="342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FC0A5-198C-95E3-6FAD-E21356FCB20A}"/>
              </a:ext>
            </a:extLst>
          </p:cNvPr>
          <p:cNvSpPr txBox="1"/>
          <p:nvPr/>
        </p:nvSpPr>
        <p:spPr>
          <a:xfrm>
            <a:off x="707165" y="2970869"/>
            <a:ext cx="216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Each row is a </a:t>
            </a:r>
            <a:r>
              <a:rPr lang="en-GB" sz="1800" b="1" dirty="0"/>
              <a:t>sample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4D993-6705-4BC2-B4C4-72AD511F0B9D}"/>
              </a:ext>
            </a:extLst>
          </p:cNvPr>
          <p:cNvSpPr txBox="1"/>
          <p:nvPr/>
        </p:nvSpPr>
        <p:spPr>
          <a:xfrm>
            <a:off x="5209374" y="4565411"/>
            <a:ext cx="261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Each column is a </a:t>
            </a:r>
            <a:r>
              <a:rPr lang="en-GB" sz="1800" b="1" dirty="0"/>
              <a:t>feature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28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Samples, Features and Targets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0BC5F-6BDF-0043-828B-7628B0077314}"/>
              </a:ext>
            </a:extLst>
          </p:cNvPr>
          <p:cNvSpPr txBox="1"/>
          <p:nvPr/>
        </p:nvSpPr>
        <p:spPr>
          <a:xfrm>
            <a:off x="487111" y="1474586"/>
            <a:ext cx="109648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This table layout makes clear that </a:t>
            </a:r>
            <a:r>
              <a:rPr lang="en-GB" b="1" dirty="0"/>
              <a:t>information can be thought of as a two-dimensional numerical array or matrix</a:t>
            </a:r>
            <a:r>
              <a:rPr lang="en-GB" dirty="0"/>
              <a:t>, which we will call </a:t>
            </a:r>
            <a:r>
              <a:rPr lang="en-GB" b="1" dirty="0"/>
              <a:t>the features matrix.</a:t>
            </a:r>
            <a:r>
              <a:rPr lang="en-GB" dirty="0"/>
              <a:t> By convention, this </a:t>
            </a:r>
            <a:r>
              <a:rPr lang="en-GB" b="1" dirty="0"/>
              <a:t>features matrix is often stored in a variable named X</a:t>
            </a:r>
            <a:r>
              <a:rPr lang="en-GB" dirty="0"/>
              <a:t>. The </a:t>
            </a:r>
            <a:r>
              <a:rPr lang="en-GB" b="1" dirty="0"/>
              <a:t>features matrix is assumed to be two-dimensional, with shape [</a:t>
            </a:r>
            <a:r>
              <a:rPr lang="en-GB" b="1" dirty="0" err="1"/>
              <a:t>n_samples</a:t>
            </a:r>
            <a:r>
              <a:rPr lang="en-GB" b="1" dirty="0"/>
              <a:t>, </a:t>
            </a:r>
            <a:r>
              <a:rPr lang="en-GB" b="1" dirty="0" err="1"/>
              <a:t>n_features</a:t>
            </a:r>
            <a:r>
              <a:rPr lang="en-GB" b="1" dirty="0"/>
              <a:t>]</a:t>
            </a:r>
            <a:r>
              <a:rPr lang="en-GB" dirty="0"/>
              <a:t>, and is most often contained in a NumPy array or a Pandas </a:t>
            </a:r>
            <a:r>
              <a:rPr lang="en-GB" dirty="0" err="1"/>
              <a:t>DataFrame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The </a:t>
            </a:r>
            <a:r>
              <a:rPr lang="en-GB" b="1" dirty="0"/>
              <a:t>samples (i.e., rows) always refer to the individual objects described by the dataset</a:t>
            </a:r>
            <a:r>
              <a:rPr lang="en-GB" dirty="0"/>
              <a:t>. For example, the sample might be a flower, a person, a document, an image, a sound file, a video, etc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The </a:t>
            </a:r>
            <a:r>
              <a:rPr lang="en-GB" b="1" dirty="0"/>
              <a:t>features (i.e., columns) always refer to the distinct observations that describe each sample in a quantitative manner</a:t>
            </a:r>
            <a:r>
              <a:rPr lang="en-GB" dirty="0"/>
              <a:t>. Features are generally real-valued, but may be Boolean or discrete-valued in some cases.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In addition to the feature matrix X, we also generally work with </a:t>
            </a:r>
            <a:r>
              <a:rPr lang="en-GB" b="1" dirty="0"/>
              <a:t>a label or target array</a:t>
            </a:r>
            <a:r>
              <a:rPr lang="en-GB" dirty="0"/>
              <a:t>, which by convention we will </a:t>
            </a:r>
            <a:r>
              <a:rPr lang="en-GB" b="1" dirty="0"/>
              <a:t>usually call y.</a:t>
            </a:r>
            <a:r>
              <a:rPr lang="en-GB" dirty="0"/>
              <a:t> The target array is usually one dimensional, with </a:t>
            </a:r>
            <a:r>
              <a:rPr lang="en-GB" b="1" dirty="0"/>
              <a:t>length </a:t>
            </a:r>
            <a:r>
              <a:rPr lang="en-GB" b="1" dirty="0" err="1"/>
              <a:t>n_samples</a:t>
            </a:r>
            <a:r>
              <a:rPr lang="en-GB" b="1" dirty="0"/>
              <a:t>. </a:t>
            </a:r>
            <a:r>
              <a:rPr lang="en-GB" dirty="0"/>
              <a:t>The distinguishing feature of the target array is that </a:t>
            </a:r>
            <a:r>
              <a:rPr lang="en-GB" b="1" dirty="0"/>
              <a:t>it is usually the quantity we want to </a:t>
            </a:r>
            <a:r>
              <a:rPr lang="en-GB" b="1" i="1" dirty="0"/>
              <a:t>predict from the data</a:t>
            </a:r>
            <a:r>
              <a:rPr lang="en-GB" dirty="0"/>
              <a:t>: in statistical terms, it is the dependent variable.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7968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Samples, Features and Targets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0C671-9733-7F72-349E-5CFCC2286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04" y="1119490"/>
            <a:ext cx="6469823" cy="342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FC0A5-198C-95E3-6FAD-E21356FCB20A}"/>
              </a:ext>
            </a:extLst>
          </p:cNvPr>
          <p:cNvSpPr txBox="1"/>
          <p:nvPr/>
        </p:nvSpPr>
        <p:spPr>
          <a:xfrm>
            <a:off x="991550" y="3244334"/>
            <a:ext cx="216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Each row is a </a:t>
            </a:r>
            <a:r>
              <a:rPr lang="en-GB" sz="1800" b="1" dirty="0"/>
              <a:t>sample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4D993-6705-4BC2-B4C4-72AD511F0B9D}"/>
              </a:ext>
            </a:extLst>
          </p:cNvPr>
          <p:cNvSpPr txBox="1"/>
          <p:nvPr/>
        </p:nvSpPr>
        <p:spPr>
          <a:xfrm>
            <a:off x="5243557" y="4907775"/>
            <a:ext cx="261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Each column is a </a:t>
            </a:r>
            <a:r>
              <a:rPr lang="en-GB" sz="1800" b="1" dirty="0"/>
              <a:t>feature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9DB2B-34C2-94EB-7C4F-8341FEEA559B}"/>
              </a:ext>
            </a:extLst>
          </p:cNvPr>
          <p:cNvSpPr txBox="1"/>
          <p:nvPr/>
        </p:nvSpPr>
        <p:spPr>
          <a:xfrm>
            <a:off x="8344257" y="4907775"/>
            <a:ext cx="818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Target </a:t>
            </a:r>
            <a:endParaRPr lang="en-GB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682091B-2C77-5727-C764-6F417A7C718C}"/>
              </a:ext>
            </a:extLst>
          </p:cNvPr>
          <p:cNvSpPr/>
          <p:nvPr/>
        </p:nvSpPr>
        <p:spPr>
          <a:xfrm rot="16200000">
            <a:off x="6152252" y="2712880"/>
            <a:ext cx="444381" cy="381286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50068-A54A-6FF1-0A68-478006967A75}"/>
              </a:ext>
            </a:extLst>
          </p:cNvPr>
          <p:cNvCxnSpPr>
            <a:cxnSpLocks/>
          </p:cNvCxnSpPr>
          <p:nvPr/>
        </p:nvCxnSpPr>
        <p:spPr>
          <a:xfrm>
            <a:off x="8708164" y="4397123"/>
            <a:ext cx="0" cy="510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7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Samples, Features and Targets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A screenshot of a graph">
            <a:extLst>
              <a:ext uri="{FF2B5EF4-FFF2-40B4-BE49-F238E27FC236}">
                <a16:creationId xmlns:a16="http://schemas.microsoft.com/office/drawing/2014/main" id="{3A46090F-38A0-5AA1-A4B3-410DB3C1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93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4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Plotting the data with ease using seaborn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B00D64-9D83-0D23-A7AC-3DC725F4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81" y="830906"/>
            <a:ext cx="5486400" cy="51961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F69FCF-737C-D09C-A850-38BDF77E373C}"/>
              </a:ext>
            </a:extLst>
          </p:cNvPr>
          <p:cNvSpPr/>
          <p:nvPr/>
        </p:nvSpPr>
        <p:spPr>
          <a:xfrm>
            <a:off x="3329095" y="1110953"/>
            <a:ext cx="2302584" cy="230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6" y="249378"/>
            <a:ext cx="11043213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What did we cover last week?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FE532-7EF2-93B8-E236-737F4E2051A8}"/>
              </a:ext>
            </a:extLst>
          </p:cNvPr>
          <p:cNvSpPr txBox="1"/>
          <p:nvPr/>
        </p:nvSpPr>
        <p:spPr>
          <a:xfrm>
            <a:off x="666966" y="970287"/>
            <a:ext cx="103825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/>
              <a:t>Experience more complex plotting in 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/>
              <a:t>Multi-panel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/>
              <a:t>Introduction to the seaborn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/>
              <a:t>Introduction to bootstrapping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9494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Split the targets and features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14F44-E77F-936E-7FD0-B3EF2064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22" y="1721546"/>
            <a:ext cx="4582164" cy="36200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48E4A6-8D91-9B5F-EAF0-71F60FADA829}"/>
              </a:ext>
            </a:extLst>
          </p:cNvPr>
          <p:cNvSpPr/>
          <p:nvPr/>
        </p:nvSpPr>
        <p:spPr>
          <a:xfrm>
            <a:off x="4028342" y="1819165"/>
            <a:ext cx="1969046" cy="230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77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The Scikit model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B4F50-560E-39E9-A940-2B3309A6F16E}"/>
              </a:ext>
            </a:extLst>
          </p:cNvPr>
          <p:cNvSpPr txBox="1"/>
          <p:nvPr/>
        </p:nvSpPr>
        <p:spPr>
          <a:xfrm>
            <a:off x="683212" y="1775358"/>
            <a:ext cx="1049423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Most commonly, the steps in using the Scikit-Learn estimator API are as follows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Choose a class of model by importing the appropriate estimator class </a:t>
            </a:r>
            <a:r>
              <a:rPr lang="en-GB" sz="2000" dirty="0"/>
              <a:t>from Scikit-Learn.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Choose model hyperparameters </a:t>
            </a:r>
            <a:r>
              <a:rPr lang="en-GB" sz="2000" dirty="0"/>
              <a:t>by instantiating this class with desired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Arrange data into a features matrix and target vector </a:t>
            </a:r>
            <a:r>
              <a:rPr lang="en-GB" sz="2000" dirty="0"/>
              <a:t>following the discussion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Fit the model to your data by calling the fit() method </a:t>
            </a:r>
            <a:r>
              <a:rPr lang="en-GB" sz="2000" dirty="0"/>
              <a:t>of the model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Apply the Model to new data</a:t>
            </a:r>
            <a:r>
              <a:rPr lang="en-GB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For supervised learning, often we predict labels for unknown data using the predict()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For unsupervised learning, we often transform or infer properties of the data using the transform() or predict() method.</a:t>
            </a:r>
          </a:p>
        </p:txBody>
      </p:sp>
    </p:spTree>
    <p:extLst>
      <p:ext uri="{BB962C8B-B14F-4D97-AF65-F5344CB8AC3E}">
        <p14:creationId xmlns:p14="http://schemas.microsoft.com/office/powerpoint/2010/main" val="295306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Supervised vs. unsupervised learning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B4F50-560E-39E9-A940-2B3309A6F16E}"/>
              </a:ext>
            </a:extLst>
          </p:cNvPr>
          <p:cNvSpPr txBox="1"/>
          <p:nvPr/>
        </p:nvSpPr>
        <p:spPr>
          <a:xfrm>
            <a:off x="683212" y="1775358"/>
            <a:ext cx="104942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In supervised learning, we often have a goal (e.g. predicting species of a flower)</a:t>
            </a:r>
          </a:p>
          <a:p>
            <a:endParaRPr lang="en-GB" sz="2800" dirty="0"/>
          </a:p>
          <a:p>
            <a:r>
              <a:rPr lang="en-GB" sz="2800" dirty="0"/>
              <a:t>In un-supervised learning, we are trying to infer something about the structure of the data (e.g. clustering), but don’t have a pre-fixed output of interest</a:t>
            </a:r>
          </a:p>
        </p:txBody>
      </p:sp>
    </p:spTree>
    <p:extLst>
      <p:ext uri="{BB962C8B-B14F-4D97-AF65-F5344CB8AC3E}">
        <p14:creationId xmlns:p14="http://schemas.microsoft.com/office/powerpoint/2010/main" val="220887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Picking your model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1CC22-A42E-B2B2-CD16-A8961D55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9" y="1140286"/>
            <a:ext cx="5266417" cy="4577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317B4-4A09-6D90-65DA-2C53BEB902A1}"/>
              </a:ext>
            </a:extLst>
          </p:cNvPr>
          <p:cNvSpPr txBox="1"/>
          <p:nvPr/>
        </p:nvSpPr>
        <p:spPr>
          <a:xfrm>
            <a:off x="5593977" y="18727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This data looks like it follows a </a:t>
            </a:r>
            <a:r>
              <a:rPr lang="en-GB" sz="1800" b="1" dirty="0"/>
              <a:t>linear </a:t>
            </a:r>
            <a:r>
              <a:rPr lang="en-GB" sz="1800" dirty="0"/>
              <a:t>trend</a:t>
            </a:r>
          </a:p>
          <a:p>
            <a:endParaRPr lang="en-GB" dirty="0"/>
          </a:p>
          <a:p>
            <a:r>
              <a:rPr lang="en-GB" dirty="0"/>
              <a:t>We therefore load the </a:t>
            </a:r>
            <a:r>
              <a:rPr lang="en-GB" dirty="0" err="1"/>
              <a:t>LinearRegression</a:t>
            </a:r>
            <a:r>
              <a:rPr lang="en-GB" dirty="0"/>
              <a:t> class from </a:t>
            </a:r>
            <a:r>
              <a:rPr lang="en-GB" dirty="0" err="1"/>
              <a:t>SciKit</a:t>
            </a:r>
            <a:r>
              <a:rPr lang="en-GB" dirty="0"/>
              <a:t> learn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750B-ED38-8F66-876B-DBEEF067B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110" y="3670271"/>
            <a:ext cx="6018599" cy="7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Hyper-parameters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B4F50-560E-39E9-A940-2B3309A6F16E}"/>
              </a:ext>
            </a:extLst>
          </p:cNvPr>
          <p:cNvSpPr txBox="1"/>
          <p:nvPr/>
        </p:nvSpPr>
        <p:spPr>
          <a:xfrm>
            <a:off x="128569" y="1161428"/>
            <a:ext cx="1165470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Once </a:t>
            </a:r>
            <a:r>
              <a:rPr lang="en-GB" sz="2000" b="1" dirty="0"/>
              <a:t>we have decided on our model class</a:t>
            </a:r>
            <a:r>
              <a:rPr lang="en-GB" sz="2000" dirty="0"/>
              <a:t>, there are still some options open to us. Depending on the model class we are working with, we might need to answer one or more questions like the following (e.g.):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    Would we like to fit for the offset (i.e., y-intercept)?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    Would we like the </a:t>
            </a:r>
            <a:r>
              <a:rPr lang="en-GB" sz="2000" b="1" dirty="0"/>
              <a:t>model to be normalized?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    How many model components </a:t>
            </a:r>
            <a:r>
              <a:rPr lang="en-GB" sz="2000" dirty="0"/>
              <a:t>would we like to use?</a:t>
            </a:r>
          </a:p>
          <a:p>
            <a:endParaRPr lang="en-GB" sz="2000" dirty="0"/>
          </a:p>
          <a:p>
            <a:r>
              <a:rPr lang="en-GB" sz="2000" dirty="0"/>
              <a:t>These are examples of the </a:t>
            </a:r>
            <a:r>
              <a:rPr lang="en-GB" sz="2000" b="1" dirty="0"/>
              <a:t>important choices that must be made once the model class is selecte</a:t>
            </a:r>
            <a:r>
              <a:rPr lang="en-GB" sz="2000" dirty="0"/>
              <a:t>d. These choices are often represented </a:t>
            </a:r>
            <a:r>
              <a:rPr lang="en-GB" sz="2000" b="1" dirty="0"/>
              <a:t>as hyperparameters, or parameters</a:t>
            </a:r>
            <a:r>
              <a:rPr lang="en-GB" sz="2000" dirty="0"/>
              <a:t> that must be set before the model is fit to data. </a:t>
            </a:r>
            <a:r>
              <a:rPr lang="en-GB" sz="2000" b="1" dirty="0"/>
              <a:t>In Scikit-Learn, hyperparameters are chosen by passing values at model instantiation</a:t>
            </a:r>
            <a:r>
              <a:rPr lang="en-GB" sz="2000" dirty="0"/>
              <a:t>. We will explore how you can quantitatively motivate the choice of hyperparameters in Hyperparameters and Model Validation.</a:t>
            </a:r>
          </a:p>
        </p:txBody>
      </p:sp>
    </p:spTree>
    <p:extLst>
      <p:ext uri="{BB962C8B-B14F-4D97-AF65-F5344CB8AC3E}">
        <p14:creationId xmlns:p14="http://schemas.microsoft.com/office/powerpoint/2010/main" val="83842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Instantiating a model instance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8ED67-6401-FAD2-1B69-3DCB981F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89" y="1360294"/>
            <a:ext cx="5217757" cy="1770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051C7D-0162-B993-F559-F4B4580D3650}"/>
              </a:ext>
            </a:extLst>
          </p:cNvPr>
          <p:cNvSpPr txBox="1"/>
          <p:nvPr/>
        </p:nvSpPr>
        <p:spPr>
          <a:xfrm>
            <a:off x="2133600" y="3429000"/>
            <a:ext cx="72793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Note that when the model is instantiated, the only action is the storing of these hyperparameter values. In particular, we have not yet applied the model to any data: the Scikit-Learn API makes very clear the distinction between </a:t>
            </a:r>
            <a:r>
              <a:rPr lang="en-GB" i="1" dirty="0"/>
              <a:t>choice of model</a:t>
            </a:r>
            <a:r>
              <a:rPr lang="en-GB" dirty="0"/>
              <a:t> and </a:t>
            </a:r>
            <a:r>
              <a:rPr lang="en-GB" i="1" dirty="0"/>
              <a:t>application of model to data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900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Model outputs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833B5-AE0E-AE9A-1C39-9944D6772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4" y="1075064"/>
            <a:ext cx="2553056" cy="2000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7AD231-E146-7D40-EBA3-7DF53F588309}"/>
              </a:ext>
            </a:extLst>
          </p:cNvPr>
          <p:cNvSpPr txBox="1"/>
          <p:nvPr/>
        </p:nvSpPr>
        <p:spPr>
          <a:xfrm>
            <a:off x="5065059" y="81180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This fit() command causes a number of model-dependent internal computations to take place</a:t>
            </a:r>
            <a:r>
              <a:rPr lang="en-GB" b="1" dirty="0"/>
              <a:t>, and the results of these computations are stored in model-specific attributes that the user can explore</a:t>
            </a:r>
            <a:r>
              <a:rPr lang="en-GB" dirty="0"/>
              <a:t>. </a:t>
            </a:r>
            <a:r>
              <a:rPr lang="en-GB" b="1" dirty="0"/>
              <a:t>In Scikit-Learn</a:t>
            </a:r>
            <a:r>
              <a:rPr lang="en-GB" dirty="0"/>
              <a:t>, by convention all model parameters that were learned during the fit() process have trailing underscores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AF5A60-2285-FFA2-5BA4-2E7607E61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022" y="3333278"/>
            <a:ext cx="3542061" cy="2332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6102B-8D15-6655-DDD9-A9B265485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61" y="4001634"/>
            <a:ext cx="4330865" cy="9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56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Predicting based on your model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73E34-A8FF-DFB9-E8B9-7FF1E989B3F7}"/>
              </a:ext>
            </a:extLst>
          </p:cNvPr>
          <p:cNvSpPr txBox="1"/>
          <p:nvPr/>
        </p:nvSpPr>
        <p:spPr>
          <a:xfrm>
            <a:off x="607619" y="20845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Once the model is trained</a:t>
            </a:r>
            <a:r>
              <a:rPr lang="en-GB" dirty="0"/>
              <a:t>, the </a:t>
            </a:r>
            <a:r>
              <a:rPr lang="en-GB" b="1" dirty="0"/>
              <a:t>main task of supervised machine learning is to evaluate it based on what it says about new data that was not part of the training set</a:t>
            </a:r>
            <a:r>
              <a:rPr lang="en-GB" dirty="0"/>
              <a:t>. In Scikit-Learn, this can be done using the </a:t>
            </a:r>
            <a:r>
              <a:rPr lang="en-GB" b="1" dirty="0"/>
              <a:t>predict() </a:t>
            </a:r>
            <a:r>
              <a:rPr lang="en-GB" dirty="0"/>
              <a:t>method. For the sake of this example, our "new data" will be a grid of x values, and we will ask what y values the model predicts: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6893B-4B60-ABA4-AE4B-FCFE8E132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13" y="884402"/>
            <a:ext cx="5188790" cy="49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5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Returning to the Iris example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4B802-9718-A4F2-497B-7BE9D7309834}"/>
              </a:ext>
            </a:extLst>
          </p:cNvPr>
          <p:cNvSpPr txBox="1"/>
          <p:nvPr/>
        </p:nvSpPr>
        <p:spPr>
          <a:xfrm>
            <a:off x="364970" y="1012921"/>
            <a:ext cx="4696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Given a model trained on a portion of the Iris data, how well can we predict the remaining labels?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D4A06-959D-0B24-FA17-B8D4C260A719}"/>
              </a:ext>
            </a:extLst>
          </p:cNvPr>
          <p:cNvSpPr txBox="1"/>
          <p:nvPr/>
        </p:nvSpPr>
        <p:spPr>
          <a:xfrm>
            <a:off x="408724" y="2089051"/>
            <a:ext cx="43568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We will use a simple generative model known as </a:t>
            </a:r>
            <a:r>
              <a:rPr lang="en-GB" sz="2000" b="1" i="1" dirty="0"/>
              <a:t>Gaussian naive Bayes. </a:t>
            </a:r>
            <a:r>
              <a:rPr lang="en-GB" sz="2000" dirty="0"/>
              <a:t>It is fast because has </a:t>
            </a:r>
            <a:r>
              <a:rPr lang="en-GB" sz="2000" b="1" dirty="0"/>
              <a:t>no hyperparameters to choose</a:t>
            </a:r>
            <a:r>
              <a:rPr lang="en-GB" sz="2000" dirty="0"/>
              <a:t>, Gaussian naive Bayes </a:t>
            </a:r>
            <a:r>
              <a:rPr lang="en-GB" sz="2000" b="1" dirty="0"/>
              <a:t>is often a good model to use as a baseline classification</a:t>
            </a:r>
            <a:r>
              <a:rPr lang="en-GB" sz="2000" dirty="0"/>
              <a:t>, before exploring whether improvements can be found through more sophisticated models.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BFB46-6C3F-B3F3-C799-05FD31C7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955" y="1181136"/>
            <a:ext cx="6700355" cy="5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16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Returning to the Iris example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61743-2FB8-CAD7-8B56-30ACF035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4" y="1231560"/>
            <a:ext cx="6201640" cy="3534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E9453-C3D7-52F7-DBD7-44CED9116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195" y="2405004"/>
            <a:ext cx="370574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8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537933" y="129315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We also need a </a:t>
            </a:r>
            <a:r>
              <a:rPr lang="en-GB" sz="3200" b="1" i="1" dirty="0">
                <a:solidFill>
                  <a:srgbClr val="0070C0"/>
                </a:solidFill>
              </a:rPr>
              <a:t>legend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205" y="933119"/>
            <a:ext cx="7811590" cy="4744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4643" y="3086645"/>
            <a:ext cx="3882832" cy="542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718139" y="933119"/>
            <a:ext cx="1159036" cy="371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5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Un-supervised learning on the iris example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BFB46-6C3F-B3F3-C799-05FD31C7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85" y="1073559"/>
            <a:ext cx="6700355" cy="52321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14831B-7F17-DFC0-D58F-526207F4FF79}"/>
              </a:ext>
            </a:extLst>
          </p:cNvPr>
          <p:cNvCxnSpPr/>
          <p:nvPr/>
        </p:nvCxnSpPr>
        <p:spPr>
          <a:xfrm>
            <a:off x="8247529" y="3119718"/>
            <a:ext cx="1390311" cy="1030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94F9A0-1F7C-D476-EE49-4F295FE9D677}"/>
              </a:ext>
            </a:extLst>
          </p:cNvPr>
          <p:cNvCxnSpPr>
            <a:cxnSpLocks/>
          </p:cNvCxnSpPr>
          <p:nvPr/>
        </p:nvCxnSpPr>
        <p:spPr>
          <a:xfrm flipV="1">
            <a:off x="8247529" y="2976282"/>
            <a:ext cx="1390311" cy="11743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3A02013-65CE-ECFC-7814-6938D4F97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3" y="1976017"/>
            <a:ext cx="2756330" cy="7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5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An example of </a:t>
            </a:r>
            <a:r>
              <a:rPr lang="en-GB" sz="3200" b="1" u="sng" dirty="0">
                <a:solidFill>
                  <a:srgbClr val="0070C0"/>
                </a:solidFill>
              </a:rPr>
              <a:t>un-supervised</a:t>
            </a:r>
            <a:r>
              <a:rPr lang="en-GB" sz="3200" b="1" dirty="0">
                <a:solidFill>
                  <a:srgbClr val="0070C0"/>
                </a:solidFill>
              </a:rPr>
              <a:t> learning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4ACAB-6A7D-BF48-14FF-511830331BD7}"/>
              </a:ext>
            </a:extLst>
          </p:cNvPr>
          <p:cNvSpPr txBox="1"/>
          <p:nvPr/>
        </p:nvSpPr>
        <p:spPr>
          <a:xfrm>
            <a:off x="740063" y="975862"/>
            <a:ext cx="110432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Suppose we want to reduce the dimensionality of the Iris data to more easily visualize it. Recall that the Iris data is </a:t>
            </a:r>
            <a:r>
              <a:rPr lang="en-GB" b="1" dirty="0"/>
              <a:t>four dimensional: there are four features</a:t>
            </a:r>
            <a:r>
              <a:rPr lang="en-GB" dirty="0"/>
              <a:t> recorded for each sample.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The task of dimensionality reduction is to ask whether there is a suitable lower-dimensional representation that retains the essential features of the data. Often dimensionality reduction is used as an aid to visualizing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F700D-6361-4FE3-626F-F651EF55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298" y="2635624"/>
            <a:ext cx="4109403" cy="32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57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An example of </a:t>
            </a:r>
            <a:r>
              <a:rPr lang="en-GB" sz="3200" b="1" u="sng" dirty="0">
                <a:solidFill>
                  <a:srgbClr val="0070C0"/>
                </a:solidFill>
              </a:rPr>
              <a:t>un-supervised</a:t>
            </a:r>
            <a:r>
              <a:rPr lang="en-GB" sz="3200" b="1" dirty="0">
                <a:solidFill>
                  <a:srgbClr val="0070C0"/>
                </a:solidFill>
              </a:rPr>
              <a:t> learning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DFBAD-3548-C65F-E0C1-4539FD8F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3" y="635585"/>
            <a:ext cx="6124776" cy="5972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5C7C7-FAF4-B14A-C856-F5A35D73FCBF}"/>
              </a:ext>
            </a:extLst>
          </p:cNvPr>
          <p:cNvSpPr txBox="1"/>
          <p:nvPr/>
        </p:nvSpPr>
        <p:spPr>
          <a:xfrm>
            <a:off x="7041301" y="2528256"/>
            <a:ext cx="4953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see that in the two-dimensional representation, the species are fairly well separated, even though the PCA algorithm had no knowledge of the species labels! This indicates to us that a relatively straightforward classification will probably be effective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11197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An example of </a:t>
            </a:r>
            <a:r>
              <a:rPr lang="en-GB" sz="3200" b="1" u="sng" dirty="0">
                <a:solidFill>
                  <a:srgbClr val="0070C0"/>
                </a:solidFill>
              </a:rPr>
              <a:t>un-supervised learning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4B876-CCE0-3F80-31E7-AC1CE99C7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4" y="3832026"/>
            <a:ext cx="9840698" cy="287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2BFA2-2923-864B-F907-9250B0478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59" y="1585079"/>
            <a:ext cx="671606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9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Un-supervised clustering of the Iris data</a:t>
            </a:r>
          </a:p>
          <a:p>
            <a:pPr algn="ctr"/>
            <a:r>
              <a:rPr lang="en-GB" sz="3200" b="1" u="sng" dirty="0">
                <a:solidFill>
                  <a:srgbClr val="0070C0"/>
                </a:solidFill>
              </a:rPr>
              <a:t>K-means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31FF1-A75F-C111-D4E9-ED7DE0BFDB44}"/>
              </a:ext>
            </a:extLst>
          </p:cNvPr>
          <p:cNvSpPr txBox="1"/>
          <p:nvPr/>
        </p:nvSpPr>
        <p:spPr>
          <a:xfrm>
            <a:off x="788894" y="1951202"/>
            <a:ext cx="106142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k-means algorithm searches for a pre-determined number of clusters within an </a:t>
            </a:r>
            <a:r>
              <a:rPr lang="en-GB" sz="2400" dirty="0" err="1"/>
              <a:t>unlabeled</a:t>
            </a:r>
            <a:r>
              <a:rPr lang="en-GB" sz="2400" dirty="0"/>
              <a:t> multidimensional dataset. It accomplishes this using a simple conception of what the optimal clustering looks like: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"cluster centre" is the arithmetic mean of all the points belonging to the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Each point is closer to its own cluster centre than to other cluster centres.</a:t>
            </a:r>
          </a:p>
        </p:txBody>
      </p:sp>
    </p:spTree>
    <p:extLst>
      <p:ext uri="{BB962C8B-B14F-4D97-AF65-F5344CB8AC3E}">
        <p14:creationId xmlns:p14="http://schemas.microsoft.com/office/powerpoint/2010/main" val="408809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Un-supervised clustering of the Iris data</a:t>
            </a:r>
          </a:p>
          <a:p>
            <a:pPr algn="ctr"/>
            <a:r>
              <a:rPr lang="en-GB" sz="3200" b="1" u="sng" dirty="0">
                <a:solidFill>
                  <a:srgbClr val="0070C0"/>
                </a:solidFill>
              </a:rPr>
              <a:t>K-means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E931A-13A9-BD95-53AC-C03FBADE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9" y="1084730"/>
            <a:ext cx="4939926" cy="5279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14E989-F521-C39F-4D04-7C149FF27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042" y="1096884"/>
            <a:ext cx="5236889" cy="56120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3BBEC4-9648-72E7-A882-EB6EDF1031DC}"/>
              </a:ext>
            </a:extLst>
          </p:cNvPr>
          <p:cNvSpPr/>
          <p:nvPr/>
        </p:nvSpPr>
        <p:spPr>
          <a:xfrm>
            <a:off x="989306" y="2268071"/>
            <a:ext cx="3385469" cy="31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083CF7-93F2-A8E2-3560-8B360443E24D}"/>
              </a:ext>
            </a:extLst>
          </p:cNvPr>
          <p:cNvSpPr/>
          <p:nvPr/>
        </p:nvSpPr>
        <p:spPr>
          <a:xfrm>
            <a:off x="6672931" y="1622612"/>
            <a:ext cx="2847588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84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But how does k-means work? 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6D171-E646-BDA4-5CA3-2BE59E95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" y="958894"/>
            <a:ext cx="6201640" cy="4725059"/>
          </a:xfrm>
          <a:prstGeom prst="rect">
            <a:avLst/>
          </a:prstGeom>
        </p:spPr>
      </p:pic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B9D4B41D-87F4-6205-88C5-32364D38E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00" y="1128010"/>
            <a:ext cx="4211537" cy="4092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FB1450-EB8F-8B9C-BBAE-4242EA32B828}"/>
              </a:ext>
            </a:extLst>
          </p:cNvPr>
          <p:cNvSpPr txBox="1"/>
          <p:nvPr/>
        </p:nvSpPr>
        <p:spPr>
          <a:xfrm>
            <a:off x="7240400" y="5499157"/>
            <a:ext cx="4584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By </a:t>
            </a:r>
            <a:r>
              <a:rPr lang="en-GB" sz="1200" dirty="0" err="1"/>
              <a:t>Chire</a:t>
            </a:r>
            <a:r>
              <a:rPr lang="en-GB" sz="1200" dirty="0"/>
              <a:t> - Own work, CC BY-SA 4.0, https://commons.wikimedia.org/w/index.php?curid=59409335</a:t>
            </a:r>
          </a:p>
        </p:txBody>
      </p:sp>
    </p:spTree>
    <p:extLst>
      <p:ext uri="{BB962C8B-B14F-4D97-AF65-F5344CB8AC3E}">
        <p14:creationId xmlns:p14="http://schemas.microsoft.com/office/powerpoint/2010/main" val="4211731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Problems with k-means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D4112-7C88-EAE0-B7D4-27CB08BB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3" y="1474586"/>
            <a:ext cx="5982535" cy="47345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0881A9-2B60-DF31-9F07-8C7E265BD8D1}"/>
              </a:ext>
            </a:extLst>
          </p:cNvPr>
          <p:cNvSpPr/>
          <p:nvPr/>
        </p:nvSpPr>
        <p:spPr>
          <a:xfrm>
            <a:off x="3182470" y="1596221"/>
            <a:ext cx="627530" cy="206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7EEE4-9E91-570E-D9FE-3B02F40B09B9}"/>
              </a:ext>
            </a:extLst>
          </p:cNvPr>
          <p:cNvSpPr/>
          <p:nvPr/>
        </p:nvSpPr>
        <p:spPr>
          <a:xfrm>
            <a:off x="968187" y="3559491"/>
            <a:ext cx="4831977" cy="2232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7CFD2-E6F0-0DD4-04D8-16B692ED1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59" y="1345208"/>
            <a:ext cx="5157345" cy="4863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2E36F9-0089-CD24-9EC0-9F184A19F0E1}"/>
              </a:ext>
            </a:extLst>
          </p:cNvPr>
          <p:cNvSpPr txBox="1"/>
          <p:nvPr/>
        </p:nvSpPr>
        <p:spPr>
          <a:xfrm>
            <a:off x="1102658" y="975876"/>
            <a:ext cx="362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The Model doesn’t always converge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D0E7E-B62F-7DB4-C5F5-C3A0E5D5C451}"/>
              </a:ext>
            </a:extLst>
          </p:cNvPr>
          <p:cNvSpPr txBox="1"/>
          <p:nvPr/>
        </p:nvSpPr>
        <p:spPr>
          <a:xfrm>
            <a:off x="7386916" y="975876"/>
            <a:ext cx="362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It depends </a:t>
            </a:r>
            <a:r>
              <a:rPr lang="en-GB" b="1" dirty="0"/>
              <a:t>on parameter choices</a:t>
            </a:r>
          </a:p>
        </p:txBody>
      </p:sp>
    </p:spTree>
    <p:extLst>
      <p:ext uri="{BB962C8B-B14F-4D97-AF65-F5344CB8AC3E}">
        <p14:creationId xmlns:p14="http://schemas.microsoft.com/office/powerpoint/2010/main" val="3103412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Problems with k-means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E36F9-0089-CD24-9EC0-9F184A19F0E1}"/>
              </a:ext>
            </a:extLst>
          </p:cNvPr>
          <p:cNvSpPr txBox="1"/>
          <p:nvPr/>
        </p:nvSpPr>
        <p:spPr>
          <a:xfrm>
            <a:off x="1091292" y="837376"/>
            <a:ext cx="3621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K-means is limited to </a:t>
            </a:r>
            <a:r>
              <a:rPr lang="en-GB" sz="1800" b="1" u="sng" dirty="0"/>
              <a:t>linear</a:t>
            </a:r>
            <a:r>
              <a:rPr lang="en-GB" sz="1800" b="1" dirty="0"/>
              <a:t> cluster boundaries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4C8E4-6F8F-2A30-96F4-4B6016FB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212" y="1592469"/>
            <a:ext cx="5144794" cy="47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5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Solutions to problems with k-means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E36F9-0089-CD24-9EC0-9F184A19F0E1}"/>
              </a:ext>
            </a:extLst>
          </p:cNvPr>
          <p:cNvSpPr txBox="1"/>
          <p:nvPr/>
        </p:nvSpPr>
        <p:spPr>
          <a:xfrm>
            <a:off x="740063" y="669139"/>
            <a:ext cx="10078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One wa</a:t>
            </a:r>
            <a:r>
              <a:rPr lang="en-GB" b="1" dirty="0"/>
              <a:t>y to avoid this is </a:t>
            </a:r>
            <a:r>
              <a:rPr lang="en-GB" b="1" u="sng" dirty="0"/>
              <a:t>spectral clustering </a:t>
            </a:r>
          </a:p>
          <a:p>
            <a:endParaRPr lang="en-GB" b="1" u="sng" dirty="0"/>
          </a:p>
          <a:p>
            <a:r>
              <a:rPr lang="en-GB" b="1" dirty="0"/>
              <a:t>Again – you don’t need to understand the ins and outs of what it's doing, just the right (typically one of many) method for the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79D15-7FA1-31A1-B47C-3E4AFEC1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83" y="1869468"/>
            <a:ext cx="4878143" cy="45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6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5" y="792096"/>
            <a:ext cx="11586236" cy="55582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0514" y="2609849"/>
            <a:ext cx="578011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61126" y="129314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Now add them all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51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A more interesting example: digits and image recognition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231E-8DD0-E06B-203F-50B23A7B6CEC}"/>
              </a:ext>
            </a:extLst>
          </p:cNvPr>
          <p:cNvSpPr txBox="1"/>
          <p:nvPr/>
        </p:nvSpPr>
        <p:spPr>
          <a:xfrm>
            <a:off x="600634" y="811804"/>
            <a:ext cx="6687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1,797 samples each consisting of an 8 × 8 grid of pixels. First 100: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A4C8A-7FFD-2E5F-0CF7-58F54AC9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188" y="1245005"/>
            <a:ext cx="3874649" cy="5142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3FA39B-10E5-AEB1-FB5C-E24C7FCC0C64}"/>
              </a:ext>
            </a:extLst>
          </p:cNvPr>
          <p:cNvSpPr txBox="1"/>
          <p:nvPr/>
        </p:nvSpPr>
        <p:spPr>
          <a:xfrm>
            <a:off x="831605" y="2551837"/>
            <a:ext cx="51747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We need a two-dimensional, [</a:t>
            </a:r>
            <a:r>
              <a:rPr lang="en-GB" dirty="0" err="1"/>
              <a:t>n_samples</a:t>
            </a:r>
            <a:r>
              <a:rPr lang="en-GB" dirty="0"/>
              <a:t>, </a:t>
            </a:r>
            <a:r>
              <a:rPr lang="en-GB" dirty="0" err="1"/>
              <a:t>n_features</a:t>
            </a:r>
            <a:r>
              <a:rPr lang="en-GB" dirty="0"/>
              <a:t>] representation. We can accomplish this by treating each pixel in the image as a feature: that is, by flattening out the pixel arrays so that we have a length-64 array of pixel values representing each digit. Additionally, we need the target array, which gives the previously determined label for each digit. </a:t>
            </a:r>
          </a:p>
        </p:txBody>
      </p:sp>
    </p:spTree>
    <p:extLst>
      <p:ext uri="{BB962C8B-B14F-4D97-AF65-F5344CB8AC3E}">
        <p14:creationId xmlns:p14="http://schemas.microsoft.com/office/powerpoint/2010/main" val="702948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A more interesting example: digits and image recognition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231E-8DD0-E06B-203F-50B23A7B6CEC}"/>
              </a:ext>
            </a:extLst>
          </p:cNvPr>
          <p:cNvSpPr txBox="1"/>
          <p:nvPr/>
        </p:nvSpPr>
        <p:spPr>
          <a:xfrm>
            <a:off x="600634" y="811804"/>
            <a:ext cx="6687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1,797 samples each consisting of an 8 × 8 grid of pixels. First 100: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A4C8A-7FFD-2E5F-0CF7-58F54AC9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188" y="1245005"/>
            <a:ext cx="3874649" cy="514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BA24-874E-F6B4-98E1-B859D1C7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834" y="1390905"/>
            <a:ext cx="399153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56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A more interesting example: digits and image recognition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5231E-8DD0-E06B-203F-50B23A7B6CEC}"/>
              </a:ext>
            </a:extLst>
          </p:cNvPr>
          <p:cNvSpPr txBox="1"/>
          <p:nvPr/>
        </p:nvSpPr>
        <p:spPr>
          <a:xfrm>
            <a:off x="619107" y="1105254"/>
            <a:ext cx="713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Even with an extremely model, we get the correct digit 83.3% of the time!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0B4D5-70C4-FC82-96F5-8753BFAE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1843917"/>
            <a:ext cx="552527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50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08724" y="149023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A more interesting example: digits and image recognition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F8996-AE7C-230F-25AF-65EEF4B3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44" y="923637"/>
            <a:ext cx="4208781" cy="5331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A96-5557-0980-2089-1EBA6121BC39}"/>
              </a:ext>
            </a:extLst>
          </p:cNvPr>
          <p:cNvSpPr txBox="1"/>
          <p:nvPr/>
        </p:nvSpPr>
        <p:spPr>
          <a:xfrm>
            <a:off x="5355937" y="259312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A confusion matrix shows us where the mis-</a:t>
            </a:r>
            <a:r>
              <a:rPr lang="en-GB" dirty="0" err="1"/>
              <a:t>labeled</a:t>
            </a:r>
            <a:r>
              <a:rPr lang="en-GB" dirty="0"/>
              <a:t> points tend to be: for example, a large number of twos here are mis-classified as either ones or eight</a:t>
            </a:r>
          </a:p>
        </p:txBody>
      </p:sp>
    </p:spTree>
    <p:extLst>
      <p:ext uri="{BB962C8B-B14F-4D97-AF65-F5344CB8AC3E}">
        <p14:creationId xmlns:p14="http://schemas.microsoft.com/office/powerpoint/2010/main" val="1785470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6" y="249378"/>
            <a:ext cx="11043213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What did we cover today?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FE532-7EF2-93B8-E236-737F4E2051A8}"/>
              </a:ext>
            </a:extLst>
          </p:cNvPr>
          <p:cNvSpPr txBox="1"/>
          <p:nvPr/>
        </p:nvSpPr>
        <p:spPr>
          <a:xfrm>
            <a:off x="560406" y="1574941"/>
            <a:ext cx="11452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/>
              <a:t>Basics of scikit learn in python for machine learning, including: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600" dirty="0"/>
              <a:t>Supervised vs. unsupervised 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600" dirty="0"/>
              <a:t>K-means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600" dirty="0"/>
              <a:t>Basic clustering, prediction &amp; quantification of fit</a:t>
            </a:r>
          </a:p>
        </p:txBody>
      </p:sp>
    </p:spTree>
    <p:extLst>
      <p:ext uri="{BB962C8B-B14F-4D97-AF65-F5344CB8AC3E}">
        <p14:creationId xmlns:p14="http://schemas.microsoft.com/office/powerpoint/2010/main" val="181766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61126" y="129314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… which we can force to share axes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73" y="886709"/>
            <a:ext cx="6411220" cy="51442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37583" y="974035"/>
            <a:ext cx="851452" cy="21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38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461126" y="129314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Alternatively, we can create an axis array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37583" y="974035"/>
            <a:ext cx="851452" cy="21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74" y="703009"/>
            <a:ext cx="6916115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3" y="1168526"/>
            <a:ext cx="4734586" cy="42487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537933" y="129315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But how do we quantify how well the line fits?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19" y="1692473"/>
            <a:ext cx="6477904" cy="32008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43313" y="5538328"/>
            <a:ext cx="14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R2 metric </a:t>
            </a:r>
            <a:endParaRPr lang="en-GB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202018" y="4893321"/>
            <a:ext cx="1222512" cy="5239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7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0" y="1896178"/>
            <a:ext cx="6477904" cy="320084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537933" y="129315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But what if we run it again and it chooses a different test set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3495" y="5756989"/>
            <a:ext cx="14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R2 metric </a:t>
            </a:r>
            <a:endParaRPr lang="en-GB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530009" y="5165032"/>
            <a:ext cx="894521" cy="591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038" y="1896179"/>
            <a:ext cx="6049219" cy="320084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276061" y="5097025"/>
            <a:ext cx="4701209" cy="670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6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4773959-EDFB-554A-ADF0-C7319311E438}"/>
              </a:ext>
            </a:extLst>
          </p:cNvPr>
          <p:cNvSpPr txBox="1">
            <a:spLocks/>
          </p:cNvSpPr>
          <p:nvPr/>
        </p:nvSpPr>
        <p:spPr>
          <a:xfrm>
            <a:off x="537933" y="129315"/>
            <a:ext cx="110432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3" b="0" i="0" kern="1200">
                <a:solidFill>
                  <a:srgbClr val="003C3B"/>
                </a:solidFill>
                <a:latin typeface="Outfit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rgbClr val="0070C0"/>
                </a:solidFill>
              </a:rPr>
              <a:t>We could fix the SEED, but does that really give us scientific rigour? 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26" y="1278811"/>
            <a:ext cx="8451047" cy="38112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60535" y="2496126"/>
            <a:ext cx="803152" cy="227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727934" y="3702074"/>
            <a:ext cx="1644665" cy="194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88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a57211-2c21-417a-b51c-5adf682d94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A663F81679224598358BE475FFD7B5" ma:contentTypeVersion="18" ma:contentTypeDescription="Create a new document." ma:contentTypeScope="" ma:versionID="1ef5449abf8c5fc7033fc04f0151a6dd">
  <xsd:schema xmlns:xsd="http://www.w3.org/2001/XMLSchema" xmlns:xs="http://www.w3.org/2001/XMLSchema" xmlns:p="http://schemas.microsoft.com/office/2006/metadata/properties" xmlns:ns3="e2a57211-2c21-417a-b51c-5adf682d94fa" xmlns:ns4="97673415-444f-4db6-a688-423ed175fc5c" targetNamespace="http://schemas.microsoft.com/office/2006/metadata/properties" ma:root="true" ma:fieldsID="aa7df50492220ffbb3659e689288e9ca" ns3:_="" ns4:_="">
    <xsd:import namespace="e2a57211-2c21-417a-b51c-5adf682d94fa"/>
    <xsd:import namespace="97673415-444f-4db6-a688-423ed175fc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57211-2c21-417a-b51c-5adf682d9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4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73415-444f-4db6-a688-423ed175fc5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E180D0-A063-4506-85AE-08AEA43D3BA4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e2a57211-2c21-417a-b51c-5adf682d94fa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97673415-444f-4db6-a688-423ed175fc5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F10760-42D6-4780-85F9-E38E27A6FC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BA7C10-38A5-4B45-9489-D93B338ED8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57211-2c21-417a-b51c-5adf682d94fa"/>
    <ds:schemaRef ds:uri="97673415-444f-4db6-a688-423ed175fc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1731</Words>
  <Application>Microsoft Office PowerPoint</Application>
  <PresentationFormat>Widescreen</PresentationFormat>
  <Paragraphs>173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Outfit</vt:lpstr>
      <vt:lpstr>Office Theme</vt:lpstr>
      <vt:lpstr>Coding in Python for Health and Life Sciences  HPDM171  2024/24 02/12/2024</vt:lpstr>
      <vt:lpstr>What did we cover last week?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ILO’s for today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 we cover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in Python for Health and Life Sciences  HPDM171  2024/24 2X/09/2024</dc:title>
  <dc:creator>Hawkes, Gareth</dc:creator>
  <cp:lastModifiedBy>Hawkes, Gareth</cp:lastModifiedBy>
  <cp:revision>11</cp:revision>
  <dcterms:created xsi:type="dcterms:W3CDTF">2024-09-09T11:01:23Z</dcterms:created>
  <dcterms:modified xsi:type="dcterms:W3CDTF">2024-11-26T09:26:35Z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0x0101006EA663F81679224598358BE475FFD7B5</vt:lpwstr>
  </property>
</Properties>
</file>