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2" r:id="rId6"/>
    <p:sldId id="270" r:id="rId7"/>
    <p:sldId id="265" r:id="rId8"/>
    <p:sldId id="264" r:id="rId9"/>
    <p:sldId id="267" r:id="rId10"/>
    <p:sldId id="269" r:id="rId11"/>
    <p:sldId id="268" r:id="rId12"/>
    <p:sldId id="261" r:id="rId13"/>
    <p:sldId id="257" r:id="rId14"/>
    <p:sldId id="260" r:id="rId1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16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8643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495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892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836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27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17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320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34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48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731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517F-9F9A-490F-B88A-4FA7DB969B3E}" type="datetimeFigureOut">
              <a:rPr lang="ar-EG" smtClean="0"/>
              <a:t>22/10/1441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6FB1-E63B-4717-8123-21B5E788EC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958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5" t="15625" r="15430" b="19732"/>
          <a:stretch/>
        </p:blipFill>
        <p:spPr>
          <a:xfrm>
            <a:off x="1" y="0"/>
            <a:ext cx="1234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5" t="15803" r="15832" b="19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251" t="45805" r="46754" b="20624"/>
          <a:stretch/>
        </p:blipFill>
        <p:spPr>
          <a:xfrm>
            <a:off x="838200" y="1097916"/>
            <a:ext cx="3122023" cy="24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99" t="15804" r="16132" b="19553"/>
          <a:stretch/>
        </p:blipFill>
        <p:spPr>
          <a:xfrm>
            <a:off x="-143691" y="-44870"/>
            <a:ext cx="12335691" cy="69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09" t="15982" r="19044" b="254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690" t="14375" r="15631" b="19375"/>
          <a:stretch/>
        </p:blipFill>
        <p:spPr>
          <a:xfrm>
            <a:off x="0" y="-32948"/>
            <a:ext cx="12192000" cy="68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96" t="15982" r="15229" b="200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96" t="15625" r="15430" b="20447"/>
          <a:stretch/>
        </p:blipFill>
        <p:spPr>
          <a:xfrm>
            <a:off x="1" y="0"/>
            <a:ext cx="1235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5" t="15803" r="15832" b="19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613" t="16517" r="22558" b="6875"/>
          <a:stretch/>
        </p:blipFill>
        <p:spPr>
          <a:xfrm>
            <a:off x="391885" y="627017"/>
            <a:ext cx="5708469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99" t="15804" r="16132" b="19553"/>
          <a:stretch/>
        </p:blipFill>
        <p:spPr>
          <a:xfrm>
            <a:off x="-143691" y="-44870"/>
            <a:ext cx="12335691" cy="69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14" t="15624" r="18844" b="25804"/>
          <a:stretch/>
        </p:blipFill>
        <p:spPr>
          <a:xfrm>
            <a:off x="1" y="-30736"/>
            <a:ext cx="12192000" cy="6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99" t="15804" r="16132" b="19553"/>
          <a:stretch/>
        </p:blipFill>
        <p:spPr>
          <a:xfrm>
            <a:off x="-143691" y="-44870"/>
            <a:ext cx="12335691" cy="69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5" t="15803" r="15832" b="19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9954" t="39554" r="41131" b="33303"/>
          <a:stretch/>
        </p:blipFill>
        <p:spPr>
          <a:xfrm>
            <a:off x="838200" y="407987"/>
            <a:ext cx="4713514" cy="283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9854" t="47053" r="48962" b="17947"/>
          <a:stretch/>
        </p:blipFill>
        <p:spPr>
          <a:xfrm>
            <a:off x="838200" y="3616642"/>
            <a:ext cx="2756264" cy="25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5" t="15803" r="15832" b="19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151" t="26518" r="50167" b="21875"/>
          <a:stretch/>
        </p:blipFill>
        <p:spPr>
          <a:xfrm>
            <a:off x="1254034" y="3162703"/>
            <a:ext cx="3762103" cy="336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9352" t="20447" r="29385" b="12411"/>
          <a:stretch/>
        </p:blipFill>
        <p:spPr>
          <a:xfrm>
            <a:off x="1254034" y="210496"/>
            <a:ext cx="3762103" cy="27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5" t="15803" r="15832" b="19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753" t="26161" r="50268" b="6518"/>
          <a:stretch/>
        </p:blipFill>
        <p:spPr>
          <a:xfrm>
            <a:off x="679269" y="365125"/>
            <a:ext cx="2599509" cy="4924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853" t="25982" r="49063" b="9017"/>
          <a:stretch/>
        </p:blipFill>
        <p:spPr>
          <a:xfrm>
            <a:off x="3437709" y="365125"/>
            <a:ext cx="2910840" cy="49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8</cp:revision>
  <dcterms:created xsi:type="dcterms:W3CDTF">2020-06-11T00:28:17Z</dcterms:created>
  <dcterms:modified xsi:type="dcterms:W3CDTF">2020-06-13T12:07:05Z</dcterms:modified>
</cp:coreProperties>
</file>