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9" r:id="rId3"/>
    <p:sldId id="261" r:id="rId4"/>
    <p:sldId id="260" r:id="rId5"/>
    <p:sldId id="262" r:id="rId6"/>
    <p:sldId id="266" r:id="rId7"/>
    <p:sldId id="275" r:id="rId8"/>
    <p:sldId id="267" r:id="rId9"/>
    <p:sldId id="268" r:id="rId10"/>
    <p:sldId id="263" r:id="rId11"/>
    <p:sldId id="265" r:id="rId12"/>
    <p:sldId id="276" r:id="rId13"/>
    <p:sldId id="269" r:id="rId14"/>
    <p:sldId id="277" r:id="rId15"/>
    <p:sldId id="270" r:id="rId16"/>
    <p:sldId id="274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77337-A3B0-453C-A608-E032100339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B848AD-F537-402C-873B-282D414596FB}">
      <dgm:prSet/>
      <dgm:spPr/>
      <dgm:t>
        <a:bodyPr/>
        <a:lstStyle/>
        <a:p>
          <a:r>
            <a:rPr lang="en-US" baseline="0"/>
            <a:t>Nada Labib 			40-0876</a:t>
          </a:r>
          <a:endParaRPr lang="en-US"/>
        </a:p>
      </dgm:t>
    </dgm:pt>
    <dgm:pt modelId="{8EE18F92-65AA-4CCD-A3E0-7FBB4D6E6EDC}" type="parTrans" cxnId="{85A23ACA-D20B-4F46-9E73-9A132E9F7C6D}">
      <dgm:prSet/>
      <dgm:spPr/>
      <dgm:t>
        <a:bodyPr/>
        <a:lstStyle/>
        <a:p>
          <a:endParaRPr lang="en-US"/>
        </a:p>
      </dgm:t>
    </dgm:pt>
    <dgm:pt modelId="{875C72AB-AA16-4962-ACA7-2BF35FE88D7E}" type="sibTrans" cxnId="{85A23ACA-D20B-4F46-9E73-9A132E9F7C6D}">
      <dgm:prSet/>
      <dgm:spPr/>
      <dgm:t>
        <a:bodyPr/>
        <a:lstStyle/>
        <a:p>
          <a:endParaRPr lang="en-US"/>
        </a:p>
      </dgm:t>
    </dgm:pt>
    <dgm:pt modelId="{FF5C26B2-1329-4A5B-9329-3E4DE49D0A22}">
      <dgm:prSet/>
      <dgm:spPr/>
      <dgm:t>
        <a:bodyPr/>
        <a:lstStyle/>
        <a:p>
          <a:r>
            <a:rPr lang="en-US" baseline="0"/>
            <a:t>Nadine Moustafa 		40-8087</a:t>
          </a:r>
          <a:endParaRPr lang="en-US"/>
        </a:p>
      </dgm:t>
    </dgm:pt>
    <dgm:pt modelId="{229DB037-07DE-410A-A612-05B73B74E725}" type="parTrans" cxnId="{141E70D0-5E7C-48DF-9BE4-C5BECDFA8A8D}">
      <dgm:prSet/>
      <dgm:spPr/>
      <dgm:t>
        <a:bodyPr/>
        <a:lstStyle/>
        <a:p>
          <a:endParaRPr lang="en-US"/>
        </a:p>
      </dgm:t>
    </dgm:pt>
    <dgm:pt modelId="{F09C882E-28D5-40C5-A00E-5363E7B4AC53}" type="sibTrans" cxnId="{141E70D0-5E7C-48DF-9BE4-C5BECDFA8A8D}">
      <dgm:prSet/>
      <dgm:spPr/>
      <dgm:t>
        <a:bodyPr/>
        <a:lstStyle/>
        <a:p>
          <a:endParaRPr lang="en-US"/>
        </a:p>
      </dgm:t>
    </dgm:pt>
    <dgm:pt modelId="{B4A12583-5D57-45A4-9FCC-4B6733A5B625}">
      <dgm:prSet/>
      <dgm:spPr/>
      <dgm:t>
        <a:bodyPr/>
        <a:lstStyle/>
        <a:p>
          <a:r>
            <a:rPr lang="en-US" baseline="0"/>
            <a:t>Youssr Abou-Youssif 		40-9369</a:t>
          </a:r>
          <a:endParaRPr lang="en-US"/>
        </a:p>
      </dgm:t>
    </dgm:pt>
    <dgm:pt modelId="{C309A216-9C16-449E-878D-D2B47B461B4B}" type="parTrans" cxnId="{074DE8DF-6703-42AE-971B-AE5D7EF4A0B2}">
      <dgm:prSet/>
      <dgm:spPr/>
      <dgm:t>
        <a:bodyPr/>
        <a:lstStyle/>
        <a:p>
          <a:endParaRPr lang="en-US"/>
        </a:p>
      </dgm:t>
    </dgm:pt>
    <dgm:pt modelId="{3E51D7D7-4781-4634-9581-64E152579C37}" type="sibTrans" cxnId="{074DE8DF-6703-42AE-971B-AE5D7EF4A0B2}">
      <dgm:prSet/>
      <dgm:spPr/>
      <dgm:t>
        <a:bodyPr/>
        <a:lstStyle/>
        <a:p>
          <a:endParaRPr lang="en-US"/>
        </a:p>
      </dgm:t>
    </dgm:pt>
    <dgm:pt modelId="{BD601E00-797D-4B7A-BEB0-6168351827CE}">
      <dgm:prSet/>
      <dgm:spPr/>
      <dgm:t>
        <a:bodyPr/>
        <a:lstStyle/>
        <a:p>
          <a:r>
            <a:rPr lang="en-US" baseline="0"/>
            <a:t>Yomna El-Shazly 		40-2724</a:t>
          </a:r>
          <a:endParaRPr lang="en-US"/>
        </a:p>
      </dgm:t>
    </dgm:pt>
    <dgm:pt modelId="{34EF1CF1-C7CB-4154-8755-1C725A032ADB}" type="parTrans" cxnId="{90CF6E7E-E34E-4204-B1C1-A0E8266E15C1}">
      <dgm:prSet/>
      <dgm:spPr/>
      <dgm:t>
        <a:bodyPr/>
        <a:lstStyle/>
        <a:p>
          <a:endParaRPr lang="en-US"/>
        </a:p>
      </dgm:t>
    </dgm:pt>
    <dgm:pt modelId="{4A16D579-084E-4773-B1F5-D1FF3B93DC63}" type="sibTrans" cxnId="{90CF6E7E-E34E-4204-B1C1-A0E8266E15C1}">
      <dgm:prSet/>
      <dgm:spPr/>
      <dgm:t>
        <a:bodyPr/>
        <a:lstStyle/>
        <a:p>
          <a:endParaRPr lang="en-US"/>
        </a:p>
      </dgm:t>
    </dgm:pt>
    <dgm:pt modelId="{D94DCFD5-667A-412A-B470-9CA22264FEBB}">
      <dgm:prSet/>
      <dgm:spPr/>
      <dgm:t>
        <a:bodyPr/>
        <a:lstStyle/>
        <a:p>
          <a:r>
            <a:rPr lang="en-US" baseline="0"/>
            <a:t>Aya Bedwi 			40-0731</a:t>
          </a:r>
          <a:endParaRPr lang="en-US"/>
        </a:p>
      </dgm:t>
    </dgm:pt>
    <dgm:pt modelId="{76CC0E2E-D653-49DF-9304-584DE8539D55}" type="parTrans" cxnId="{1AE997E5-8A83-493E-BB26-D0AD4FE13D5F}">
      <dgm:prSet/>
      <dgm:spPr/>
      <dgm:t>
        <a:bodyPr/>
        <a:lstStyle/>
        <a:p>
          <a:endParaRPr lang="en-US"/>
        </a:p>
      </dgm:t>
    </dgm:pt>
    <dgm:pt modelId="{0436F9B7-11DC-4386-BD44-11570615C1A7}" type="sibTrans" cxnId="{1AE997E5-8A83-493E-BB26-D0AD4FE13D5F}">
      <dgm:prSet/>
      <dgm:spPr/>
      <dgm:t>
        <a:bodyPr/>
        <a:lstStyle/>
        <a:p>
          <a:endParaRPr lang="en-US"/>
        </a:p>
      </dgm:t>
    </dgm:pt>
    <dgm:pt modelId="{C713C16F-AE34-40A8-A244-A6F11C36AA11}" type="pres">
      <dgm:prSet presAssocID="{1EB77337-A3B0-453C-A608-E0321003393A}" presName="linear" presStyleCnt="0">
        <dgm:presLayoutVars>
          <dgm:dir/>
          <dgm:animLvl val="lvl"/>
          <dgm:resizeHandles val="exact"/>
        </dgm:presLayoutVars>
      </dgm:prSet>
      <dgm:spPr/>
    </dgm:pt>
    <dgm:pt modelId="{476D5220-2B0B-4927-BE4B-F7769AD0D697}" type="pres">
      <dgm:prSet presAssocID="{F0B848AD-F537-402C-873B-282D414596FB}" presName="parentLin" presStyleCnt="0"/>
      <dgm:spPr/>
    </dgm:pt>
    <dgm:pt modelId="{4C9D793A-A41C-48D5-9F6B-D4E418F27ED2}" type="pres">
      <dgm:prSet presAssocID="{F0B848AD-F537-402C-873B-282D414596FB}" presName="parentLeftMargin" presStyleLbl="node1" presStyleIdx="0" presStyleCnt="5"/>
      <dgm:spPr/>
    </dgm:pt>
    <dgm:pt modelId="{87556E7D-BB47-4475-8144-DAD4B8DB5E6D}" type="pres">
      <dgm:prSet presAssocID="{F0B848AD-F537-402C-873B-282D414596F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2904A3D-6814-486F-BD4D-F32A94035C29}" type="pres">
      <dgm:prSet presAssocID="{F0B848AD-F537-402C-873B-282D414596FB}" presName="negativeSpace" presStyleCnt="0"/>
      <dgm:spPr/>
    </dgm:pt>
    <dgm:pt modelId="{045CBBBE-D2A7-433C-8800-0396ADE7E527}" type="pres">
      <dgm:prSet presAssocID="{F0B848AD-F537-402C-873B-282D414596FB}" presName="childText" presStyleLbl="conFgAcc1" presStyleIdx="0" presStyleCnt="5">
        <dgm:presLayoutVars>
          <dgm:bulletEnabled val="1"/>
        </dgm:presLayoutVars>
      </dgm:prSet>
      <dgm:spPr/>
    </dgm:pt>
    <dgm:pt modelId="{8D396763-A1CD-47ED-BF51-23E332302B77}" type="pres">
      <dgm:prSet presAssocID="{875C72AB-AA16-4962-ACA7-2BF35FE88D7E}" presName="spaceBetweenRectangles" presStyleCnt="0"/>
      <dgm:spPr/>
    </dgm:pt>
    <dgm:pt modelId="{9DD48590-B81A-4EE9-B2B7-6423534AC1D9}" type="pres">
      <dgm:prSet presAssocID="{FF5C26B2-1329-4A5B-9329-3E4DE49D0A22}" presName="parentLin" presStyleCnt="0"/>
      <dgm:spPr/>
    </dgm:pt>
    <dgm:pt modelId="{5E0440B1-677F-42C0-87A6-6EEFC50E1379}" type="pres">
      <dgm:prSet presAssocID="{FF5C26B2-1329-4A5B-9329-3E4DE49D0A22}" presName="parentLeftMargin" presStyleLbl="node1" presStyleIdx="0" presStyleCnt="5"/>
      <dgm:spPr/>
    </dgm:pt>
    <dgm:pt modelId="{90E613D3-0564-4D0F-B389-925E756C18D9}" type="pres">
      <dgm:prSet presAssocID="{FF5C26B2-1329-4A5B-9329-3E4DE49D0A2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6C5A09-A588-41B9-9851-DC9439AE8260}" type="pres">
      <dgm:prSet presAssocID="{FF5C26B2-1329-4A5B-9329-3E4DE49D0A22}" presName="negativeSpace" presStyleCnt="0"/>
      <dgm:spPr/>
    </dgm:pt>
    <dgm:pt modelId="{B4115E1A-FADD-46C8-8795-6CA9CB18D9B2}" type="pres">
      <dgm:prSet presAssocID="{FF5C26B2-1329-4A5B-9329-3E4DE49D0A22}" presName="childText" presStyleLbl="conFgAcc1" presStyleIdx="1" presStyleCnt="5">
        <dgm:presLayoutVars>
          <dgm:bulletEnabled val="1"/>
        </dgm:presLayoutVars>
      </dgm:prSet>
      <dgm:spPr/>
    </dgm:pt>
    <dgm:pt modelId="{E1252FDF-A70E-4C41-8F90-D50FC738C9FF}" type="pres">
      <dgm:prSet presAssocID="{F09C882E-28D5-40C5-A00E-5363E7B4AC53}" presName="spaceBetweenRectangles" presStyleCnt="0"/>
      <dgm:spPr/>
    </dgm:pt>
    <dgm:pt modelId="{434BAFEE-E97A-48C1-BE2F-ABACEB9CFF0B}" type="pres">
      <dgm:prSet presAssocID="{B4A12583-5D57-45A4-9FCC-4B6733A5B625}" presName="parentLin" presStyleCnt="0"/>
      <dgm:spPr/>
    </dgm:pt>
    <dgm:pt modelId="{58F95211-1DA7-47DF-9BEC-E8D18E2E71D3}" type="pres">
      <dgm:prSet presAssocID="{B4A12583-5D57-45A4-9FCC-4B6733A5B625}" presName="parentLeftMargin" presStyleLbl="node1" presStyleIdx="1" presStyleCnt="5"/>
      <dgm:spPr/>
    </dgm:pt>
    <dgm:pt modelId="{47BB8B5B-99CC-4317-AD18-3EE9EB572F77}" type="pres">
      <dgm:prSet presAssocID="{B4A12583-5D57-45A4-9FCC-4B6733A5B62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85A916-5700-4627-9150-632783C37FB2}" type="pres">
      <dgm:prSet presAssocID="{B4A12583-5D57-45A4-9FCC-4B6733A5B625}" presName="negativeSpace" presStyleCnt="0"/>
      <dgm:spPr/>
    </dgm:pt>
    <dgm:pt modelId="{F3462F39-38B0-4383-9F35-1A0B7032D1CF}" type="pres">
      <dgm:prSet presAssocID="{B4A12583-5D57-45A4-9FCC-4B6733A5B625}" presName="childText" presStyleLbl="conFgAcc1" presStyleIdx="2" presStyleCnt="5">
        <dgm:presLayoutVars>
          <dgm:bulletEnabled val="1"/>
        </dgm:presLayoutVars>
      </dgm:prSet>
      <dgm:spPr/>
    </dgm:pt>
    <dgm:pt modelId="{9FE80D2B-196C-490A-80F3-203CBD5DB1FD}" type="pres">
      <dgm:prSet presAssocID="{3E51D7D7-4781-4634-9581-64E152579C37}" presName="spaceBetweenRectangles" presStyleCnt="0"/>
      <dgm:spPr/>
    </dgm:pt>
    <dgm:pt modelId="{30C6227F-5524-4E78-AF1A-6BDF9FACFE61}" type="pres">
      <dgm:prSet presAssocID="{BD601E00-797D-4B7A-BEB0-6168351827CE}" presName="parentLin" presStyleCnt="0"/>
      <dgm:spPr/>
    </dgm:pt>
    <dgm:pt modelId="{DC7681CC-C039-4D1D-B18D-0BC49129DA57}" type="pres">
      <dgm:prSet presAssocID="{BD601E00-797D-4B7A-BEB0-6168351827CE}" presName="parentLeftMargin" presStyleLbl="node1" presStyleIdx="2" presStyleCnt="5"/>
      <dgm:spPr/>
    </dgm:pt>
    <dgm:pt modelId="{F200C0BA-E023-44CD-8881-275F773C4A43}" type="pres">
      <dgm:prSet presAssocID="{BD601E00-797D-4B7A-BEB0-6168351827C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7883E9C-34CB-46D1-BEDB-761121E31503}" type="pres">
      <dgm:prSet presAssocID="{BD601E00-797D-4B7A-BEB0-6168351827CE}" presName="negativeSpace" presStyleCnt="0"/>
      <dgm:spPr/>
    </dgm:pt>
    <dgm:pt modelId="{197B42A3-E2B5-4715-806E-EADA94F0CAEE}" type="pres">
      <dgm:prSet presAssocID="{BD601E00-797D-4B7A-BEB0-6168351827CE}" presName="childText" presStyleLbl="conFgAcc1" presStyleIdx="3" presStyleCnt="5">
        <dgm:presLayoutVars>
          <dgm:bulletEnabled val="1"/>
        </dgm:presLayoutVars>
      </dgm:prSet>
      <dgm:spPr/>
    </dgm:pt>
    <dgm:pt modelId="{A78F3CB4-4B95-4FE6-A530-1698957F934D}" type="pres">
      <dgm:prSet presAssocID="{4A16D579-084E-4773-B1F5-D1FF3B93DC63}" presName="spaceBetweenRectangles" presStyleCnt="0"/>
      <dgm:spPr/>
    </dgm:pt>
    <dgm:pt modelId="{2677BEA1-7B15-4FB5-A00F-6971B257C957}" type="pres">
      <dgm:prSet presAssocID="{D94DCFD5-667A-412A-B470-9CA22264FEBB}" presName="parentLin" presStyleCnt="0"/>
      <dgm:spPr/>
    </dgm:pt>
    <dgm:pt modelId="{93E81BF4-2BE7-4749-B606-683479C04E31}" type="pres">
      <dgm:prSet presAssocID="{D94DCFD5-667A-412A-B470-9CA22264FEBB}" presName="parentLeftMargin" presStyleLbl="node1" presStyleIdx="3" presStyleCnt="5"/>
      <dgm:spPr/>
    </dgm:pt>
    <dgm:pt modelId="{8096404F-1905-4326-BAAD-AFE93FE355C7}" type="pres">
      <dgm:prSet presAssocID="{D94DCFD5-667A-412A-B470-9CA22264FEB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2330B8-CAD4-444C-8193-FCA0CE564A0C}" type="pres">
      <dgm:prSet presAssocID="{D94DCFD5-667A-412A-B470-9CA22264FEBB}" presName="negativeSpace" presStyleCnt="0"/>
      <dgm:spPr/>
    </dgm:pt>
    <dgm:pt modelId="{E3982710-E671-45C2-B303-DF800989EC21}" type="pres">
      <dgm:prSet presAssocID="{D94DCFD5-667A-412A-B470-9CA22264FEB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FFD7D10-01E9-4C29-B130-4B59531B1FA8}" type="presOf" srcId="{D94DCFD5-667A-412A-B470-9CA22264FEBB}" destId="{8096404F-1905-4326-BAAD-AFE93FE355C7}" srcOrd="1" destOrd="0" presId="urn:microsoft.com/office/officeart/2005/8/layout/list1"/>
    <dgm:cxn modelId="{45B9D210-B443-495C-AFB9-9BAC8F4B6B29}" type="presOf" srcId="{1EB77337-A3B0-453C-A608-E0321003393A}" destId="{C713C16F-AE34-40A8-A244-A6F11C36AA11}" srcOrd="0" destOrd="0" presId="urn:microsoft.com/office/officeart/2005/8/layout/list1"/>
    <dgm:cxn modelId="{F66CE240-27DF-420C-ABA0-5E4772669955}" type="presOf" srcId="{FF5C26B2-1329-4A5B-9329-3E4DE49D0A22}" destId="{5E0440B1-677F-42C0-87A6-6EEFC50E1379}" srcOrd="0" destOrd="0" presId="urn:microsoft.com/office/officeart/2005/8/layout/list1"/>
    <dgm:cxn modelId="{494B5445-F866-4CB6-BEC8-610B2B0DE9DE}" type="presOf" srcId="{BD601E00-797D-4B7A-BEB0-6168351827CE}" destId="{F200C0BA-E023-44CD-8881-275F773C4A43}" srcOrd="1" destOrd="0" presId="urn:microsoft.com/office/officeart/2005/8/layout/list1"/>
    <dgm:cxn modelId="{AA11646D-7856-4A79-A45F-0818A0586CAA}" type="presOf" srcId="{B4A12583-5D57-45A4-9FCC-4B6733A5B625}" destId="{47BB8B5B-99CC-4317-AD18-3EE9EB572F77}" srcOrd="1" destOrd="0" presId="urn:microsoft.com/office/officeart/2005/8/layout/list1"/>
    <dgm:cxn modelId="{C17BAB5A-E4C6-487A-83D3-0599D52CF7AC}" type="presOf" srcId="{F0B848AD-F537-402C-873B-282D414596FB}" destId="{87556E7D-BB47-4475-8144-DAD4B8DB5E6D}" srcOrd="1" destOrd="0" presId="urn:microsoft.com/office/officeart/2005/8/layout/list1"/>
    <dgm:cxn modelId="{90CF6E7E-E34E-4204-B1C1-A0E8266E15C1}" srcId="{1EB77337-A3B0-453C-A608-E0321003393A}" destId="{BD601E00-797D-4B7A-BEB0-6168351827CE}" srcOrd="3" destOrd="0" parTransId="{34EF1CF1-C7CB-4154-8755-1C725A032ADB}" sibTransId="{4A16D579-084E-4773-B1F5-D1FF3B93DC63}"/>
    <dgm:cxn modelId="{2A5E2D80-175E-4FB2-9366-3BB9049A9CB0}" type="presOf" srcId="{FF5C26B2-1329-4A5B-9329-3E4DE49D0A22}" destId="{90E613D3-0564-4D0F-B389-925E756C18D9}" srcOrd="1" destOrd="0" presId="urn:microsoft.com/office/officeart/2005/8/layout/list1"/>
    <dgm:cxn modelId="{B1BD88A7-8CD1-4AE0-814A-CA4414ABD30D}" type="presOf" srcId="{D94DCFD5-667A-412A-B470-9CA22264FEBB}" destId="{93E81BF4-2BE7-4749-B606-683479C04E31}" srcOrd="0" destOrd="0" presId="urn:microsoft.com/office/officeart/2005/8/layout/list1"/>
    <dgm:cxn modelId="{158685B5-D3A1-42B8-A79B-E0D3186D2E25}" type="presOf" srcId="{B4A12583-5D57-45A4-9FCC-4B6733A5B625}" destId="{58F95211-1DA7-47DF-9BEC-E8D18E2E71D3}" srcOrd="0" destOrd="0" presId="urn:microsoft.com/office/officeart/2005/8/layout/list1"/>
    <dgm:cxn modelId="{85A23ACA-D20B-4F46-9E73-9A132E9F7C6D}" srcId="{1EB77337-A3B0-453C-A608-E0321003393A}" destId="{F0B848AD-F537-402C-873B-282D414596FB}" srcOrd="0" destOrd="0" parTransId="{8EE18F92-65AA-4CCD-A3E0-7FBB4D6E6EDC}" sibTransId="{875C72AB-AA16-4962-ACA7-2BF35FE88D7E}"/>
    <dgm:cxn modelId="{141E70D0-5E7C-48DF-9BE4-C5BECDFA8A8D}" srcId="{1EB77337-A3B0-453C-A608-E0321003393A}" destId="{FF5C26B2-1329-4A5B-9329-3E4DE49D0A22}" srcOrd="1" destOrd="0" parTransId="{229DB037-07DE-410A-A612-05B73B74E725}" sibTransId="{F09C882E-28D5-40C5-A00E-5363E7B4AC53}"/>
    <dgm:cxn modelId="{08265AD9-02EE-4D76-8D40-125BE2477CDA}" type="presOf" srcId="{F0B848AD-F537-402C-873B-282D414596FB}" destId="{4C9D793A-A41C-48D5-9F6B-D4E418F27ED2}" srcOrd="0" destOrd="0" presId="urn:microsoft.com/office/officeart/2005/8/layout/list1"/>
    <dgm:cxn modelId="{D3202ADC-6A88-438E-820E-8AF182772562}" type="presOf" srcId="{BD601E00-797D-4B7A-BEB0-6168351827CE}" destId="{DC7681CC-C039-4D1D-B18D-0BC49129DA57}" srcOrd="0" destOrd="0" presId="urn:microsoft.com/office/officeart/2005/8/layout/list1"/>
    <dgm:cxn modelId="{074DE8DF-6703-42AE-971B-AE5D7EF4A0B2}" srcId="{1EB77337-A3B0-453C-A608-E0321003393A}" destId="{B4A12583-5D57-45A4-9FCC-4B6733A5B625}" srcOrd="2" destOrd="0" parTransId="{C309A216-9C16-449E-878D-D2B47B461B4B}" sibTransId="{3E51D7D7-4781-4634-9581-64E152579C37}"/>
    <dgm:cxn modelId="{1AE997E5-8A83-493E-BB26-D0AD4FE13D5F}" srcId="{1EB77337-A3B0-453C-A608-E0321003393A}" destId="{D94DCFD5-667A-412A-B470-9CA22264FEBB}" srcOrd="4" destOrd="0" parTransId="{76CC0E2E-D653-49DF-9304-584DE8539D55}" sibTransId="{0436F9B7-11DC-4386-BD44-11570615C1A7}"/>
    <dgm:cxn modelId="{37DB7FF1-0FD4-4F05-9252-693B6E28D421}" type="presParOf" srcId="{C713C16F-AE34-40A8-A244-A6F11C36AA11}" destId="{476D5220-2B0B-4927-BE4B-F7769AD0D697}" srcOrd="0" destOrd="0" presId="urn:microsoft.com/office/officeart/2005/8/layout/list1"/>
    <dgm:cxn modelId="{AE872340-86F6-4580-A123-F3C33B819C50}" type="presParOf" srcId="{476D5220-2B0B-4927-BE4B-F7769AD0D697}" destId="{4C9D793A-A41C-48D5-9F6B-D4E418F27ED2}" srcOrd="0" destOrd="0" presId="urn:microsoft.com/office/officeart/2005/8/layout/list1"/>
    <dgm:cxn modelId="{19A022DD-4A5C-4223-8FFC-C1D6AE30535F}" type="presParOf" srcId="{476D5220-2B0B-4927-BE4B-F7769AD0D697}" destId="{87556E7D-BB47-4475-8144-DAD4B8DB5E6D}" srcOrd="1" destOrd="0" presId="urn:microsoft.com/office/officeart/2005/8/layout/list1"/>
    <dgm:cxn modelId="{CD7C6DBF-3411-44A0-AE76-0D493729454B}" type="presParOf" srcId="{C713C16F-AE34-40A8-A244-A6F11C36AA11}" destId="{D2904A3D-6814-486F-BD4D-F32A94035C29}" srcOrd="1" destOrd="0" presId="urn:microsoft.com/office/officeart/2005/8/layout/list1"/>
    <dgm:cxn modelId="{F25CEFD9-6512-43E9-9581-EBD5DA6F2429}" type="presParOf" srcId="{C713C16F-AE34-40A8-A244-A6F11C36AA11}" destId="{045CBBBE-D2A7-433C-8800-0396ADE7E527}" srcOrd="2" destOrd="0" presId="urn:microsoft.com/office/officeart/2005/8/layout/list1"/>
    <dgm:cxn modelId="{27E69FD4-3299-4381-8230-58C77DFFDF59}" type="presParOf" srcId="{C713C16F-AE34-40A8-A244-A6F11C36AA11}" destId="{8D396763-A1CD-47ED-BF51-23E332302B77}" srcOrd="3" destOrd="0" presId="urn:microsoft.com/office/officeart/2005/8/layout/list1"/>
    <dgm:cxn modelId="{7559ECA3-AB6A-46DB-84C7-BC13CD56D913}" type="presParOf" srcId="{C713C16F-AE34-40A8-A244-A6F11C36AA11}" destId="{9DD48590-B81A-4EE9-B2B7-6423534AC1D9}" srcOrd="4" destOrd="0" presId="urn:microsoft.com/office/officeart/2005/8/layout/list1"/>
    <dgm:cxn modelId="{76973C44-FA46-4DBB-B69C-F490785A0B31}" type="presParOf" srcId="{9DD48590-B81A-4EE9-B2B7-6423534AC1D9}" destId="{5E0440B1-677F-42C0-87A6-6EEFC50E1379}" srcOrd="0" destOrd="0" presId="urn:microsoft.com/office/officeart/2005/8/layout/list1"/>
    <dgm:cxn modelId="{3E84B7DD-850E-43F4-B958-E61279397A77}" type="presParOf" srcId="{9DD48590-B81A-4EE9-B2B7-6423534AC1D9}" destId="{90E613D3-0564-4D0F-B389-925E756C18D9}" srcOrd="1" destOrd="0" presId="urn:microsoft.com/office/officeart/2005/8/layout/list1"/>
    <dgm:cxn modelId="{CF9E4319-AAD7-4866-9D3F-C033160C7ED9}" type="presParOf" srcId="{C713C16F-AE34-40A8-A244-A6F11C36AA11}" destId="{CB6C5A09-A588-41B9-9851-DC9439AE8260}" srcOrd="5" destOrd="0" presId="urn:microsoft.com/office/officeart/2005/8/layout/list1"/>
    <dgm:cxn modelId="{25EF2E88-10B8-4786-A12C-4793E13A586D}" type="presParOf" srcId="{C713C16F-AE34-40A8-A244-A6F11C36AA11}" destId="{B4115E1A-FADD-46C8-8795-6CA9CB18D9B2}" srcOrd="6" destOrd="0" presId="urn:microsoft.com/office/officeart/2005/8/layout/list1"/>
    <dgm:cxn modelId="{DD18D44F-4067-453F-8B3E-4407D72EEB88}" type="presParOf" srcId="{C713C16F-AE34-40A8-A244-A6F11C36AA11}" destId="{E1252FDF-A70E-4C41-8F90-D50FC738C9FF}" srcOrd="7" destOrd="0" presId="urn:microsoft.com/office/officeart/2005/8/layout/list1"/>
    <dgm:cxn modelId="{869BA2D7-F4C9-450B-9BF0-747C95DF250D}" type="presParOf" srcId="{C713C16F-AE34-40A8-A244-A6F11C36AA11}" destId="{434BAFEE-E97A-48C1-BE2F-ABACEB9CFF0B}" srcOrd="8" destOrd="0" presId="urn:microsoft.com/office/officeart/2005/8/layout/list1"/>
    <dgm:cxn modelId="{A66EBB6A-1F81-4D6A-9BE3-0AE2E2790CA3}" type="presParOf" srcId="{434BAFEE-E97A-48C1-BE2F-ABACEB9CFF0B}" destId="{58F95211-1DA7-47DF-9BEC-E8D18E2E71D3}" srcOrd="0" destOrd="0" presId="urn:microsoft.com/office/officeart/2005/8/layout/list1"/>
    <dgm:cxn modelId="{AC409772-F0A0-429D-B590-C0B90C74354D}" type="presParOf" srcId="{434BAFEE-E97A-48C1-BE2F-ABACEB9CFF0B}" destId="{47BB8B5B-99CC-4317-AD18-3EE9EB572F77}" srcOrd="1" destOrd="0" presId="urn:microsoft.com/office/officeart/2005/8/layout/list1"/>
    <dgm:cxn modelId="{F7E425FE-ADDC-4B11-9B91-FA808CE95C82}" type="presParOf" srcId="{C713C16F-AE34-40A8-A244-A6F11C36AA11}" destId="{2785A916-5700-4627-9150-632783C37FB2}" srcOrd="9" destOrd="0" presId="urn:microsoft.com/office/officeart/2005/8/layout/list1"/>
    <dgm:cxn modelId="{FE8E5C37-F795-445B-BFAA-E726576FEF0F}" type="presParOf" srcId="{C713C16F-AE34-40A8-A244-A6F11C36AA11}" destId="{F3462F39-38B0-4383-9F35-1A0B7032D1CF}" srcOrd="10" destOrd="0" presId="urn:microsoft.com/office/officeart/2005/8/layout/list1"/>
    <dgm:cxn modelId="{0F7F4690-29E0-4B84-8282-E7C95383A6A2}" type="presParOf" srcId="{C713C16F-AE34-40A8-A244-A6F11C36AA11}" destId="{9FE80D2B-196C-490A-80F3-203CBD5DB1FD}" srcOrd="11" destOrd="0" presId="urn:microsoft.com/office/officeart/2005/8/layout/list1"/>
    <dgm:cxn modelId="{649F7E96-18A5-4EE0-A64C-6996AAFD12BA}" type="presParOf" srcId="{C713C16F-AE34-40A8-A244-A6F11C36AA11}" destId="{30C6227F-5524-4E78-AF1A-6BDF9FACFE61}" srcOrd="12" destOrd="0" presId="urn:microsoft.com/office/officeart/2005/8/layout/list1"/>
    <dgm:cxn modelId="{79D9243A-F914-4801-833E-DCACF656A16E}" type="presParOf" srcId="{30C6227F-5524-4E78-AF1A-6BDF9FACFE61}" destId="{DC7681CC-C039-4D1D-B18D-0BC49129DA57}" srcOrd="0" destOrd="0" presId="urn:microsoft.com/office/officeart/2005/8/layout/list1"/>
    <dgm:cxn modelId="{5F6D8AAE-9D86-464A-91AB-A89DB1E69D2A}" type="presParOf" srcId="{30C6227F-5524-4E78-AF1A-6BDF9FACFE61}" destId="{F200C0BA-E023-44CD-8881-275F773C4A43}" srcOrd="1" destOrd="0" presId="urn:microsoft.com/office/officeart/2005/8/layout/list1"/>
    <dgm:cxn modelId="{D7DD6878-9452-4D33-98C0-FBF86EBFAC10}" type="presParOf" srcId="{C713C16F-AE34-40A8-A244-A6F11C36AA11}" destId="{F7883E9C-34CB-46D1-BEDB-761121E31503}" srcOrd="13" destOrd="0" presId="urn:microsoft.com/office/officeart/2005/8/layout/list1"/>
    <dgm:cxn modelId="{2C323E7D-3E8F-483A-8DFF-A13AF15DC9E7}" type="presParOf" srcId="{C713C16F-AE34-40A8-A244-A6F11C36AA11}" destId="{197B42A3-E2B5-4715-806E-EADA94F0CAEE}" srcOrd="14" destOrd="0" presId="urn:microsoft.com/office/officeart/2005/8/layout/list1"/>
    <dgm:cxn modelId="{69C8DBC9-2CD9-485B-8338-C2F477AB79B8}" type="presParOf" srcId="{C713C16F-AE34-40A8-A244-A6F11C36AA11}" destId="{A78F3CB4-4B95-4FE6-A530-1698957F934D}" srcOrd="15" destOrd="0" presId="urn:microsoft.com/office/officeart/2005/8/layout/list1"/>
    <dgm:cxn modelId="{8BD51F10-8AF9-43EF-9BF0-898D1DA61E80}" type="presParOf" srcId="{C713C16F-AE34-40A8-A244-A6F11C36AA11}" destId="{2677BEA1-7B15-4FB5-A00F-6971B257C957}" srcOrd="16" destOrd="0" presId="urn:microsoft.com/office/officeart/2005/8/layout/list1"/>
    <dgm:cxn modelId="{F6DE52D0-1625-4902-AF16-33CA63F5ED5A}" type="presParOf" srcId="{2677BEA1-7B15-4FB5-A00F-6971B257C957}" destId="{93E81BF4-2BE7-4749-B606-683479C04E31}" srcOrd="0" destOrd="0" presId="urn:microsoft.com/office/officeart/2005/8/layout/list1"/>
    <dgm:cxn modelId="{B16CA93E-22B3-4C2F-9C63-EFEEE25D1BA4}" type="presParOf" srcId="{2677BEA1-7B15-4FB5-A00F-6971B257C957}" destId="{8096404F-1905-4326-BAAD-AFE93FE355C7}" srcOrd="1" destOrd="0" presId="urn:microsoft.com/office/officeart/2005/8/layout/list1"/>
    <dgm:cxn modelId="{99C77FAB-13DD-4C27-92DE-96DF790CF893}" type="presParOf" srcId="{C713C16F-AE34-40A8-A244-A6F11C36AA11}" destId="{1D2330B8-CAD4-444C-8193-FCA0CE564A0C}" srcOrd="17" destOrd="0" presId="urn:microsoft.com/office/officeart/2005/8/layout/list1"/>
    <dgm:cxn modelId="{62E957A9-1376-4C9F-A107-C001C8DD02C6}" type="presParOf" srcId="{C713C16F-AE34-40A8-A244-A6F11C36AA11}" destId="{E3982710-E671-45C2-B303-DF800989EC2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493A8-8942-4BF3-AB8C-5F23F6A353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E66B3BA-8894-4BC4-925E-F0A34225E817}">
      <dgm:prSet/>
      <dgm:spPr/>
      <dgm:t>
        <a:bodyPr/>
        <a:lstStyle/>
        <a:p>
          <a:r>
            <a:rPr lang="en-US"/>
            <a:t>S</a:t>
          </a:r>
          <a:r>
            <a:rPr lang="en-US" b="0" i="0" baseline="0"/>
            <a:t>equence of images for each action.</a:t>
          </a:r>
          <a:endParaRPr lang="en-US"/>
        </a:p>
      </dgm:t>
    </dgm:pt>
    <dgm:pt modelId="{EF654CB7-676F-453D-A836-57E628BD6BB7}" type="parTrans" cxnId="{FA59FA14-3C04-4B0C-9D2B-EAB468B8E23F}">
      <dgm:prSet/>
      <dgm:spPr/>
      <dgm:t>
        <a:bodyPr/>
        <a:lstStyle/>
        <a:p>
          <a:endParaRPr lang="en-US"/>
        </a:p>
      </dgm:t>
    </dgm:pt>
    <dgm:pt modelId="{2AF10171-5FCE-4D75-B297-25BD9A6142BC}" type="sibTrans" cxnId="{FA59FA14-3C04-4B0C-9D2B-EAB468B8E23F}">
      <dgm:prSet/>
      <dgm:spPr/>
      <dgm:t>
        <a:bodyPr/>
        <a:lstStyle/>
        <a:p>
          <a:endParaRPr lang="en-US"/>
        </a:p>
      </dgm:t>
    </dgm:pt>
    <dgm:pt modelId="{82B74A95-3BB5-4DF6-B057-72FB7A8E4B9C}">
      <dgm:prSet/>
      <dgm:spPr/>
      <dgm:t>
        <a:bodyPr/>
        <a:lstStyle/>
        <a:p>
          <a:r>
            <a:rPr lang="en-US"/>
            <a:t>W</a:t>
          </a:r>
          <a:r>
            <a:rPr lang="en-US" b="0" i="0" baseline="0"/>
            <a:t>e have 11 different actions that can be classified from images </a:t>
          </a:r>
          <a:endParaRPr lang="en-US"/>
        </a:p>
      </dgm:t>
    </dgm:pt>
    <dgm:pt modelId="{911260E6-944B-4BB1-865E-9D2A40E801BC}" type="parTrans" cxnId="{96C02C57-4B9B-4B55-873B-ECD441E04A1C}">
      <dgm:prSet/>
      <dgm:spPr/>
      <dgm:t>
        <a:bodyPr/>
        <a:lstStyle/>
        <a:p>
          <a:endParaRPr lang="en-US"/>
        </a:p>
      </dgm:t>
    </dgm:pt>
    <dgm:pt modelId="{1C13F95A-C101-406C-B7CF-C36DD1519FDD}" type="sibTrans" cxnId="{96C02C57-4B9B-4B55-873B-ECD441E04A1C}">
      <dgm:prSet/>
      <dgm:spPr/>
      <dgm:t>
        <a:bodyPr/>
        <a:lstStyle/>
        <a:p>
          <a:endParaRPr lang="en-US"/>
        </a:p>
      </dgm:t>
    </dgm:pt>
    <dgm:pt modelId="{DEE18D76-3DE4-49DA-A468-D27372653C04}" type="pres">
      <dgm:prSet presAssocID="{297493A8-8942-4BF3-AB8C-5F23F6A35312}" presName="root" presStyleCnt="0">
        <dgm:presLayoutVars>
          <dgm:dir/>
          <dgm:resizeHandles val="exact"/>
        </dgm:presLayoutVars>
      </dgm:prSet>
      <dgm:spPr/>
    </dgm:pt>
    <dgm:pt modelId="{025D2A97-3BCB-4A1D-95EE-BE0C93A110F6}" type="pres">
      <dgm:prSet presAssocID="{1E66B3BA-8894-4BC4-925E-F0A34225E817}" presName="compNode" presStyleCnt="0"/>
      <dgm:spPr/>
    </dgm:pt>
    <dgm:pt modelId="{389CCA40-4D70-4850-8DD5-47F23547B67D}" type="pres">
      <dgm:prSet presAssocID="{1E66B3BA-8894-4BC4-925E-F0A34225E8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25FB22E5-8F9C-4BF1-A4EE-3F23A0B90208}" type="pres">
      <dgm:prSet presAssocID="{1E66B3BA-8894-4BC4-925E-F0A34225E817}" presName="spaceRect" presStyleCnt="0"/>
      <dgm:spPr/>
    </dgm:pt>
    <dgm:pt modelId="{FC110546-FDD0-4AFB-A26D-0F0EFC10C17D}" type="pres">
      <dgm:prSet presAssocID="{1E66B3BA-8894-4BC4-925E-F0A34225E817}" presName="textRect" presStyleLbl="revTx" presStyleIdx="0" presStyleCnt="2">
        <dgm:presLayoutVars>
          <dgm:chMax val="1"/>
          <dgm:chPref val="1"/>
        </dgm:presLayoutVars>
      </dgm:prSet>
      <dgm:spPr/>
    </dgm:pt>
    <dgm:pt modelId="{A0390A84-4AF7-43B2-B14B-EAEF11C27256}" type="pres">
      <dgm:prSet presAssocID="{2AF10171-5FCE-4D75-B297-25BD9A6142BC}" presName="sibTrans" presStyleCnt="0"/>
      <dgm:spPr/>
    </dgm:pt>
    <dgm:pt modelId="{353CED55-1800-463E-9956-E0D3EDA95537}" type="pres">
      <dgm:prSet presAssocID="{82B74A95-3BB5-4DF6-B057-72FB7A8E4B9C}" presName="compNode" presStyleCnt="0"/>
      <dgm:spPr/>
    </dgm:pt>
    <dgm:pt modelId="{FCC09D7E-F5DC-448A-8180-D4D9967600BF}" type="pres">
      <dgm:prSet presAssocID="{82B74A95-3BB5-4DF6-B057-72FB7A8E4B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Figure with solid fill"/>
        </a:ext>
      </dgm:extLst>
    </dgm:pt>
    <dgm:pt modelId="{45AB712E-3D68-4F18-A6DE-016064488952}" type="pres">
      <dgm:prSet presAssocID="{82B74A95-3BB5-4DF6-B057-72FB7A8E4B9C}" presName="spaceRect" presStyleCnt="0"/>
      <dgm:spPr/>
    </dgm:pt>
    <dgm:pt modelId="{7521A917-BBDD-49A8-9832-56FC12849F65}" type="pres">
      <dgm:prSet presAssocID="{82B74A95-3BB5-4DF6-B057-72FB7A8E4B9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59FA14-3C04-4B0C-9D2B-EAB468B8E23F}" srcId="{297493A8-8942-4BF3-AB8C-5F23F6A35312}" destId="{1E66B3BA-8894-4BC4-925E-F0A34225E817}" srcOrd="0" destOrd="0" parTransId="{EF654CB7-676F-453D-A836-57E628BD6BB7}" sibTransId="{2AF10171-5FCE-4D75-B297-25BD9A6142BC}"/>
    <dgm:cxn modelId="{990ADA68-E5F9-496A-91F8-AD929059F624}" type="presOf" srcId="{297493A8-8942-4BF3-AB8C-5F23F6A35312}" destId="{DEE18D76-3DE4-49DA-A468-D27372653C04}" srcOrd="0" destOrd="0" presId="urn:microsoft.com/office/officeart/2018/2/layout/IconLabelList"/>
    <dgm:cxn modelId="{96C02C57-4B9B-4B55-873B-ECD441E04A1C}" srcId="{297493A8-8942-4BF3-AB8C-5F23F6A35312}" destId="{82B74A95-3BB5-4DF6-B057-72FB7A8E4B9C}" srcOrd="1" destOrd="0" parTransId="{911260E6-944B-4BB1-865E-9D2A40E801BC}" sibTransId="{1C13F95A-C101-406C-B7CF-C36DD1519FDD}"/>
    <dgm:cxn modelId="{B98AABB1-3125-426F-AB84-B8B148BEA77E}" type="presOf" srcId="{1E66B3BA-8894-4BC4-925E-F0A34225E817}" destId="{FC110546-FDD0-4AFB-A26D-0F0EFC10C17D}" srcOrd="0" destOrd="0" presId="urn:microsoft.com/office/officeart/2018/2/layout/IconLabelList"/>
    <dgm:cxn modelId="{7737D4C9-D4C4-46B1-A1BA-5AF903163556}" type="presOf" srcId="{82B74A95-3BB5-4DF6-B057-72FB7A8E4B9C}" destId="{7521A917-BBDD-49A8-9832-56FC12849F65}" srcOrd="0" destOrd="0" presId="urn:microsoft.com/office/officeart/2018/2/layout/IconLabelList"/>
    <dgm:cxn modelId="{627BB7A2-8EF9-444A-9694-7F5B091733F0}" type="presParOf" srcId="{DEE18D76-3DE4-49DA-A468-D27372653C04}" destId="{025D2A97-3BCB-4A1D-95EE-BE0C93A110F6}" srcOrd="0" destOrd="0" presId="urn:microsoft.com/office/officeart/2018/2/layout/IconLabelList"/>
    <dgm:cxn modelId="{861B6D14-F9FA-4108-9D21-A0896300E5F5}" type="presParOf" srcId="{025D2A97-3BCB-4A1D-95EE-BE0C93A110F6}" destId="{389CCA40-4D70-4850-8DD5-47F23547B67D}" srcOrd="0" destOrd="0" presId="urn:microsoft.com/office/officeart/2018/2/layout/IconLabelList"/>
    <dgm:cxn modelId="{A53EA2A0-3A2D-4406-B6B7-520A72AE15E2}" type="presParOf" srcId="{025D2A97-3BCB-4A1D-95EE-BE0C93A110F6}" destId="{25FB22E5-8F9C-4BF1-A4EE-3F23A0B90208}" srcOrd="1" destOrd="0" presId="urn:microsoft.com/office/officeart/2018/2/layout/IconLabelList"/>
    <dgm:cxn modelId="{7E5A4B00-6B65-4097-9A76-662070B8F523}" type="presParOf" srcId="{025D2A97-3BCB-4A1D-95EE-BE0C93A110F6}" destId="{FC110546-FDD0-4AFB-A26D-0F0EFC10C17D}" srcOrd="2" destOrd="0" presId="urn:microsoft.com/office/officeart/2018/2/layout/IconLabelList"/>
    <dgm:cxn modelId="{18525B09-A679-4508-88F8-DF4E49AB45C3}" type="presParOf" srcId="{DEE18D76-3DE4-49DA-A468-D27372653C04}" destId="{A0390A84-4AF7-43B2-B14B-EAEF11C27256}" srcOrd="1" destOrd="0" presId="urn:microsoft.com/office/officeart/2018/2/layout/IconLabelList"/>
    <dgm:cxn modelId="{31C6BDE5-A203-428D-A5A8-5D168EC1F6C9}" type="presParOf" srcId="{DEE18D76-3DE4-49DA-A468-D27372653C04}" destId="{353CED55-1800-463E-9956-E0D3EDA95537}" srcOrd="2" destOrd="0" presId="urn:microsoft.com/office/officeart/2018/2/layout/IconLabelList"/>
    <dgm:cxn modelId="{CB4C2AC7-177C-4E61-9119-3736203F6FF9}" type="presParOf" srcId="{353CED55-1800-463E-9956-E0D3EDA95537}" destId="{FCC09D7E-F5DC-448A-8180-D4D9967600BF}" srcOrd="0" destOrd="0" presId="urn:microsoft.com/office/officeart/2018/2/layout/IconLabelList"/>
    <dgm:cxn modelId="{621D9666-205E-446A-9B70-E1632F8D280A}" type="presParOf" srcId="{353CED55-1800-463E-9956-E0D3EDA95537}" destId="{45AB712E-3D68-4F18-A6DE-016064488952}" srcOrd="1" destOrd="0" presId="urn:microsoft.com/office/officeart/2018/2/layout/IconLabelList"/>
    <dgm:cxn modelId="{40065DA8-D262-44D1-BCBC-A31CE3204B05}" type="presParOf" srcId="{353CED55-1800-463E-9956-E0D3EDA95537}" destId="{7521A917-BBDD-49A8-9832-56FC12849F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8513A3-1DAC-4DD7-8142-0675021C553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1188412-5980-484E-8C28-2825B8FE752F}">
      <dgm:prSet/>
      <dgm:spPr/>
      <dgm:t>
        <a:bodyPr/>
        <a:lstStyle/>
        <a:p>
          <a:r>
            <a:rPr lang="en-US" baseline="0"/>
            <a:t>Create CSV file includes all the 2750 images for all classes.</a:t>
          </a:r>
          <a:endParaRPr lang="en-US"/>
        </a:p>
      </dgm:t>
    </dgm:pt>
    <dgm:pt modelId="{8467160B-E456-4679-84B5-16506EB15C44}" type="parTrans" cxnId="{2B8ABB48-84CA-47BA-98EF-3712A90D490B}">
      <dgm:prSet/>
      <dgm:spPr/>
      <dgm:t>
        <a:bodyPr/>
        <a:lstStyle/>
        <a:p>
          <a:endParaRPr lang="en-US"/>
        </a:p>
      </dgm:t>
    </dgm:pt>
    <dgm:pt modelId="{45585B2B-BD81-4818-99C0-7AEE1164C1A2}" type="sibTrans" cxnId="{2B8ABB48-84CA-47BA-98EF-3712A90D490B}">
      <dgm:prSet/>
      <dgm:spPr/>
      <dgm:t>
        <a:bodyPr/>
        <a:lstStyle/>
        <a:p>
          <a:endParaRPr lang="en-US"/>
        </a:p>
      </dgm:t>
    </dgm:pt>
    <dgm:pt modelId="{890E6E1C-EE12-4E4F-9FEA-BF56E685EB84}">
      <dgm:prSet/>
      <dgm:spPr/>
      <dgm:t>
        <a:bodyPr/>
        <a:lstStyle/>
        <a:p>
          <a:r>
            <a:rPr lang="en-US" baseline="0"/>
            <a:t>Give specific label for each image corresponds to what class it belongs.</a:t>
          </a:r>
          <a:endParaRPr lang="en-US"/>
        </a:p>
      </dgm:t>
    </dgm:pt>
    <dgm:pt modelId="{1AEF7D40-DF5E-4331-A5D4-DF1DB6D2B2CF}" type="parTrans" cxnId="{EA01454F-7AC3-4870-9700-C5B1609F2DF1}">
      <dgm:prSet/>
      <dgm:spPr/>
      <dgm:t>
        <a:bodyPr/>
        <a:lstStyle/>
        <a:p>
          <a:endParaRPr lang="en-US"/>
        </a:p>
      </dgm:t>
    </dgm:pt>
    <dgm:pt modelId="{FE0DBE4B-B6DA-4488-AFB0-B2AED6EE5D69}" type="sibTrans" cxnId="{EA01454F-7AC3-4870-9700-C5B1609F2DF1}">
      <dgm:prSet/>
      <dgm:spPr/>
      <dgm:t>
        <a:bodyPr/>
        <a:lstStyle/>
        <a:p>
          <a:endParaRPr lang="en-US"/>
        </a:p>
      </dgm:t>
    </dgm:pt>
    <dgm:pt modelId="{9E7CCE0C-C81F-47AF-8B4D-2B1F2A6393B5}" type="pres">
      <dgm:prSet presAssocID="{638513A3-1DAC-4DD7-8142-0675021C553A}" presName="root" presStyleCnt="0">
        <dgm:presLayoutVars>
          <dgm:dir/>
          <dgm:resizeHandles val="exact"/>
        </dgm:presLayoutVars>
      </dgm:prSet>
      <dgm:spPr/>
    </dgm:pt>
    <dgm:pt modelId="{4DC28325-78A2-47A7-A97B-11F64D75E623}" type="pres">
      <dgm:prSet presAssocID="{D1188412-5980-484E-8C28-2825B8FE752F}" presName="compNode" presStyleCnt="0"/>
      <dgm:spPr/>
    </dgm:pt>
    <dgm:pt modelId="{2CC2F143-0677-4136-9D48-9895F31FCD27}" type="pres">
      <dgm:prSet presAssocID="{D1188412-5980-484E-8C28-2825B8FE75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F7839D5-ADD4-4759-9D41-E5CBC01B66A1}" type="pres">
      <dgm:prSet presAssocID="{D1188412-5980-484E-8C28-2825B8FE752F}" presName="spaceRect" presStyleCnt="0"/>
      <dgm:spPr/>
    </dgm:pt>
    <dgm:pt modelId="{9AD0C4EF-2EAC-41BA-9EF8-840F5A3ECDFF}" type="pres">
      <dgm:prSet presAssocID="{D1188412-5980-484E-8C28-2825B8FE752F}" presName="textRect" presStyleLbl="revTx" presStyleIdx="0" presStyleCnt="2">
        <dgm:presLayoutVars>
          <dgm:chMax val="1"/>
          <dgm:chPref val="1"/>
        </dgm:presLayoutVars>
      </dgm:prSet>
      <dgm:spPr/>
    </dgm:pt>
    <dgm:pt modelId="{0E5B744C-34BE-421B-93E0-9E667A9E91D4}" type="pres">
      <dgm:prSet presAssocID="{45585B2B-BD81-4818-99C0-7AEE1164C1A2}" presName="sibTrans" presStyleCnt="0"/>
      <dgm:spPr/>
    </dgm:pt>
    <dgm:pt modelId="{7267604F-EFAF-4C72-872E-1B1046341D0B}" type="pres">
      <dgm:prSet presAssocID="{890E6E1C-EE12-4E4F-9FEA-BF56E685EB84}" presName="compNode" presStyleCnt="0"/>
      <dgm:spPr/>
    </dgm:pt>
    <dgm:pt modelId="{1790BE28-B6F4-4330-B350-652B95E50B15}" type="pres">
      <dgm:prSet presAssocID="{890E6E1C-EE12-4E4F-9FEA-BF56E685EB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2558861C-DE4C-4B25-9303-59AC35F25256}" type="pres">
      <dgm:prSet presAssocID="{890E6E1C-EE12-4E4F-9FEA-BF56E685EB84}" presName="spaceRect" presStyleCnt="0"/>
      <dgm:spPr/>
    </dgm:pt>
    <dgm:pt modelId="{2E7BDE42-DE53-4802-8433-A272982038A5}" type="pres">
      <dgm:prSet presAssocID="{890E6E1C-EE12-4E4F-9FEA-BF56E685EB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BAB342-8F5C-4B37-B3BD-32E59F90A261}" type="presOf" srcId="{D1188412-5980-484E-8C28-2825B8FE752F}" destId="{9AD0C4EF-2EAC-41BA-9EF8-840F5A3ECDFF}" srcOrd="0" destOrd="0" presId="urn:microsoft.com/office/officeart/2018/2/layout/IconLabelList"/>
    <dgm:cxn modelId="{2B8ABB48-84CA-47BA-98EF-3712A90D490B}" srcId="{638513A3-1DAC-4DD7-8142-0675021C553A}" destId="{D1188412-5980-484E-8C28-2825B8FE752F}" srcOrd="0" destOrd="0" parTransId="{8467160B-E456-4679-84B5-16506EB15C44}" sibTransId="{45585B2B-BD81-4818-99C0-7AEE1164C1A2}"/>
    <dgm:cxn modelId="{1D90166B-0F0A-4838-8B1C-F6BCA97004C5}" type="presOf" srcId="{890E6E1C-EE12-4E4F-9FEA-BF56E685EB84}" destId="{2E7BDE42-DE53-4802-8433-A272982038A5}" srcOrd="0" destOrd="0" presId="urn:microsoft.com/office/officeart/2018/2/layout/IconLabelList"/>
    <dgm:cxn modelId="{EA01454F-7AC3-4870-9700-C5B1609F2DF1}" srcId="{638513A3-1DAC-4DD7-8142-0675021C553A}" destId="{890E6E1C-EE12-4E4F-9FEA-BF56E685EB84}" srcOrd="1" destOrd="0" parTransId="{1AEF7D40-DF5E-4331-A5D4-DF1DB6D2B2CF}" sibTransId="{FE0DBE4B-B6DA-4488-AFB0-B2AED6EE5D69}"/>
    <dgm:cxn modelId="{B444E0A3-18CE-4024-AE91-14E764635D52}" type="presOf" srcId="{638513A3-1DAC-4DD7-8142-0675021C553A}" destId="{9E7CCE0C-C81F-47AF-8B4D-2B1F2A6393B5}" srcOrd="0" destOrd="0" presId="urn:microsoft.com/office/officeart/2018/2/layout/IconLabelList"/>
    <dgm:cxn modelId="{B582B43E-9AAF-4EBA-A76C-BF2956CD66FD}" type="presParOf" srcId="{9E7CCE0C-C81F-47AF-8B4D-2B1F2A6393B5}" destId="{4DC28325-78A2-47A7-A97B-11F64D75E623}" srcOrd="0" destOrd="0" presId="urn:microsoft.com/office/officeart/2018/2/layout/IconLabelList"/>
    <dgm:cxn modelId="{89378FBB-8838-45BF-83EC-3EF6AF196AA4}" type="presParOf" srcId="{4DC28325-78A2-47A7-A97B-11F64D75E623}" destId="{2CC2F143-0677-4136-9D48-9895F31FCD27}" srcOrd="0" destOrd="0" presId="urn:microsoft.com/office/officeart/2018/2/layout/IconLabelList"/>
    <dgm:cxn modelId="{016F7641-B9CC-459E-97C5-21E9B8A4314F}" type="presParOf" srcId="{4DC28325-78A2-47A7-A97B-11F64D75E623}" destId="{CF7839D5-ADD4-4759-9D41-E5CBC01B66A1}" srcOrd="1" destOrd="0" presId="urn:microsoft.com/office/officeart/2018/2/layout/IconLabelList"/>
    <dgm:cxn modelId="{350CA266-C799-4CCE-B22E-D1116AF66B34}" type="presParOf" srcId="{4DC28325-78A2-47A7-A97B-11F64D75E623}" destId="{9AD0C4EF-2EAC-41BA-9EF8-840F5A3ECDFF}" srcOrd="2" destOrd="0" presId="urn:microsoft.com/office/officeart/2018/2/layout/IconLabelList"/>
    <dgm:cxn modelId="{1219E999-D128-4C03-A20F-828C2A95F27C}" type="presParOf" srcId="{9E7CCE0C-C81F-47AF-8B4D-2B1F2A6393B5}" destId="{0E5B744C-34BE-421B-93E0-9E667A9E91D4}" srcOrd="1" destOrd="0" presId="urn:microsoft.com/office/officeart/2018/2/layout/IconLabelList"/>
    <dgm:cxn modelId="{D8CD031B-EC84-4E71-A02E-5C349BCB969B}" type="presParOf" srcId="{9E7CCE0C-C81F-47AF-8B4D-2B1F2A6393B5}" destId="{7267604F-EFAF-4C72-872E-1B1046341D0B}" srcOrd="2" destOrd="0" presId="urn:microsoft.com/office/officeart/2018/2/layout/IconLabelList"/>
    <dgm:cxn modelId="{9F55C5D8-6EB8-4C8D-B647-DF11088F3D24}" type="presParOf" srcId="{7267604F-EFAF-4C72-872E-1B1046341D0B}" destId="{1790BE28-B6F4-4330-B350-652B95E50B15}" srcOrd="0" destOrd="0" presId="urn:microsoft.com/office/officeart/2018/2/layout/IconLabelList"/>
    <dgm:cxn modelId="{30E02BCD-BE98-43F0-8007-377629F4BD5A}" type="presParOf" srcId="{7267604F-EFAF-4C72-872E-1B1046341D0B}" destId="{2558861C-DE4C-4B25-9303-59AC35F25256}" srcOrd="1" destOrd="0" presId="urn:microsoft.com/office/officeart/2018/2/layout/IconLabelList"/>
    <dgm:cxn modelId="{8D87F189-EA2A-4C11-A66B-7006BB0F8D95}" type="presParOf" srcId="{7267604F-EFAF-4C72-872E-1B1046341D0B}" destId="{2E7BDE42-DE53-4802-8433-A272982038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124993-E43D-4561-87B8-5AF105FB365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F1E4AF-CFC3-4B54-AC59-F7F160BD83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</a:t>
          </a:r>
          <a:r>
            <a:rPr lang="en-US" b="0" i="0" baseline="0"/>
            <a:t> video film that have been taken its frames for each second in the film corresponds to 25 frames/ images.</a:t>
          </a:r>
          <a:endParaRPr lang="en-US"/>
        </a:p>
      </dgm:t>
    </dgm:pt>
    <dgm:pt modelId="{842B3DC2-2F55-48F6-BE90-66EFBF5FDBD6}" type="parTrans" cxnId="{AECDD317-1BCF-4A44-83D1-B96C990647E0}">
      <dgm:prSet/>
      <dgm:spPr/>
      <dgm:t>
        <a:bodyPr/>
        <a:lstStyle/>
        <a:p>
          <a:endParaRPr lang="en-US"/>
        </a:p>
      </dgm:t>
    </dgm:pt>
    <dgm:pt modelId="{3336A04D-2983-4097-A259-D702A473729F}" type="sibTrans" cxnId="{AECDD317-1BCF-4A44-83D1-B96C990647E0}">
      <dgm:prSet/>
      <dgm:spPr/>
      <dgm:t>
        <a:bodyPr/>
        <a:lstStyle/>
        <a:p>
          <a:endParaRPr lang="en-US"/>
        </a:p>
      </dgm:t>
    </dgm:pt>
    <dgm:pt modelId="{0EC5EE63-B5E5-4F0D-A80F-E92A810E9B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 film results in 160,000 image and then we choose the most accurate images for each action that describes this action specifically.</a:t>
          </a:r>
          <a:endParaRPr lang="en-US"/>
        </a:p>
      </dgm:t>
    </dgm:pt>
    <dgm:pt modelId="{5167117E-D674-4169-AEE5-B85F32D0E497}" type="parTrans" cxnId="{C96BB0A5-0A80-44D0-8AB5-2219AE682DB1}">
      <dgm:prSet/>
      <dgm:spPr/>
      <dgm:t>
        <a:bodyPr/>
        <a:lstStyle/>
        <a:p>
          <a:endParaRPr lang="en-US"/>
        </a:p>
      </dgm:t>
    </dgm:pt>
    <dgm:pt modelId="{3396AE3C-EEB5-44EB-B8CE-79BC5E219C7A}" type="sibTrans" cxnId="{C96BB0A5-0A80-44D0-8AB5-2219AE682DB1}">
      <dgm:prSet/>
      <dgm:spPr/>
      <dgm:t>
        <a:bodyPr/>
        <a:lstStyle/>
        <a:p>
          <a:endParaRPr lang="en-US"/>
        </a:p>
      </dgm:t>
    </dgm:pt>
    <dgm:pt modelId="{8033CC80-03D5-4CE5-B2D3-0330A403C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</a:t>
          </a:r>
          <a:r>
            <a:rPr lang="en-US" b="0" i="0" baseline="0"/>
            <a:t>inally we take 250 different images for each action </a:t>
          </a:r>
          <a:endParaRPr lang="en-US"/>
        </a:p>
      </dgm:t>
    </dgm:pt>
    <dgm:pt modelId="{88F41810-9B1B-45E0-999C-C3B961DC8131}" type="parTrans" cxnId="{539229F9-C680-4A0E-A383-19A748AEBEAD}">
      <dgm:prSet/>
      <dgm:spPr/>
      <dgm:t>
        <a:bodyPr/>
        <a:lstStyle/>
        <a:p>
          <a:endParaRPr lang="en-US"/>
        </a:p>
      </dgm:t>
    </dgm:pt>
    <dgm:pt modelId="{31FB4BA4-6A19-481C-AB55-83E7B069AE58}" type="sibTrans" cxnId="{539229F9-C680-4A0E-A383-19A748AEBEAD}">
      <dgm:prSet/>
      <dgm:spPr/>
      <dgm:t>
        <a:bodyPr/>
        <a:lstStyle/>
        <a:p>
          <a:endParaRPr lang="en-US"/>
        </a:p>
      </dgm:t>
    </dgm:pt>
    <dgm:pt modelId="{104D2825-F34A-469F-8FFC-61FFAF2BC0D4}" type="pres">
      <dgm:prSet presAssocID="{DE124993-E43D-4561-87B8-5AF105FB365B}" presName="root" presStyleCnt="0">
        <dgm:presLayoutVars>
          <dgm:dir/>
          <dgm:resizeHandles val="exact"/>
        </dgm:presLayoutVars>
      </dgm:prSet>
      <dgm:spPr/>
    </dgm:pt>
    <dgm:pt modelId="{FA227315-4BCF-4213-A94E-326D8E4E3525}" type="pres">
      <dgm:prSet presAssocID="{EAF1E4AF-CFC3-4B54-AC59-F7F160BD830D}" presName="compNode" presStyleCnt="0"/>
      <dgm:spPr/>
    </dgm:pt>
    <dgm:pt modelId="{B4B5D78C-808B-4EEE-AEE4-6740282CB9F4}" type="pres">
      <dgm:prSet presAssocID="{EAF1E4AF-CFC3-4B54-AC59-F7F160BD830D}" presName="bgRect" presStyleLbl="bgShp" presStyleIdx="0" presStyleCnt="3"/>
      <dgm:spPr/>
    </dgm:pt>
    <dgm:pt modelId="{ED75DD25-B07B-4C20-9345-5B7531975409}" type="pres">
      <dgm:prSet presAssocID="{EAF1E4AF-CFC3-4B54-AC59-F7F160BD83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6D9CC346-0533-4AD4-B46E-6FB5AB03EBB9}" type="pres">
      <dgm:prSet presAssocID="{EAF1E4AF-CFC3-4B54-AC59-F7F160BD830D}" presName="spaceRect" presStyleCnt="0"/>
      <dgm:spPr/>
    </dgm:pt>
    <dgm:pt modelId="{FDF11056-57EA-4372-8B58-AF66B583FF61}" type="pres">
      <dgm:prSet presAssocID="{EAF1E4AF-CFC3-4B54-AC59-F7F160BD830D}" presName="parTx" presStyleLbl="revTx" presStyleIdx="0" presStyleCnt="3">
        <dgm:presLayoutVars>
          <dgm:chMax val="0"/>
          <dgm:chPref val="0"/>
        </dgm:presLayoutVars>
      </dgm:prSet>
      <dgm:spPr/>
    </dgm:pt>
    <dgm:pt modelId="{E1E658A6-CC08-45E7-8D5C-A14B3FC81B8E}" type="pres">
      <dgm:prSet presAssocID="{3336A04D-2983-4097-A259-D702A473729F}" presName="sibTrans" presStyleCnt="0"/>
      <dgm:spPr/>
    </dgm:pt>
    <dgm:pt modelId="{3111BAD2-A3B1-48F9-A348-A9BAADA3AD4E}" type="pres">
      <dgm:prSet presAssocID="{0EC5EE63-B5E5-4F0D-A80F-E92A810E9B33}" presName="compNode" presStyleCnt="0"/>
      <dgm:spPr/>
    </dgm:pt>
    <dgm:pt modelId="{D88A250C-D216-4071-936D-EF0B99EE36B3}" type="pres">
      <dgm:prSet presAssocID="{0EC5EE63-B5E5-4F0D-A80F-E92A810E9B33}" presName="bgRect" presStyleLbl="bgShp" presStyleIdx="1" presStyleCnt="3"/>
      <dgm:spPr/>
    </dgm:pt>
    <dgm:pt modelId="{4E97767C-C774-4BF1-9938-9257EE0AD118}" type="pres">
      <dgm:prSet presAssocID="{0EC5EE63-B5E5-4F0D-A80F-E92A810E9B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F19A85F8-8081-4FFC-91F6-17D135149239}" type="pres">
      <dgm:prSet presAssocID="{0EC5EE63-B5E5-4F0D-A80F-E92A810E9B33}" presName="spaceRect" presStyleCnt="0"/>
      <dgm:spPr/>
    </dgm:pt>
    <dgm:pt modelId="{295A01C1-99F2-4098-9CF0-347BB195BD13}" type="pres">
      <dgm:prSet presAssocID="{0EC5EE63-B5E5-4F0D-A80F-E92A810E9B33}" presName="parTx" presStyleLbl="revTx" presStyleIdx="1" presStyleCnt="3">
        <dgm:presLayoutVars>
          <dgm:chMax val="0"/>
          <dgm:chPref val="0"/>
        </dgm:presLayoutVars>
      </dgm:prSet>
      <dgm:spPr/>
    </dgm:pt>
    <dgm:pt modelId="{A6515EAF-B691-46CE-8CF9-A52DA26537B4}" type="pres">
      <dgm:prSet presAssocID="{3396AE3C-EEB5-44EB-B8CE-79BC5E219C7A}" presName="sibTrans" presStyleCnt="0"/>
      <dgm:spPr/>
    </dgm:pt>
    <dgm:pt modelId="{9F5A0047-CF51-4597-A4B2-A6A66855DC97}" type="pres">
      <dgm:prSet presAssocID="{8033CC80-03D5-4CE5-B2D3-0330A403C8B1}" presName="compNode" presStyleCnt="0"/>
      <dgm:spPr/>
    </dgm:pt>
    <dgm:pt modelId="{4EBDCB78-22D1-4C98-9FA7-0A504BB44122}" type="pres">
      <dgm:prSet presAssocID="{8033CC80-03D5-4CE5-B2D3-0330A403C8B1}" presName="bgRect" presStyleLbl="bgShp" presStyleIdx="2" presStyleCnt="3"/>
      <dgm:spPr/>
    </dgm:pt>
    <dgm:pt modelId="{ED7455D3-E1DE-4C66-A143-A2B2E1005FDE}" type="pres">
      <dgm:prSet presAssocID="{8033CC80-03D5-4CE5-B2D3-0330A403C8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E0AF36-5DAD-4817-B17D-8E6F95A80D9F}" type="pres">
      <dgm:prSet presAssocID="{8033CC80-03D5-4CE5-B2D3-0330A403C8B1}" presName="spaceRect" presStyleCnt="0"/>
      <dgm:spPr/>
    </dgm:pt>
    <dgm:pt modelId="{BEC5EDA3-01EC-4FED-B594-3DAD90C0EF51}" type="pres">
      <dgm:prSet presAssocID="{8033CC80-03D5-4CE5-B2D3-0330A403C8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809016-6F7C-4614-A5FF-32978DF647A1}" type="presOf" srcId="{EAF1E4AF-CFC3-4B54-AC59-F7F160BD830D}" destId="{FDF11056-57EA-4372-8B58-AF66B583FF61}" srcOrd="0" destOrd="0" presId="urn:microsoft.com/office/officeart/2018/2/layout/IconVerticalSolidList"/>
    <dgm:cxn modelId="{AECDD317-1BCF-4A44-83D1-B96C990647E0}" srcId="{DE124993-E43D-4561-87B8-5AF105FB365B}" destId="{EAF1E4AF-CFC3-4B54-AC59-F7F160BD830D}" srcOrd="0" destOrd="0" parTransId="{842B3DC2-2F55-48F6-BE90-66EFBF5FDBD6}" sibTransId="{3336A04D-2983-4097-A259-D702A473729F}"/>
    <dgm:cxn modelId="{A5BE857A-479F-44E8-BDC0-C51853351A2E}" type="presOf" srcId="{0EC5EE63-B5E5-4F0D-A80F-E92A810E9B33}" destId="{295A01C1-99F2-4098-9CF0-347BB195BD13}" srcOrd="0" destOrd="0" presId="urn:microsoft.com/office/officeart/2018/2/layout/IconVerticalSolidList"/>
    <dgm:cxn modelId="{A2465392-BC3B-4CAE-9FD8-8DE20FC88B72}" type="presOf" srcId="{8033CC80-03D5-4CE5-B2D3-0330A403C8B1}" destId="{BEC5EDA3-01EC-4FED-B594-3DAD90C0EF51}" srcOrd="0" destOrd="0" presId="urn:microsoft.com/office/officeart/2018/2/layout/IconVerticalSolidList"/>
    <dgm:cxn modelId="{C96BB0A5-0A80-44D0-8AB5-2219AE682DB1}" srcId="{DE124993-E43D-4561-87B8-5AF105FB365B}" destId="{0EC5EE63-B5E5-4F0D-A80F-E92A810E9B33}" srcOrd="1" destOrd="0" parTransId="{5167117E-D674-4169-AEE5-B85F32D0E497}" sibTransId="{3396AE3C-EEB5-44EB-B8CE-79BC5E219C7A}"/>
    <dgm:cxn modelId="{78A176D9-0944-48A6-A15D-2282467035CA}" type="presOf" srcId="{DE124993-E43D-4561-87B8-5AF105FB365B}" destId="{104D2825-F34A-469F-8FFC-61FFAF2BC0D4}" srcOrd="0" destOrd="0" presId="urn:microsoft.com/office/officeart/2018/2/layout/IconVerticalSolidList"/>
    <dgm:cxn modelId="{539229F9-C680-4A0E-A383-19A748AEBEAD}" srcId="{DE124993-E43D-4561-87B8-5AF105FB365B}" destId="{8033CC80-03D5-4CE5-B2D3-0330A403C8B1}" srcOrd="2" destOrd="0" parTransId="{88F41810-9B1B-45E0-999C-C3B961DC8131}" sibTransId="{31FB4BA4-6A19-481C-AB55-83E7B069AE58}"/>
    <dgm:cxn modelId="{D3D42594-162A-4FC2-A7D0-1FEC980ECD65}" type="presParOf" srcId="{104D2825-F34A-469F-8FFC-61FFAF2BC0D4}" destId="{FA227315-4BCF-4213-A94E-326D8E4E3525}" srcOrd="0" destOrd="0" presId="urn:microsoft.com/office/officeart/2018/2/layout/IconVerticalSolidList"/>
    <dgm:cxn modelId="{01CE442A-40AB-494B-9B4E-86FA44A42D75}" type="presParOf" srcId="{FA227315-4BCF-4213-A94E-326D8E4E3525}" destId="{B4B5D78C-808B-4EEE-AEE4-6740282CB9F4}" srcOrd="0" destOrd="0" presId="urn:microsoft.com/office/officeart/2018/2/layout/IconVerticalSolidList"/>
    <dgm:cxn modelId="{ECBCEFDD-1B29-4A66-A3C5-046C75F63F2F}" type="presParOf" srcId="{FA227315-4BCF-4213-A94E-326D8E4E3525}" destId="{ED75DD25-B07B-4C20-9345-5B7531975409}" srcOrd="1" destOrd="0" presId="urn:microsoft.com/office/officeart/2018/2/layout/IconVerticalSolidList"/>
    <dgm:cxn modelId="{40FAE175-CC16-436E-9F61-800850BACE20}" type="presParOf" srcId="{FA227315-4BCF-4213-A94E-326D8E4E3525}" destId="{6D9CC346-0533-4AD4-B46E-6FB5AB03EBB9}" srcOrd="2" destOrd="0" presId="urn:microsoft.com/office/officeart/2018/2/layout/IconVerticalSolidList"/>
    <dgm:cxn modelId="{36401B15-FED3-4F8E-B743-DB55518B25AE}" type="presParOf" srcId="{FA227315-4BCF-4213-A94E-326D8E4E3525}" destId="{FDF11056-57EA-4372-8B58-AF66B583FF61}" srcOrd="3" destOrd="0" presId="urn:microsoft.com/office/officeart/2018/2/layout/IconVerticalSolidList"/>
    <dgm:cxn modelId="{50D7F4DB-EE53-49AE-8619-881CF84623A1}" type="presParOf" srcId="{104D2825-F34A-469F-8FFC-61FFAF2BC0D4}" destId="{E1E658A6-CC08-45E7-8D5C-A14B3FC81B8E}" srcOrd="1" destOrd="0" presId="urn:microsoft.com/office/officeart/2018/2/layout/IconVerticalSolidList"/>
    <dgm:cxn modelId="{9E39E8FA-B797-4B1D-9305-6DD290536577}" type="presParOf" srcId="{104D2825-F34A-469F-8FFC-61FFAF2BC0D4}" destId="{3111BAD2-A3B1-48F9-A348-A9BAADA3AD4E}" srcOrd="2" destOrd="0" presId="urn:microsoft.com/office/officeart/2018/2/layout/IconVerticalSolidList"/>
    <dgm:cxn modelId="{904D9783-F324-40F9-97BF-3878EC12E6B8}" type="presParOf" srcId="{3111BAD2-A3B1-48F9-A348-A9BAADA3AD4E}" destId="{D88A250C-D216-4071-936D-EF0B99EE36B3}" srcOrd="0" destOrd="0" presId="urn:microsoft.com/office/officeart/2018/2/layout/IconVerticalSolidList"/>
    <dgm:cxn modelId="{13A4AFBB-DC59-4D9B-992E-EC00E288E16F}" type="presParOf" srcId="{3111BAD2-A3B1-48F9-A348-A9BAADA3AD4E}" destId="{4E97767C-C774-4BF1-9938-9257EE0AD118}" srcOrd="1" destOrd="0" presId="urn:microsoft.com/office/officeart/2018/2/layout/IconVerticalSolidList"/>
    <dgm:cxn modelId="{6038E6B9-A273-4B96-B69A-7816E72B3AC1}" type="presParOf" srcId="{3111BAD2-A3B1-48F9-A348-A9BAADA3AD4E}" destId="{F19A85F8-8081-4FFC-91F6-17D135149239}" srcOrd="2" destOrd="0" presId="urn:microsoft.com/office/officeart/2018/2/layout/IconVerticalSolidList"/>
    <dgm:cxn modelId="{11249059-AA52-450A-89F1-572B9193C928}" type="presParOf" srcId="{3111BAD2-A3B1-48F9-A348-A9BAADA3AD4E}" destId="{295A01C1-99F2-4098-9CF0-347BB195BD13}" srcOrd="3" destOrd="0" presId="urn:microsoft.com/office/officeart/2018/2/layout/IconVerticalSolidList"/>
    <dgm:cxn modelId="{273619C4-1E97-4973-A074-BFEFE83094B6}" type="presParOf" srcId="{104D2825-F34A-469F-8FFC-61FFAF2BC0D4}" destId="{A6515EAF-B691-46CE-8CF9-A52DA26537B4}" srcOrd="3" destOrd="0" presId="urn:microsoft.com/office/officeart/2018/2/layout/IconVerticalSolidList"/>
    <dgm:cxn modelId="{052C9CA3-7B40-4D9A-B35C-FA906A469867}" type="presParOf" srcId="{104D2825-F34A-469F-8FFC-61FFAF2BC0D4}" destId="{9F5A0047-CF51-4597-A4B2-A6A66855DC97}" srcOrd="4" destOrd="0" presId="urn:microsoft.com/office/officeart/2018/2/layout/IconVerticalSolidList"/>
    <dgm:cxn modelId="{80BAC29D-0A18-4191-91AD-EACC32181603}" type="presParOf" srcId="{9F5A0047-CF51-4597-A4B2-A6A66855DC97}" destId="{4EBDCB78-22D1-4C98-9FA7-0A504BB44122}" srcOrd="0" destOrd="0" presId="urn:microsoft.com/office/officeart/2018/2/layout/IconVerticalSolidList"/>
    <dgm:cxn modelId="{2876066F-08E4-4A8F-9FD3-C87A350DB405}" type="presParOf" srcId="{9F5A0047-CF51-4597-A4B2-A6A66855DC97}" destId="{ED7455D3-E1DE-4C66-A143-A2B2E1005FDE}" srcOrd="1" destOrd="0" presId="urn:microsoft.com/office/officeart/2018/2/layout/IconVerticalSolidList"/>
    <dgm:cxn modelId="{021FBB1D-F4D4-45EA-A9A0-2C34FFC32286}" type="presParOf" srcId="{9F5A0047-CF51-4597-A4B2-A6A66855DC97}" destId="{4AE0AF36-5DAD-4817-B17D-8E6F95A80D9F}" srcOrd="2" destOrd="0" presId="urn:microsoft.com/office/officeart/2018/2/layout/IconVerticalSolidList"/>
    <dgm:cxn modelId="{0F1B987F-91B2-44A1-83B6-42C57DC7DD94}" type="presParOf" srcId="{9F5A0047-CF51-4597-A4B2-A6A66855DC97}" destId="{BEC5EDA3-01EC-4FED-B594-3DAD90C0EF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25B9E7-5838-4AD4-889E-8FF093777AF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055F17-7D4C-424B-9995-15A813A118FB}">
      <dgm:prSet/>
      <dgm:spPr/>
      <dgm:t>
        <a:bodyPr/>
        <a:lstStyle/>
        <a:p>
          <a:r>
            <a:rPr lang="en-US" b="0" i="0" baseline="0"/>
            <a:t>Driving a car </a:t>
          </a:r>
          <a:endParaRPr lang="en-US"/>
        </a:p>
      </dgm:t>
    </dgm:pt>
    <dgm:pt modelId="{88599069-4DE5-4BD7-959D-FAF290FCFCB5}" type="parTrans" cxnId="{2DE769A7-82F3-4BCF-B9F8-371452D1499D}">
      <dgm:prSet/>
      <dgm:spPr/>
      <dgm:t>
        <a:bodyPr/>
        <a:lstStyle/>
        <a:p>
          <a:endParaRPr lang="en-US"/>
        </a:p>
      </dgm:t>
    </dgm:pt>
    <dgm:pt modelId="{91DFADB1-EF36-4C72-A6CE-F72175601F61}" type="sibTrans" cxnId="{2DE769A7-82F3-4BCF-B9F8-371452D1499D}">
      <dgm:prSet/>
      <dgm:spPr/>
      <dgm:t>
        <a:bodyPr/>
        <a:lstStyle/>
        <a:p>
          <a:endParaRPr lang="en-US"/>
        </a:p>
      </dgm:t>
    </dgm:pt>
    <dgm:pt modelId="{7B3FCA05-EB63-449C-8B11-BB75DEBB98DD}">
      <dgm:prSet/>
      <dgm:spPr/>
      <dgm:t>
        <a:bodyPr/>
        <a:lstStyle/>
        <a:p>
          <a:r>
            <a:rPr lang="en-US" b="0" i="0" baseline="0"/>
            <a:t>Sleeping </a:t>
          </a:r>
          <a:endParaRPr lang="en-US"/>
        </a:p>
      </dgm:t>
    </dgm:pt>
    <dgm:pt modelId="{505B6FDD-97E0-4BCB-A957-165BCC025BBB}" type="parTrans" cxnId="{5A65B541-B49F-42FA-9367-3D26ABCF5829}">
      <dgm:prSet/>
      <dgm:spPr/>
      <dgm:t>
        <a:bodyPr/>
        <a:lstStyle/>
        <a:p>
          <a:endParaRPr lang="en-US"/>
        </a:p>
      </dgm:t>
    </dgm:pt>
    <dgm:pt modelId="{8C867A6A-E01B-44E8-8517-B9DE2656B841}" type="sibTrans" cxnId="{5A65B541-B49F-42FA-9367-3D26ABCF5829}">
      <dgm:prSet/>
      <dgm:spPr/>
      <dgm:t>
        <a:bodyPr/>
        <a:lstStyle/>
        <a:p>
          <a:endParaRPr lang="en-US"/>
        </a:p>
      </dgm:t>
    </dgm:pt>
    <dgm:pt modelId="{3C553CD7-D0A7-4C1C-835E-D8B2C0229B5F}">
      <dgm:prSet/>
      <dgm:spPr/>
      <dgm:t>
        <a:bodyPr/>
        <a:lstStyle/>
        <a:p>
          <a:r>
            <a:rPr lang="en-US" b="0" i="0" baseline="0"/>
            <a:t>Dancing </a:t>
          </a:r>
          <a:endParaRPr lang="en-US"/>
        </a:p>
      </dgm:t>
    </dgm:pt>
    <dgm:pt modelId="{70D2E25D-937E-407F-B9E4-3EB1AE8A83DD}" type="parTrans" cxnId="{8FD684AF-F7F8-41F9-A274-A8D53DBAB1B9}">
      <dgm:prSet/>
      <dgm:spPr/>
      <dgm:t>
        <a:bodyPr/>
        <a:lstStyle/>
        <a:p>
          <a:endParaRPr lang="en-US"/>
        </a:p>
      </dgm:t>
    </dgm:pt>
    <dgm:pt modelId="{72690D14-273E-4086-AE71-74340031C110}" type="sibTrans" cxnId="{8FD684AF-F7F8-41F9-A274-A8D53DBAB1B9}">
      <dgm:prSet/>
      <dgm:spPr/>
      <dgm:t>
        <a:bodyPr/>
        <a:lstStyle/>
        <a:p>
          <a:endParaRPr lang="en-US"/>
        </a:p>
      </dgm:t>
    </dgm:pt>
    <dgm:pt modelId="{1F0B46A1-D83E-4468-BA81-E0237BF134F4}">
      <dgm:prSet/>
      <dgm:spPr/>
      <dgm:t>
        <a:bodyPr/>
        <a:lstStyle/>
        <a:p>
          <a:r>
            <a:rPr lang="en-US" b="0" i="0" baseline="0"/>
            <a:t>Walking </a:t>
          </a:r>
          <a:endParaRPr lang="en-US"/>
        </a:p>
      </dgm:t>
    </dgm:pt>
    <dgm:pt modelId="{88831A7E-068D-4C7E-8C5D-F5EF3E64FF95}" type="parTrans" cxnId="{2DA395F3-3D79-40CF-8C1E-781A6A97E462}">
      <dgm:prSet/>
      <dgm:spPr/>
      <dgm:t>
        <a:bodyPr/>
        <a:lstStyle/>
        <a:p>
          <a:endParaRPr lang="en-US"/>
        </a:p>
      </dgm:t>
    </dgm:pt>
    <dgm:pt modelId="{67775109-C6FB-40FA-A206-1302F92FCCA5}" type="sibTrans" cxnId="{2DA395F3-3D79-40CF-8C1E-781A6A97E462}">
      <dgm:prSet/>
      <dgm:spPr/>
      <dgm:t>
        <a:bodyPr/>
        <a:lstStyle/>
        <a:p>
          <a:endParaRPr lang="en-US"/>
        </a:p>
      </dgm:t>
    </dgm:pt>
    <dgm:pt modelId="{B194E54B-1A9D-437F-9FC3-9875EC2453A9}">
      <dgm:prSet/>
      <dgm:spPr/>
      <dgm:t>
        <a:bodyPr/>
        <a:lstStyle/>
        <a:p>
          <a:r>
            <a:rPr lang="en-US"/>
            <a:t>Sitting and talking </a:t>
          </a:r>
        </a:p>
      </dgm:t>
    </dgm:pt>
    <dgm:pt modelId="{73A3E599-6B30-4C09-8046-F080D66CF852}" type="parTrans" cxnId="{DE8A0398-CCBD-468B-8370-E6FEB523F69B}">
      <dgm:prSet/>
      <dgm:spPr/>
      <dgm:t>
        <a:bodyPr/>
        <a:lstStyle/>
        <a:p>
          <a:endParaRPr lang="en-US"/>
        </a:p>
      </dgm:t>
    </dgm:pt>
    <dgm:pt modelId="{FB68021F-BA8F-4F5F-8D02-6340F2A0F578}" type="sibTrans" cxnId="{DE8A0398-CCBD-468B-8370-E6FEB523F69B}">
      <dgm:prSet/>
      <dgm:spPr/>
      <dgm:t>
        <a:bodyPr/>
        <a:lstStyle/>
        <a:p>
          <a:endParaRPr lang="en-US"/>
        </a:p>
      </dgm:t>
    </dgm:pt>
    <dgm:pt modelId="{39964014-1F4D-4719-AD95-D2B273A86ED8}">
      <dgm:prSet/>
      <dgm:spPr/>
      <dgm:t>
        <a:bodyPr/>
        <a:lstStyle/>
        <a:p>
          <a:r>
            <a:rPr lang="en-US" b="0" i="0" baseline="0"/>
            <a:t>Going downwards </a:t>
          </a:r>
          <a:endParaRPr lang="en-US"/>
        </a:p>
      </dgm:t>
    </dgm:pt>
    <dgm:pt modelId="{748796E2-8879-4DAA-89E5-0F948BCF4EAF}" type="parTrans" cxnId="{3EEAFC60-BBBF-4099-9AB3-6186D1673FDB}">
      <dgm:prSet/>
      <dgm:spPr/>
      <dgm:t>
        <a:bodyPr/>
        <a:lstStyle/>
        <a:p>
          <a:endParaRPr lang="en-US"/>
        </a:p>
      </dgm:t>
    </dgm:pt>
    <dgm:pt modelId="{1F9A0F2F-F025-4E74-895F-62210EDD08B7}" type="sibTrans" cxnId="{3EEAFC60-BBBF-4099-9AB3-6186D1673FDB}">
      <dgm:prSet/>
      <dgm:spPr/>
      <dgm:t>
        <a:bodyPr/>
        <a:lstStyle/>
        <a:p>
          <a:endParaRPr lang="en-US"/>
        </a:p>
      </dgm:t>
    </dgm:pt>
    <dgm:pt modelId="{0CD30246-EB1C-4633-B51A-BB181D41490D}">
      <dgm:prSet/>
      <dgm:spPr/>
      <dgm:t>
        <a:bodyPr/>
        <a:lstStyle/>
        <a:p>
          <a:r>
            <a:rPr lang="en-US" b="0" i="0" baseline="0"/>
            <a:t>Swimming </a:t>
          </a:r>
          <a:endParaRPr lang="en-US"/>
        </a:p>
      </dgm:t>
    </dgm:pt>
    <dgm:pt modelId="{DF5B5C44-4778-4ADD-8D58-38E21896A0AE}" type="parTrans" cxnId="{35DBF270-2641-40A5-8C7E-D1AEF34F51EF}">
      <dgm:prSet/>
      <dgm:spPr/>
      <dgm:t>
        <a:bodyPr/>
        <a:lstStyle/>
        <a:p>
          <a:endParaRPr lang="en-US"/>
        </a:p>
      </dgm:t>
    </dgm:pt>
    <dgm:pt modelId="{4DDDA291-5FF5-4517-A683-28DD441F9B0E}" type="sibTrans" cxnId="{35DBF270-2641-40A5-8C7E-D1AEF34F51EF}">
      <dgm:prSet/>
      <dgm:spPr/>
      <dgm:t>
        <a:bodyPr/>
        <a:lstStyle/>
        <a:p>
          <a:endParaRPr lang="en-US"/>
        </a:p>
      </dgm:t>
    </dgm:pt>
    <dgm:pt modelId="{0FE1F672-B5DA-402C-B5BC-B0EF8E9DCCD2}">
      <dgm:prSet/>
      <dgm:spPr/>
      <dgm:t>
        <a:bodyPr/>
        <a:lstStyle/>
        <a:p>
          <a:r>
            <a:rPr lang="en-US" b="0" i="0" baseline="0"/>
            <a:t>Photography </a:t>
          </a:r>
          <a:endParaRPr lang="en-US"/>
        </a:p>
      </dgm:t>
    </dgm:pt>
    <dgm:pt modelId="{457E95A0-9933-4724-83FE-2BC2BFDFEBF7}" type="parTrans" cxnId="{6E37684D-EFA2-4495-99D9-D21D7F63CF42}">
      <dgm:prSet/>
      <dgm:spPr/>
      <dgm:t>
        <a:bodyPr/>
        <a:lstStyle/>
        <a:p>
          <a:endParaRPr lang="en-US"/>
        </a:p>
      </dgm:t>
    </dgm:pt>
    <dgm:pt modelId="{8B4BFE18-02A5-4256-9FF4-1257C83CD607}" type="sibTrans" cxnId="{6E37684D-EFA2-4495-99D9-D21D7F63CF42}">
      <dgm:prSet/>
      <dgm:spPr/>
      <dgm:t>
        <a:bodyPr/>
        <a:lstStyle/>
        <a:p>
          <a:endParaRPr lang="en-US"/>
        </a:p>
      </dgm:t>
    </dgm:pt>
    <dgm:pt modelId="{BEB155BD-121B-4C3E-ADB6-6A19696EB047}">
      <dgm:prSet/>
      <dgm:spPr/>
      <dgm:t>
        <a:bodyPr/>
        <a:lstStyle/>
        <a:p>
          <a:r>
            <a:rPr lang="en-US" b="0" i="0" baseline="0"/>
            <a:t>Camping </a:t>
          </a:r>
          <a:endParaRPr lang="en-US"/>
        </a:p>
      </dgm:t>
    </dgm:pt>
    <dgm:pt modelId="{B1018B82-A9E6-45AD-8229-B84104FE8F93}" type="parTrans" cxnId="{9EA07C3A-B2BE-43AC-8E39-46C9C81D59F9}">
      <dgm:prSet/>
      <dgm:spPr/>
      <dgm:t>
        <a:bodyPr/>
        <a:lstStyle/>
        <a:p>
          <a:endParaRPr lang="en-US"/>
        </a:p>
      </dgm:t>
    </dgm:pt>
    <dgm:pt modelId="{695566AA-599F-4E4F-96A6-92B0F1CEC39D}" type="sibTrans" cxnId="{9EA07C3A-B2BE-43AC-8E39-46C9C81D59F9}">
      <dgm:prSet/>
      <dgm:spPr/>
      <dgm:t>
        <a:bodyPr/>
        <a:lstStyle/>
        <a:p>
          <a:endParaRPr lang="en-US"/>
        </a:p>
      </dgm:t>
    </dgm:pt>
    <dgm:pt modelId="{9A26E217-DBB1-4BBA-9FA8-CD9A5A13EED7}">
      <dgm:prSet/>
      <dgm:spPr/>
      <dgm:t>
        <a:bodyPr/>
        <a:lstStyle/>
        <a:p>
          <a:r>
            <a:rPr lang="en-US" b="0" i="0" baseline="0"/>
            <a:t>Driving a Motor </a:t>
          </a:r>
          <a:endParaRPr lang="en-US"/>
        </a:p>
      </dgm:t>
    </dgm:pt>
    <dgm:pt modelId="{902FA213-D230-4FB5-AD9C-108A2B5C92D3}" type="parTrans" cxnId="{4C5C14F6-A41F-4680-9DBC-7F59EC71B36B}">
      <dgm:prSet/>
      <dgm:spPr/>
      <dgm:t>
        <a:bodyPr/>
        <a:lstStyle/>
        <a:p>
          <a:endParaRPr lang="en-US"/>
        </a:p>
      </dgm:t>
    </dgm:pt>
    <dgm:pt modelId="{238BE41C-51CC-464B-B721-FB610C10EDCA}" type="sibTrans" cxnId="{4C5C14F6-A41F-4680-9DBC-7F59EC71B36B}">
      <dgm:prSet/>
      <dgm:spPr/>
      <dgm:t>
        <a:bodyPr/>
        <a:lstStyle/>
        <a:p>
          <a:endParaRPr lang="en-US"/>
        </a:p>
      </dgm:t>
    </dgm:pt>
    <dgm:pt modelId="{DE9FA14B-59C1-47FD-B601-FB33BD4D3A0C}">
      <dgm:prSet/>
      <dgm:spPr/>
      <dgm:t>
        <a:bodyPr/>
        <a:lstStyle/>
        <a:p>
          <a:r>
            <a:rPr lang="en-US" b="0" i="0" baseline="0"/>
            <a:t>Order food </a:t>
          </a:r>
          <a:endParaRPr lang="en-US"/>
        </a:p>
      </dgm:t>
    </dgm:pt>
    <dgm:pt modelId="{CC6FA32A-71F4-48D8-9D94-1258EA4BF5AD}" type="parTrans" cxnId="{2090E487-D390-433F-AEDB-2DFC35339D55}">
      <dgm:prSet/>
      <dgm:spPr/>
      <dgm:t>
        <a:bodyPr/>
        <a:lstStyle/>
        <a:p>
          <a:endParaRPr lang="en-US"/>
        </a:p>
      </dgm:t>
    </dgm:pt>
    <dgm:pt modelId="{A69EAFD1-3940-4076-B57C-F5F3794043CC}" type="sibTrans" cxnId="{2090E487-D390-433F-AEDB-2DFC35339D55}">
      <dgm:prSet/>
      <dgm:spPr/>
      <dgm:t>
        <a:bodyPr/>
        <a:lstStyle/>
        <a:p>
          <a:endParaRPr lang="en-US"/>
        </a:p>
      </dgm:t>
    </dgm:pt>
    <dgm:pt modelId="{8A197CE2-E935-4EF8-BAD3-99EE91C15C15}" type="pres">
      <dgm:prSet presAssocID="{3925B9E7-5838-4AD4-889E-8FF093777AF4}" presName="Name0" presStyleCnt="0">
        <dgm:presLayoutVars>
          <dgm:dir/>
          <dgm:resizeHandles val="exact"/>
        </dgm:presLayoutVars>
      </dgm:prSet>
      <dgm:spPr/>
    </dgm:pt>
    <dgm:pt modelId="{99D494D2-D7B8-41E2-B7C5-1FD8D6F3A629}" type="pres">
      <dgm:prSet presAssocID="{3925B9E7-5838-4AD4-889E-8FF093777AF4}" presName="cycle" presStyleCnt="0"/>
      <dgm:spPr/>
    </dgm:pt>
    <dgm:pt modelId="{8B111B98-ED41-4A44-B9F3-0EDDC849226E}" type="pres">
      <dgm:prSet presAssocID="{5D055F17-7D4C-424B-9995-15A813A118FB}" presName="nodeFirstNode" presStyleLbl="node1" presStyleIdx="0" presStyleCnt="11">
        <dgm:presLayoutVars>
          <dgm:bulletEnabled val="1"/>
        </dgm:presLayoutVars>
      </dgm:prSet>
      <dgm:spPr/>
    </dgm:pt>
    <dgm:pt modelId="{B0DC09FE-F66F-4327-BCC1-9068372D6F39}" type="pres">
      <dgm:prSet presAssocID="{91DFADB1-EF36-4C72-A6CE-F72175601F61}" presName="sibTransFirstNode" presStyleLbl="bgShp" presStyleIdx="0" presStyleCnt="1"/>
      <dgm:spPr/>
    </dgm:pt>
    <dgm:pt modelId="{DA5607C9-1ADF-4A38-A812-68B5A8242BE1}" type="pres">
      <dgm:prSet presAssocID="{7B3FCA05-EB63-449C-8B11-BB75DEBB98DD}" presName="nodeFollowingNodes" presStyleLbl="node1" presStyleIdx="1" presStyleCnt="11">
        <dgm:presLayoutVars>
          <dgm:bulletEnabled val="1"/>
        </dgm:presLayoutVars>
      </dgm:prSet>
      <dgm:spPr/>
    </dgm:pt>
    <dgm:pt modelId="{223C66C5-4CAF-4499-8753-F1C4279473ED}" type="pres">
      <dgm:prSet presAssocID="{3C553CD7-D0A7-4C1C-835E-D8B2C0229B5F}" presName="nodeFollowingNodes" presStyleLbl="node1" presStyleIdx="2" presStyleCnt="11">
        <dgm:presLayoutVars>
          <dgm:bulletEnabled val="1"/>
        </dgm:presLayoutVars>
      </dgm:prSet>
      <dgm:spPr/>
    </dgm:pt>
    <dgm:pt modelId="{97410214-1828-46F5-BD7C-5ED5D7CAA7BA}" type="pres">
      <dgm:prSet presAssocID="{1F0B46A1-D83E-4468-BA81-E0237BF134F4}" presName="nodeFollowingNodes" presStyleLbl="node1" presStyleIdx="3" presStyleCnt="11">
        <dgm:presLayoutVars>
          <dgm:bulletEnabled val="1"/>
        </dgm:presLayoutVars>
      </dgm:prSet>
      <dgm:spPr/>
    </dgm:pt>
    <dgm:pt modelId="{56A28345-5F59-4C1F-8BDE-023876FF0605}" type="pres">
      <dgm:prSet presAssocID="{B194E54B-1A9D-437F-9FC3-9875EC2453A9}" presName="nodeFollowingNodes" presStyleLbl="node1" presStyleIdx="4" presStyleCnt="11">
        <dgm:presLayoutVars>
          <dgm:bulletEnabled val="1"/>
        </dgm:presLayoutVars>
      </dgm:prSet>
      <dgm:spPr/>
    </dgm:pt>
    <dgm:pt modelId="{1AB790D4-C915-4A4B-A0BC-74DBEB3B9385}" type="pres">
      <dgm:prSet presAssocID="{39964014-1F4D-4719-AD95-D2B273A86ED8}" presName="nodeFollowingNodes" presStyleLbl="node1" presStyleIdx="5" presStyleCnt="11">
        <dgm:presLayoutVars>
          <dgm:bulletEnabled val="1"/>
        </dgm:presLayoutVars>
      </dgm:prSet>
      <dgm:spPr/>
    </dgm:pt>
    <dgm:pt modelId="{3CE4CE59-E380-4F1E-95C1-B978589CB50F}" type="pres">
      <dgm:prSet presAssocID="{0CD30246-EB1C-4633-B51A-BB181D41490D}" presName="nodeFollowingNodes" presStyleLbl="node1" presStyleIdx="6" presStyleCnt="11">
        <dgm:presLayoutVars>
          <dgm:bulletEnabled val="1"/>
        </dgm:presLayoutVars>
      </dgm:prSet>
      <dgm:spPr/>
    </dgm:pt>
    <dgm:pt modelId="{69A6BFC6-73D4-414E-AB1C-85204511217F}" type="pres">
      <dgm:prSet presAssocID="{0FE1F672-B5DA-402C-B5BC-B0EF8E9DCCD2}" presName="nodeFollowingNodes" presStyleLbl="node1" presStyleIdx="7" presStyleCnt="11">
        <dgm:presLayoutVars>
          <dgm:bulletEnabled val="1"/>
        </dgm:presLayoutVars>
      </dgm:prSet>
      <dgm:spPr/>
    </dgm:pt>
    <dgm:pt modelId="{DC28BE24-604E-488A-932C-92A8AAC1FD57}" type="pres">
      <dgm:prSet presAssocID="{BEB155BD-121B-4C3E-ADB6-6A19696EB047}" presName="nodeFollowingNodes" presStyleLbl="node1" presStyleIdx="8" presStyleCnt="11">
        <dgm:presLayoutVars>
          <dgm:bulletEnabled val="1"/>
        </dgm:presLayoutVars>
      </dgm:prSet>
      <dgm:spPr/>
    </dgm:pt>
    <dgm:pt modelId="{41B76194-D484-44E8-8898-ABE40BF094CB}" type="pres">
      <dgm:prSet presAssocID="{9A26E217-DBB1-4BBA-9FA8-CD9A5A13EED7}" presName="nodeFollowingNodes" presStyleLbl="node1" presStyleIdx="9" presStyleCnt="11">
        <dgm:presLayoutVars>
          <dgm:bulletEnabled val="1"/>
        </dgm:presLayoutVars>
      </dgm:prSet>
      <dgm:spPr/>
    </dgm:pt>
    <dgm:pt modelId="{07A3E269-119C-4E28-867A-99B98A3034E4}" type="pres">
      <dgm:prSet presAssocID="{DE9FA14B-59C1-47FD-B601-FB33BD4D3A0C}" presName="nodeFollowingNodes" presStyleLbl="node1" presStyleIdx="10" presStyleCnt="11">
        <dgm:presLayoutVars>
          <dgm:bulletEnabled val="1"/>
        </dgm:presLayoutVars>
      </dgm:prSet>
      <dgm:spPr/>
    </dgm:pt>
  </dgm:ptLst>
  <dgm:cxnLst>
    <dgm:cxn modelId="{847BD81E-49C8-45B2-9469-7686ACA3CA01}" type="presOf" srcId="{7B3FCA05-EB63-449C-8B11-BB75DEBB98DD}" destId="{DA5607C9-1ADF-4A38-A812-68B5A8242BE1}" srcOrd="0" destOrd="0" presId="urn:microsoft.com/office/officeart/2005/8/layout/cycle3"/>
    <dgm:cxn modelId="{9EA07C3A-B2BE-43AC-8E39-46C9C81D59F9}" srcId="{3925B9E7-5838-4AD4-889E-8FF093777AF4}" destId="{BEB155BD-121B-4C3E-ADB6-6A19696EB047}" srcOrd="8" destOrd="0" parTransId="{B1018B82-A9E6-45AD-8229-B84104FE8F93}" sibTransId="{695566AA-599F-4E4F-96A6-92B0F1CEC39D}"/>
    <dgm:cxn modelId="{3EEAFC60-BBBF-4099-9AB3-6186D1673FDB}" srcId="{3925B9E7-5838-4AD4-889E-8FF093777AF4}" destId="{39964014-1F4D-4719-AD95-D2B273A86ED8}" srcOrd="5" destOrd="0" parTransId="{748796E2-8879-4DAA-89E5-0F948BCF4EAF}" sibTransId="{1F9A0F2F-F025-4E74-895F-62210EDD08B7}"/>
    <dgm:cxn modelId="{5A65B541-B49F-42FA-9367-3D26ABCF5829}" srcId="{3925B9E7-5838-4AD4-889E-8FF093777AF4}" destId="{7B3FCA05-EB63-449C-8B11-BB75DEBB98DD}" srcOrd="1" destOrd="0" parTransId="{505B6FDD-97E0-4BCB-A957-165BCC025BBB}" sibTransId="{8C867A6A-E01B-44E8-8517-B9DE2656B841}"/>
    <dgm:cxn modelId="{BE24B847-93F1-419A-91B3-CAE48B42B731}" type="presOf" srcId="{39964014-1F4D-4719-AD95-D2B273A86ED8}" destId="{1AB790D4-C915-4A4B-A0BC-74DBEB3B9385}" srcOrd="0" destOrd="0" presId="urn:microsoft.com/office/officeart/2005/8/layout/cycle3"/>
    <dgm:cxn modelId="{88FAEC69-2229-447B-9285-418D15F75DE0}" type="presOf" srcId="{1F0B46A1-D83E-4468-BA81-E0237BF134F4}" destId="{97410214-1828-46F5-BD7C-5ED5D7CAA7BA}" srcOrd="0" destOrd="0" presId="urn:microsoft.com/office/officeart/2005/8/layout/cycle3"/>
    <dgm:cxn modelId="{6E37684D-EFA2-4495-99D9-D21D7F63CF42}" srcId="{3925B9E7-5838-4AD4-889E-8FF093777AF4}" destId="{0FE1F672-B5DA-402C-B5BC-B0EF8E9DCCD2}" srcOrd="7" destOrd="0" parTransId="{457E95A0-9933-4724-83FE-2BC2BFDFEBF7}" sibTransId="{8B4BFE18-02A5-4256-9FF4-1257C83CD607}"/>
    <dgm:cxn modelId="{64FF434E-540B-4E90-9BE8-889EA14E85E0}" type="presOf" srcId="{5D055F17-7D4C-424B-9995-15A813A118FB}" destId="{8B111B98-ED41-4A44-B9F3-0EDDC849226E}" srcOrd="0" destOrd="0" presId="urn:microsoft.com/office/officeart/2005/8/layout/cycle3"/>
    <dgm:cxn modelId="{35DBF270-2641-40A5-8C7E-D1AEF34F51EF}" srcId="{3925B9E7-5838-4AD4-889E-8FF093777AF4}" destId="{0CD30246-EB1C-4633-B51A-BB181D41490D}" srcOrd="6" destOrd="0" parTransId="{DF5B5C44-4778-4ADD-8D58-38E21896A0AE}" sibTransId="{4DDDA291-5FF5-4517-A683-28DD441F9B0E}"/>
    <dgm:cxn modelId="{3A945777-7909-42DC-9E13-00A5FE46B032}" type="presOf" srcId="{3C553CD7-D0A7-4C1C-835E-D8B2C0229B5F}" destId="{223C66C5-4CAF-4499-8753-F1C4279473ED}" srcOrd="0" destOrd="0" presId="urn:microsoft.com/office/officeart/2005/8/layout/cycle3"/>
    <dgm:cxn modelId="{97CC8E58-6C3C-4E9E-A456-610CB099BF9E}" type="presOf" srcId="{91DFADB1-EF36-4C72-A6CE-F72175601F61}" destId="{B0DC09FE-F66F-4327-BCC1-9068372D6F39}" srcOrd="0" destOrd="0" presId="urn:microsoft.com/office/officeart/2005/8/layout/cycle3"/>
    <dgm:cxn modelId="{DC8B6281-3C8A-41F8-88C0-CA43C0EEADEB}" type="presOf" srcId="{0FE1F672-B5DA-402C-B5BC-B0EF8E9DCCD2}" destId="{69A6BFC6-73D4-414E-AB1C-85204511217F}" srcOrd="0" destOrd="0" presId="urn:microsoft.com/office/officeart/2005/8/layout/cycle3"/>
    <dgm:cxn modelId="{B3902187-AFAB-46D9-9EC1-07BAE2570CCA}" type="presOf" srcId="{DE9FA14B-59C1-47FD-B601-FB33BD4D3A0C}" destId="{07A3E269-119C-4E28-867A-99B98A3034E4}" srcOrd="0" destOrd="0" presId="urn:microsoft.com/office/officeart/2005/8/layout/cycle3"/>
    <dgm:cxn modelId="{2090E487-D390-433F-AEDB-2DFC35339D55}" srcId="{3925B9E7-5838-4AD4-889E-8FF093777AF4}" destId="{DE9FA14B-59C1-47FD-B601-FB33BD4D3A0C}" srcOrd="10" destOrd="0" parTransId="{CC6FA32A-71F4-48D8-9D94-1258EA4BF5AD}" sibTransId="{A69EAFD1-3940-4076-B57C-F5F3794043CC}"/>
    <dgm:cxn modelId="{DE8A0398-CCBD-468B-8370-E6FEB523F69B}" srcId="{3925B9E7-5838-4AD4-889E-8FF093777AF4}" destId="{B194E54B-1A9D-437F-9FC3-9875EC2453A9}" srcOrd="4" destOrd="0" parTransId="{73A3E599-6B30-4C09-8046-F080D66CF852}" sibTransId="{FB68021F-BA8F-4F5F-8D02-6340F2A0F578}"/>
    <dgm:cxn modelId="{13668F9E-EBA3-4F0A-A33A-41683C1DFA43}" type="presOf" srcId="{B194E54B-1A9D-437F-9FC3-9875EC2453A9}" destId="{56A28345-5F59-4C1F-8BDE-023876FF0605}" srcOrd="0" destOrd="0" presId="urn:microsoft.com/office/officeart/2005/8/layout/cycle3"/>
    <dgm:cxn modelId="{2D2BD7A0-4CFA-4C6B-8D61-6B785F657B38}" type="presOf" srcId="{0CD30246-EB1C-4633-B51A-BB181D41490D}" destId="{3CE4CE59-E380-4F1E-95C1-B978589CB50F}" srcOrd="0" destOrd="0" presId="urn:microsoft.com/office/officeart/2005/8/layout/cycle3"/>
    <dgm:cxn modelId="{2DE769A7-82F3-4BCF-B9F8-371452D1499D}" srcId="{3925B9E7-5838-4AD4-889E-8FF093777AF4}" destId="{5D055F17-7D4C-424B-9995-15A813A118FB}" srcOrd="0" destOrd="0" parTransId="{88599069-4DE5-4BD7-959D-FAF290FCFCB5}" sibTransId="{91DFADB1-EF36-4C72-A6CE-F72175601F61}"/>
    <dgm:cxn modelId="{66E26BAD-6282-46B6-B103-2166E40273C5}" type="presOf" srcId="{3925B9E7-5838-4AD4-889E-8FF093777AF4}" destId="{8A197CE2-E935-4EF8-BAD3-99EE91C15C15}" srcOrd="0" destOrd="0" presId="urn:microsoft.com/office/officeart/2005/8/layout/cycle3"/>
    <dgm:cxn modelId="{8FD684AF-F7F8-41F9-A274-A8D53DBAB1B9}" srcId="{3925B9E7-5838-4AD4-889E-8FF093777AF4}" destId="{3C553CD7-D0A7-4C1C-835E-D8B2C0229B5F}" srcOrd="2" destOrd="0" parTransId="{70D2E25D-937E-407F-B9E4-3EB1AE8A83DD}" sibTransId="{72690D14-273E-4086-AE71-74340031C110}"/>
    <dgm:cxn modelId="{71958EE3-645F-4A10-98A8-501927EDD0BC}" type="presOf" srcId="{BEB155BD-121B-4C3E-ADB6-6A19696EB047}" destId="{DC28BE24-604E-488A-932C-92A8AAC1FD57}" srcOrd="0" destOrd="0" presId="urn:microsoft.com/office/officeart/2005/8/layout/cycle3"/>
    <dgm:cxn modelId="{3B67D7F1-23CA-4604-80EC-108E4B05207C}" type="presOf" srcId="{9A26E217-DBB1-4BBA-9FA8-CD9A5A13EED7}" destId="{41B76194-D484-44E8-8898-ABE40BF094CB}" srcOrd="0" destOrd="0" presId="urn:microsoft.com/office/officeart/2005/8/layout/cycle3"/>
    <dgm:cxn modelId="{2DA395F3-3D79-40CF-8C1E-781A6A97E462}" srcId="{3925B9E7-5838-4AD4-889E-8FF093777AF4}" destId="{1F0B46A1-D83E-4468-BA81-E0237BF134F4}" srcOrd="3" destOrd="0" parTransId="{88831A7E-068D-4C7E-8C5D-F5EF3E64FF95}" sibTransId="{67775109-C6FB-40FA-A206-1302F92FCCA5}"/>
    <dgm:cxn modelId="{4C5C14F6-A41F-4680-9DBC-7F59EC71B36B}" srcId="{3925B9E7-5838-4AD4-889E-8FF093777AF4}" destId="{9A26E217-DBB1-4BBA-9FA8-CD9A5A13EED7}" srcOrd="9" destOrd="0" parTransId="{902FA213-D230-4FB5-AD9C-108A2B5C92D3}" sibTransId="{238BE41C-51CC-464B-B721-FB610C10EDCA}"/>
    <dgm:cxn modelId="{D27799BE-44A0-4A17-BBAD-4B8ABE609B5D}" type="presParOf" srcId="{8A197CE2-E935-4EF8-BAD3-99EE91C15C15}" destId="{99D494D2-D7B8-41E2-B7C5-1FD8D6F3A629}" srcOrd="0" destOrd="0" presId="urn:microsoft.com/office/officeart/2005/8/layout/cycle3"/>
    <dgm:cxn modelId="{97138CBB-0EFF-41A3-B8B5-584B6C1D603A}" type="presParOf" srcId="{99D494D2-D7B8-41E2-B7C5-1FD8D6F3A629}" destId="{8B111B98-ED41-4A44-B9F3-0EDDC849226E}" srcOrd="0" destOrd="0" presId="urn:microsoft.com/office/officeart/2005/8/layout/cycle3"/>
    <dgm:cxn modelId="{65870A64-927B-45AB-BE4D-5B0F00C95684}" type="presParOf" srcId="{99D494D2-D7B8-41E2-B7C5-1FD8D6F3A629}" destId="{B0DC09FE-F66F-4327-BCC1-9068372D6F39}" srcOrd="1" destOrd="0" presId="urn:microsoft.com/office/officeart/2005/8/layout/cycle3"/>
    <dgm:cxn modelId="{86885988-1A28-4E43-AD37-1C9EF10F7B5F}" type="presParOf" srcId="{99D494D2-D7B8-41E2-B7C5-1FD8D6F3A629}" destId="{DA5607C9-1ADF-4A38-A812-68B5A8242BE1}" srcOrd="2" destOrd="0" presId="urn:microsoft.com/office/officeart/2005/8/layout/cycle3"/>
    <dgm:cxn modelId="{DF86BAD2-94F3-4160-9CAD-F970F98F9596}" type="presParOf" srcId="{99D494D2-D7B8-41E2-B7C5-1FD8D6F3A629}" destId="{223C66C5-4CAF-4499-8753-F1C4279473ED}" srcOrd="3" destOrd="0" presId="urn:microsoft.com/office/officeart/2005/8/layout/cycle3"/>
    <dgm:cxn modelId="{D38917CE-88F2-4B33-87AA-1345EB3A9DDC}" type="presParOf" srcId="{99D494D2-D7B8-41E2-B7C5-1FD8D6F3A629}" destId="{97410214-1828-46F5-BD7C-5ED5D7CAA7BA}" srcOrd="4" destOrd="0" presId="urn:microsoft.com/office/officeart/2005/8/layout/cycle3"/>
    <dgm:cxn modelId="{198299D8-FA41-4EE8-9A47-176C35DCB498}" type="presParOf" srcId="{99D494D2-D7B8-41E2-B7C5-1FD8D6F3A629}" destId="{56A28345-5F59-4C1F-8BDE-023876FF0605}" srcOrd="5" destOrd="0" presId="urn:microsoft.com/office/officeart/2005/8/layout/cycle3"/>
    <dgm:cxn modelId="{55EA6CFB-C9FC-493B-9EAB-791B78D9A6DA}" type="presParOf" srcId="{99D494D2-D7B8-41E2-B7C5-1FD8D6F3A629}" destId="{1AB790D4-C915-4A4B-A0BC-74DBEB3B9385}" srcOrd="6" destOrd="0" presId="urn:microsoft.com/office/officeart/2005/8/layout/cycle3"/>
    <dgm:cxn modelId="{ADC9FDB8-7DF1-460D-BC19-67E188B1FB8E}" type="presParOf" srcId="{99D494D2-D7B8-41E2-B7C5-1FD8D6F3A629}" destId="{3CE4CE59-E380-4F1E-95C1-B978589CB50F}" srcOrd="7" destOrd="0" presId="urn:microsoft.com/office/officeart/2005/8/layout/cycle3"/>
    <dgm:cxn modelId="{ABBD8784-3684-47EF-921C-CEA2F5CAA43A}" type="presParOf" srcId="{99D494D2-D7B8-41E2-B7C5-1FD8D6F3A629}" destId="{69A6BFC6-73D4-414E-AB1C-85204511217F}" srcOrd="8" destOrd="0" presId="urn:microsoft.com/office/officeart/2005/8/layout/cycle3"/>
    <dgm:cxn modelId="{FE73D38C-94B0-46B1-9401-45CBAD82F6C8}" type="presParOf" srcId="{99D494D2-D7B8-41E2-B7C5-1FD8D6F3A629}" destId="{DC28BE24-604E-488A-932C-92A8AAC1FD57}" srcOrd="9" destOrd="0" presId="urn:microsoft.com/office/officeart/2005/8/layout/cycle3"/>
    <dgm:cxn modelId="{057A3CCD-3B3E-4AA6-888A-AE234137EF1C}" type="presParOf" srcId="{99D494D2-D7B8-41E2-B7C5-1FD8D6F3A629}" destId="{41B76194-D484-44E8-8898-ABE40BF094CB}" srcOrd="10" destOrd="0" presId="urn:microsoft.com/office/officeart/2005/8/layout/cycle3"/>
    <dgm:cxn modelId="{6A20D961-076E-4B7C-9694-33107A2EFD23}" type="presParOf" srcId="{99D494D2-D7B8-41E2-B7C5-1FD8D6F3A629}" destId="{07A3E269-119C-4E28-867A-99B98A3034E4}" srcOrd="11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E07D04-B0F0-4099-9427-E6E335D350FF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4AD085-1FB7-416D-AF49-247212D7C63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Start by building the VGG16 model.</a:t>
          </a:r>
          <a:endParaRPr lang="en-US"/>
        </a:p>
      </dgm:t>
    </dgm:pt>
    <dgm:pt modelId="{3D8502D0-56C5-43F4-B903-BCEBE61D45D9}" type="parTrans" cxnId="{6C4246FF-B5FD-48FA-94D6-A4FA630DFEF3}">
      <dgm:prSet/>
      <dgm:spPr/>
      <dgm:t>
        <a:bodyPr/>
        <a:lstStyle/>
        <a:p>
          <a:endParaRPr lang="en-US"/>
        </a:p>
      </dgm:t>
    </dgm:pt>
    <dgm:pt modelId="{133812F0-3932-408E-8DAE-1027D8070DCB}" type="sibTrans" cxnId="{6C4246FF-B5FD-48FA-94D6-A4FA630DFEF3}">
      <dgm:prSet/>
      <dgm:spPr/>
      <dgm:t>
        <a:bodyPr/>
        <a:lstStyle/>
        <a:p>
          <a:endParaRPr lang="en-US"/>
        </a:p>
      </dgm:t>
    </dgm:pt>
    <dgm:pt modelId="{34DAF8E0-7923-4428-BBE2-28F28BC3D06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Reading the training images.</a:t>
          </a:r>
          <a:endParaRPr lang="en-US"/>
        </a:p>
      </dgm:t>
    </dgm:pt>
    <dgm:pt modelId="{E6D7659E-473E-45A5-B372-6320303A75DF}" type="parTrans" cxnId="{3FE26A48-1744-48F2-B40B-2817D2C29153}">
      <dgm:prSet/>
      <dgm:spPr/>
      <dgm:t>
        <a:bodyPr/>
        <a:lstStyle/>
        <a:p>
          <a:endParaRPr lang="en-US"/>
        </a:p>
      </dgm:t>
    </dgm:pt>
    <dgm:pt modelId="{14C620B7-ADEC-4493-9D9C-34020B9DB772}" type="sibTrans" cxnId="{3FE26A48-1744-48F2-B40B-2817D2C29153}">
      <dgm:prSet/>
      <dgm:spPr/>
      <dgm:t>
        <a:bodyPr/>
        <a:lstStyle/>
        <a:p>
          <a:endParaRPr lang="en-US"/>
        </a:p>
      </dgm:t>
    </dgm:pt>
    <dgm:pt modelId="{9F79578D-E3FF-4E08-822D-E09F5119A1A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Train the model over the images.</a:t>
          </a:r>
          <a:endParaRPr lang="en-US"/>
        </a:p>
      </dgm:t>
    </dgm:pt>
    <dgm:pt modelId="{05976583-6A0F-42A8-94E0-1777B49ACB32}" type="parTrans" cxnId="{D44DA675-B06F-43E8-9CAF-06B70593DCA4}">
      <dgm:prSet/>
      <dgm:spPr/>
      <dgm:t>
        <a:bodyPr/>
        <a:lstStyle/>
        <a:p>
          <a:endParaRPr lang="en-US"/>
        </a:p>
      </dgm:t>
    </dgm:pt>
    <dgm:pt modelId="{8217CA5E-2E81-4F0C-8647-164F19D49925}" type="sibTrans" cxnId="{D44DA675-B06F-43E8-9CAF-06B70593DCA4}">
      <dgm:prSet/>
      <dgm:spPr/>
      <dgm:t>
        <a:bodyPr/>
        <a:lstStyle/>
        <a:p>
          <a:endParaRPr lang="en-US"/>
        </a:p>
      </dgm:t>
    </dgm:pt>
    <dgm:pt modelId="{60715172-31A4-4369-BCEC-284F251BC51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 dirty="0"/>
            <a:t>Training model with 3 channels, 16 batch size and 10 epochs.</a:t>
          </a:r>
          <a:endParaRPr lang="en-US" dirty="0"/>
        </a:p>
      </dgm:t>
    </dgm:pt>
    <dgm:pt modelId="{1B0A46F3-00DE-40BC-BB5A-E53E63ECC1E7}" type="parTrans" cxnId="{0E99DB52-5BE0-420A-A538-C795899821E0}">
      <dgm:prSet/>
      <dgm:spPr/>
      <dgm:t>
        <a:bodyPr/>
        <a:lstStyle/>
        <a:p>
          <a:endParaRPr lang="en-US"/>
        </a:p>
      </dgm:t>
    </dgm:pt>
    <dgm:pt modelId="{AA7BA0E6-2C31-4E4E-97C4-21175E9B6B66}" type="sibTrans" cxnId="{0E99DB52-5BE0-420A-A538-C795899821E0}">
      <dgm:prSet/>
      <dgm:spPr/>
      <dgm:t>
        <a:bodyPr/>
        <a:lstStyle/>
        <a:p>
          <a:endParaRPr lang="en-US"/>
        </a:p>
      </dgm:t>
    </dgm:pt>
    <dgm:pt modelId="{8D02BF37-7AA9-49BC-8E99-FD0429B6941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Use softmax activation function.</a:t>
          </a:r>
          <a:endParaRPr lang="en-US"/>
        </a:p>
      </dgm:t>
    </dgm:pt>
    <dgm:pt modelId="{CAD95BA2-3CF7-452C-9331-1C1EF83E3400}" type="parTrans" cxnId="{46968C81-D99A-40AF-94FB-D3A122D6354F}">
      <dgm:prSet/>
      <dgm:spPr/>
      <dgm:t>
        <a:bodyPr/>
        <a:lstStyle/>
        <a:p>
          <a:endParaRPr lang="en-US"/>
        </a:p>
      </dgm:t>
    </dgm:pt>
    <dgm:pt modelId="{F30F4EA7-04BF-4EDB-A0AB-852B292E2978}" type="sibTrans" cxnId="{46968C81-D99A-40AF-94FB-D3A122D6354F}">
      <dgm:prSet/>
      <dgm:spPr/>
      <dgm:t>
        <a:bodyPr/>
        <a:lstStyle/>
        <a:p>
          <a:endParaRPr lang="en-US"/>
        </a:p>
      </dgm:t>
    </dgm:pt>
    <dgm:pt modelId="{838C14D3-C3DE-42AD-9B6B-ED52AEBDEBA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Use the SGD optimizer.</a:t>
          </a:r>
          <a:endParaRPr lang="en-US"/>
        </a:p>
      </dgm:t>
    </dgm:pt>
    <dgm:pt modelId="{C7CD19BE-9A76-435F-B45A-D5932B6CEABD}" type="parTrans" cxnId="{65BA7C35-2EB7-4367-A9FC-8807DC4C8F03}">
      <dgm:prSet/>
      <dgm:spPr/>
      <dgm:t>
        <a:bodyPr/>
        <a:lstStyle/>
        <a:p>
          <a:endParaRPr lang="en-US"/>
        </a:p>
      </dgm:t>
    </dgm:pt>
    <dgm:pt modelId="{E99476F5-68F7-48D8-B3EA-289B5480EC56}" type="sibTrans" cxnId="{65BA7C35-2EB7-4367-A9FC-8807DC4C8F03}">
      <dgm:prSet/>
      <dgm:spPr/>
      <dgm:t>
        <a:bodyPr/>
        <a:lstStyle/>
        <a:p>
          <a:endParaRPr lang="en-US"/>
        </a:p>
      </dgm:t>
    </dgm:pt>
    <dgm:pt modelId="{C4A11494-0541-45E7-9EBD-6D1CCC0E026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Apply the fine tunning.</a:t>
          </a:r>
          <a:endParaRPr lang="en-US"/>
        </a:p>
      </dgm:t>
    </dgm:pt>
    <dgm:pt modelId="{FFD40089-E6FB-40D7-9670-C65E10CB4B05}" type="parTrans" cxnId="{0FBDCC79-74E6-418F-973B-C0F5FA00D6DA}">
      <dgm:prSet/>
      <dgm:spPr/>
      <dgm:t>
        <a:bodyPr/>
        <a:lstStyle/>
        <a:p>
          <a:endParaRPr lang="en-US"/>
        </a:p>
      </dgm:t>
    </dgm:pt>
    <dgm:pt modelId="{EB562F1A-08AE-4EFB-877F-FE8A302EEB74}" type="sibTrans" cxnId="{0FBDCC79-74E6-418F-973B-C0F5FA00D6DA}">
      <dgm:prSet/>
      <dgm:spPr/>
      <dgm:t>
        <a:bodyPr/>
        <a:lstStyle/>
        <a:p>
          <a:endParaRPr lang="en-US"/>
        </a:p>
      </dgm:t>
    </dgm:pt>
    <dgm:pt modelId="{17E847C0-C434-4DE7-9FD1-C3E218A8006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Calculate the loss entropy score.</a:t>
          </a:r>
          <a:endParaRPr lang="en-US"/>
        </a:p>
      </dgm:t>
    </dgm:pt>
    <dgm:pt modelId="{FD444E7F-40D7-496F-B5FA-922CECA0969C}" type="parTrans" cxnId="{EDFBDFCD-A392-4743-A2EC-D804E89E1099}">
      <dgm:prSet/>
      <dgm:spPr/>
      <dgm:t>
        <a:bodyPr/>
        <a:lstStyle/>
        <a:p>
          <a:endParaRPr lang="en-US"/>
        </a:p>
      </dgm:t>
    </dgm:pt>
    <dgm:pt modelId="{3B2446BB-3B13-44AE-AF3D-471AAC827054}" type="sibTrans" cxnId="{EDFBDFCD-A392-4743-A2EC-D804E89E1099}">
      <dgm:prSet/>
      <dgm:spPr/>
      <dgm:t>
        <a:bodyPr/>
        <a:lstStyle/>
        <a:p>
          <a:endParaRPr lang="en-US"/>
        </a:p>
      </dgm:t>
    </dgm:pt>
    <dgm:pt modelId="{67368BB5-3238-4C2C-9F4A-81DF65B7BF98}" type="pres">
      <dgm:prSet presAssocID="{94E07D04-B0F0-4099-9427-E6E335D350FF}" presName="diagram" presStyleCnt="0">
        <dgm:presLayoutVars>
          <dgm:dir/>
          <dgm:resizeHandles val="exact"/>
        </dgm:presLayoutVars>
      </dgm:prSet>
      <dgm:spPr/>
    </dgm:pt>
    <dgm:pt modelId="{34A00246-E161-4916-93B1-E1CABD9172C6}" type="pres">
      <dgm:prSet presAssocID="{B04AD085-1FB7-416D-AF49-247212D7C638}" presName="node" presStyleLbl="node1" presStyleIdx="0" presStyleCnt="8">
        <dgm:presLayoutVars>
          <dgm:bulletEnabled val="1"/>
        </dgm:presLayoutVars>
      </dgm:prSet>
      <dgm:spPr/>
    </dgm:pt>
    <dgm:pt modelId="{925921EF-34A0-463E-9167-E0631C4379BD}" type="pres">
      <dgm:prSet presAssocID="{133812F0-3932-408E-8DAE-1027D8070DCB}" presName="sibTrans" presStyleCnt="0"/>
      <dgm:spPr/>
    </dgm:pt>
    <dgm:pt modelId="{ACFB746A-DBD4-47F2-95E5-E54BE6D107CD}" type="pres">
      <dgm:prSet presAssocID="{34DAF8E0-7923-4428-BBE2-28F28BC3D065}" presName="node" presStyleLbl="node1" presStyleIdx="1" presStyleCnt="8">
        <dgm:presLayoutVars>
          <dgm:bulletEnabled val="1"/>
        </dgm:presLayoutVars>
      </dgm:prSet>
      <dgm:spPr/>
    </dgm:pt>
    <dgm:pt modelId="{CB25036C-F64F-48B2-BECF-BDD2854099E5}" type="pres">
      <dgm:prSet presAssocID="{14C620B7-ADEC-4493-9D9C-34020B9DB772}" presName="sibTrans" presStyleCnt="0"/>
      <dgm:spPr/>
    </dgm:pt>
    <dgm:pt modelId="{66747F40-B327-44B5-A41F-5018D1694082}" type="pres">
      <dgm:prSet presAssocID="{9F79578D-E3FF-4E08-822D-E09F5119A1AE}" presName="node" presStyleLbl="node1" presStyleIdx="2" presStyleCnt="8">
        <dgm:presLayoutVars>
          <dgm:bulletEnabled val="1"/>
        </dgm:presLayoutVars>
      </dgm:prSet>
      <dgm:spPr/>
    </dgm:pt>
    <dgm:pt modelId="{B603F9BF-3281-4BC9-90FE-B894C3BE4237}" type="pres">
      <dgm:prSet presAssocID="{8217CA5E-2E81-4F0C-8647-164F19D49925}" presName="sibTrans" presStyleCnt="0"/>
      <dgm:spPr/>
    </dgm:pt>
    <dgm:pt modelId="{61BE8CB8-9B03-488B-8DBB-E5FAFE9DB7D4}" type="pres">
      <dgm:prSet presAssocID="{60715172-31A4-4369-BCEC-284F251BC51E}" presName="node" presStyleLbl="node1" presStyleIdx="3" presStyleCnt="8">
        <dgm:presLayoutVars>
          <dgm:bulletEnabled val="1"/>
        </dgm:presLayoutVars>
      </dgm:prSet>
      <dgm:spPr/>
    </dgm:pt>
    <dgm:pt modelId="{A3C6D146-68FB-4A59-B4EB-196E92FBF2EF}" type="pres">
      <dgm:prSet presAssocID="{AA7BA0E6-2C31-4E4E-97C4-21175E9B6B66}" presName="sibTrans" presStyleCnt="0"/>
      <dgm:spPr/>
    </dgm:pt>
    <dgm:pt modelId="{47C4477A-2510-4A46-A3BC-ED6BE2E2330F}" type="pres">
      <dgm:prSet presAssocID="{8D02BF37-7AA9-49BC-8E99-FD0429B69419}" presName="node" presStyleLbl="node1" presStyleIdx="4" presStyleCnt="8">
        <dgm:presLayoutVars>
          <dgm:bulletEnabled val="1"/>
        </dgm:presLayoutVars>
      </dgm:prSet>
      <dgm:spPr/>
    </dgm:pt>
    <dgm:pt modelId="{2808E800-A965-4610-AEC5-78FADCF83EDD}" type="pres">
      <dgm:prSet presAssocID="{F30F4EA7-04BF-4EDB-A0AB-852B292E2978}" presName="sibTrans" presStyleCnt="0"/>
      <dgm:spPr/>
    </dgm:pt>
    <dgm:pt modelId="{EDD33E83-1730-457C-B1DA-8AD5B5071743}" type="pres">
      <dgm:prSet presAssocID="{838C14D3-C3DE-42AD-9B6B-ED52AEBDEBAC}" presName="node" presStyleLbl="node1" presStyleIdx="5" presStyleCnt="8">
        <dgm:presLayoutVars>
          <dgm:bulletEnabled val="1"/>
        </dgm:presLayoutVars>
      </dgm:prSet>
      <dgm:spPr/>
    </dgm:pt>
    <dgm:pt modelId="{E8B091BE-24A6-4800-886F-036EFCCB3876}" type="pres">
      <dgm:prSet presAssocID="{E99476F5-68F7-48D8-B3EA-289B5480EC56}" presName="sibTrans" presStyleCnt="0"/>
      <dgm:spPr/>
    </dgm:pt>
    <dgm:pt modelId="{0A7779AB-74D8-49C4-8980-CC7710FD85F3}" type="pres">
      <dgm:prSet presAssocID="{C4A11494-0541-45E7-9EBD-6D1CCC0E0269}" presName="node" presStyleLbl="node1" presStyleIdx="6" presStyleCnt="8">
        <dgm:presLayoutVars>
          <dgm:bulletEnabled val="1"/>
        </dgm:presLayoutVars>
      </dgm:prSet>
      <dgm:spPr/>
    </dgm:pt>
    <dgm:pt modelId="{F0BFA865-3466-4E92-BB50-B0043DD0D7DE}" type="pres">
      <dgm:prSet presAssocID="{EB562F1A-08AE-4EFB-877F-FE8A302EEB74}" presName="sibTrans" presStyleCnt="0"/>
      <dgm:spPr/>
    </dgm:pt>
    <dgm:pt modelId="{39FFB281-43B3-4B08-AC70-96352A3FF8B0}" type="pres">
      <dgm:prSet presAssocID="{17E847C0-C434-4DE7-9FD1-C3E218A80062}" presName="node" presStyleLbl="node1" presStyleIdx="7" presStyleCnt="8">
        <dgm:presLayoutVars>
          <dgm:bulletEnabled val="1"/>
        </dgm:presLayoutVars>
      </dgm:prSet>
      <dgm:spPr/>
    </dgm:pt>
  </dgm:ptLst>
  <dgm:cxnLst>
    <dgm:cxn modelId="{C803FF0F-BF5D-4417-A8C6-73A5C95D3EB6}" type="presOf" srcId="{34DAF8E0-7923-4428-BBE2-28F28BC3D065}" destId="{ACFB746A-DBD4-47F2-95E5-E54BE6D107CD}" srcOrd="0" destOrd="0" presId="urn:microsoft.com/office/officeart/2005/8/layout/default"/>
    <dgm:cxn modelId="{65BA7C35-2EB7-4367-A9FC-8807DC4C8F03}" srcId="{94E07D04-B0F0-4099-9427-E6E335D350FF}" destId="{838C14D3-C3DE-42AD-9B6B-ED52AEBDEBAC}" srcOrd="5" destOrd="0" parTransId="{C7CD19BE-9A76-435F-B45A-D5932B6CEABD}" sibTransId="{E99476F5-68F7-48D8-B3EA-289B5480EC56}"/>
    <dgm:cxn modelId="{A064023E-8ABE-481E-8369-58013E2D9BAF}" type="presOf" srcId="{C4A11494-0541-45E7-9EBD-6D1CCC0E0269}" destId="{0A7779AB-74D8-49C4-8980-CC7710FD85F3}" srcOrd="0" destOrd="0" presId="urn:microsoft.com/office/officeart/2005/8/layout/default"/>
    <dgm:cxn modelId="{3FE26A48-1744-48F2-B40B-2817D2C29153}" srcId="{94E07D04-B0F0-4099-9427-E6E335D350FF}" destId="{34DAF8E0-7923-4428-BBE2-28F28BC3D065}" srcOrd="1" destOrd="0" parTransId="{E6D7659E-473E-45A5-B372-6320303A75DF}" sibTransId="{14C620B7-ADEC-4493-9D9C-34020B9DB772}"/>
    <dgm:cxn modelId="{C74EFC6C-512E-4910-912E-1BC611A916C3}" type="presOf" srcId="{60715172-31A4-4369-BCEC-284F251BC51E}" destId="{61BE8CB8-9B03-488B-8DBB-E5FAFE9DB7D4}" srcOrd="0" destOrd="0" presId="urn:microsoft.com/office/officeart/2005/8/layout/default"/>
    <dgm:cxn modelId="{0E99DB52-5BE0-420A-A538-C795899821E0}" srcId="{94E07D04-B0F0-4099-9427-E6E335D350FF}" destId="{60715172-31A4-4369-BCEC-284F251BC51E}" srcOrd="3" destOrd="0" parTransId="{1B0A46F3-00DE-40BC-BB5A-E53E63ECC1E7}" sibTransId="{AA7BA0E6-2C31-4E4E-97C4-21175E9B6B66}"/>
    <dgm:cxn modelId="{D44DA675-B06F-43E8-9CAF-06B70593DCA4}" srcId="{94E07D04-B0F0-4099-9427-E6E335D350FF}" destId="{9F79578D-E3FF-4E08-822D-E09F5119A1AE}" srcOrd="2" destOrd="0" parTransId="{05976583-6A0F-42A8-94E0-1777B49ACB32}" sibTransId="{8217CA5E-2E81-4F0C-8647-164F19D49925}"/>
    <dgm:cxn modelId="{5EE86176-4B86-40B9-89AA-77ECE525CE55}" type="presOf" srcId="{838C14D3-C3DE-42AD-9B6B-ED52AEBDEBAC}" destId="{EDD33E83-1730-457C-B1DA-8AD5B5071743}" srcOrd="0" destOrd="0" presId="urn:microsoft.com/office/officeart/2005/8/layout/default"/>
    <dgm:cxn modelId="{0FBDCC79-74E6-418F-973B-C0F5FA00D6DA}" srcId="{94E07D04-B0F0-4099-9427-E6E335D350FF}" destId="{C4A11494-0541-45E7-9EBD-6D1CCC0E0269}" srcOrd="6" destOrd="0" parTransId="{FFD40089-E6FB-40D7-9670-C65E10CB4B05}" sibTransId="{EB562F1A-08AE-4EFB-877F-FE8A302EEB74}"/>
    <dgm:cxn modelId="{F865797F-302A-4B58-ACA3-64BEF5F081EB}" type="presOf" srcId="{9F79578D-E3FF-4E08-822D-E09F5119A1AE}" destId="{66747F40-B327-44B5-A41F-5018D1694082}" srcOrd="0" destOrd="0" presId="urn:microsoft.com/office/officeart/2005/8/layout/default"/>
    <dgm:cxn modelId="{46968C81-D99A-40AF-94FB-D3A122D6354F}" srcId="{94E07D04-B0F0-4099-9427-E6E335D350FF}" destId="{8D02BF37-7AA9-49BC-8E99-FD0429B69419}" srcOrd="4" destOrd="0" parTransId="{CAD95BA2-3CF7-452C-9331-1C1EF83E3400}" sibTransId="{F30F4EA7-04BF-4EDB-A0AB-852B292E2978}"/>
    <dgm:cxn modelId="{FBC7EAAE-0F7C-43E8-9F4B-B428D95655E0}" type="presOf" srcId="{8D02BF37-7AA9-49BC-8E99-FD0429B69419}" destId="{47C4477A-2510-4A46-A3BC-ED6BE2E2330F}" srcOrd="0" destOrd="0" presId="urn:microsoft.com/office/officeart/2005/8/layout/default"/>
    <dgm:cxn modelId="{EDFBDFCD-A392-4743-A2EC-D804E89E1099}" srcId="{94E07D04-B0F0-4099-9427-E6E335D350FF}" destId="{17E847C0-C434-4DE7-9FD1-C3E218A80062}" srcOrd="7" destOrd="0" parTransId="{FD444E7F-40D7-496F-B5FA-922CECA0969C}" sibTransId="{3B2446BB-3B13-44AE-AF3D-471AAC827054}"/>
    <dgm:cxn modelId="{507E2DEC-D9D2-46F1-BD98-48B4A0CA572B}" type="presOf" srcId="{B04AD085-1FB7-416D-AF49-247212D7C638}" destId="{34A00246-E161-4916-93B1-E1CABD9172C6}" srcOrd="0" destOrd="0" presId="urn:microsoft.com/office/officeart/2005/8/layout/default"/>
    <dgm:cxn modelId="{954AF5F8-D5F1-4CCD-BBA9-51208A306DAD}" type="presOf" srcId="{17E847C0-C434-4DE7-9FD1-C3E218A80062}" destId="{39FFB281-43B3-4B08-AC70-96352A3FF8B0}" srcOrd="0" destOrd="0" presId="urn:microsoft.com/office/officeart/2005/8/layout/default"/>
    <dgm:cxn modelId="{6C4246FF-B5FD-48FA-94D6-A4FA630DFEF3}" srcId="{94E07D04-B0F0-4099-9427-E6E335D350FF}" destId="{B04AD085-1FB7-416D-AF49-247212D7C638}" srcOrd="0" destOrd="0" parTransId="{3D8502D0-56C5-43F4-B903-BCEBE61D45D9}" sibTransId="{133812F0-3932-408E-8DAE-1027D8070DCB}"/>
    <dgm:cxn modelId="{F81F95FF-77C8-4551-AE38-699204DC3403}" type="presOf" srcId="{94E07D04-B0F0-4099-9427-E6E335D350FF}" destId="{67368BB5-3238-4C2C-9F4A-81DF65B7BF98}" srcOrd="0" destOrd="0" presId="urn:microsoft.com/office/officeart/2005/8/layout/default"/>
    <dgm:cxn modelId="{B18F34A7-CE15-41C1-B15B-C1B18A646084}" type="presParOf" srcId="{67368BB5-3238-4C2C-9F4A-81DF65B7BF98}" destId="{34A00246-E161-4916-93B1-E1CABD9172C6}" srcOrd="0" destOrd="0" presId="urn:microsoft.com/office/officeart/2005/8/layout/default"/>
    <dgm:cxn modelId="{8A3233A0-CDEE-4EFA-9352-D36ABEF0EF2C}" type="presParOf" srcId="{67368BB5-3238-4C2C-9F4A-81DF65B7BF98}" destId="{925921EF-34A0-463E-9167-E0631C4379BD}" srcOrd="1" destOrd="0" presId="urn:microsoft.com/office/officeart/2005/8/layout/default"/>
    <dgm:cxn modelId="{25AED22F-278B-4FBE-B481-851A75E8EAA8}" type="presParOf" srcId="{67368BB5-3238-4C2C-9F4A-81DF65B7BF98}" destId="{ACFB746A-DBD4-47F2-95E5-E54BE6D107CD}" srcOrd="2" destOrd="0" presId="urn:microsoft.com/office/officeart/2005/8/layout/default"/>
    <dgm:cxn modelId="{8BB7818D-C379-4A9B-A8A1-8FC294202F88}" type="presParOf" srcId="{67368BB5-3238-4C2C-9F4A-81DF65B7BF98}" destId="{CB25036C-F64F-48B2-BECF-BDD2854099E5}" srcOrd="3" destOrd="0" presId="urn:microsoft.com/office/officeart/2005/8/layout/default"/>
    <dgm:cxn modelId="{685EF216-3692-44CD-9D27-41A05C054218}" type="presParOf" srcId="{67368BB5-3238-4C2C-9F4A-81DF65B7BF98}" destId="{66747F40-B327-44B5-A41F-5018D1694082}" srcOrd="4" destOrd="0" presId="urn:microsoft.com/office/officeart/2005/8/layout/default"/>
    <dgm:cxn modelId="{0811D7A9-4DB5-42B4-8326-FC3D5DBFD8CF}" type="presParOf" srcId="{67368BB5-3238-4C2C-9F4A-81DF65B7BF98}" destId="{B603F9BF-3281-4BC9-90FE-B894C3BE4237}" srcOrd="5" destOrd="0" presId="urn:microsoft.com/office/officeart/2005/8/layout/default"/>
    <dgm:cxn modelId="{F76BE66F-4D97-42F2-AFA2-CB78E030DF26}" type="presParOf" srcId="{67368BB5-3238-4C2C-9F4A-81DF65B7BF98}" destId="{61BE8CB8-9B03-488B-8DBB-E5FAFE9DB7D4}" srcOrd="6" destOrd="0" presId="urn:microsoft.com/office/officeart/2005/8/layout/default"/>
    <dgm:cxn modelId="{AAD62054-2D5A-4361-8E4A-91A1D5631829}" type="presParOf" srcId="{67368BB5-3238-4C2C-9F4A-81DF65B7BF98}" destId="{A3C6D146-68FB-4A59-B4EB-196E92FBF2EF}" srcOrd="7" destOrd="0" presId="urn:microsoft.com/office/officeart/2005/8/layout/default"/>
    <dgm:cxn modelId="{1069B833-CDA2-4F32-8ADE-84B91F341BF0}" type="presParOf" srcId="{67368BB5-3238-4C2C-9F4A-81DF65B7BF98}" destId="{47C4477A-2510-4A46-A3BC-ED6BE2E2330F}" srcOrd="8" destOrd="0" presId="urn:microsoft.com/office/officeart/2005/8/layout/default"/>
    <dgm:cxn modelId="{9A51F883-BA92-40E0-949D-4AE23D9CA9C5}" type="presParOf" srcId="{67368BB5-3238-4C2C-9F4A-81DF65B7BF98}" destId="{2808E800-A965-4610-AEC5-78FADCF83EDD}" srcOrd="9" destOrd="0" presId="urn:microsoft.com/office/officeart/2005/8/layout/default"/>
    <dgm:cxn modelId="{8A2E958E-E979-41A2-9A46-370D9BE9B884}" type="presParOf" srcId="{67368BB5-3238-4C2C-9F4A-81DF65B7BF98}" destId="{EDD33E83-1730-457C-B1DA-8AD5B5071743}" srcOrd="10" destOrd="0" presId="urn:microsoft.com/office/officeart/2005/8/layout/default"/>
    <dgm:cxn modelId="{0DE85413-8840-49DB-8089-3E5FF948D48E}" type="presParOf" srcId="{67368BB5-3238-4C2C-9F4A-81DF65B7BF98}" destId="{E8B091BE-24A6-4800-886F-036EFCCB3876}" srcOrd="11" destOrd="0" presId="urn:microsoft.com/office/officeart/2005/8/layout/default"/>
    <dgm:cxn modelId="{C574613E-61DC-4381-98AF-569095758895}" type="presParOf" srcId="{67368BB5-3238-4C2C-9F4A-81DF65B7BF98}" destId="{0A7779AB-74D8-49C4-8980-CC7710FD85F3}" srcOrd="12" destOrd="0" presId="urn:microsoft.com/office/officeart/2005/8/layout/default"/>
    <dgm:cxn modelId="{01D122FF-E1D2-463F-80E2-A83F9BB99FB2}" type="presParOf" srcId="{67368BB5-3238-4C2C-9F4A-81DF65B7BF98}" destId="{F0BFA865-3466-4E92-BB50-B0043DD0D7DE}" srcOrd="13" destOrd="0" presId="urn:microsoft.com/office/officeart/2005/8/layout/default"/>
    <dgm:cxn modelId="{3686FFA5-36D6-4799-99AB-55164E4D9AB4}" type="presParOf" srcId="{67368BB5-3238-4C2C-9F4A-81DF65B7BF98}" destId="{39FFB281-43B3-4B08-AC70-96352A3FF8B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CBBBE-D2A7-433C-8800-0396ADE7E527}">
      <dsp:nvSpPr>
        <dsp:cNvPr id="0" name=""/>
        <dsp:cNvSpPr/>
      </dsp:nvSpPr>
      <dsp:spPr>
        <a:xfrm>
          <a:off x="0" y="645783"/>
          <a:ext cx="65931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56E7D-BB47-4475-8144-DAD4B8DB5E6D}">
      <dsp:nvSpPr>
        <dsp:cNvPr id="0" name=""/>
        <dsp:cNvSpPr/>
      </dsp:nvSpPr>
      <dsp:spPr>
        <a:xfrm>
          <a:off x="329659" y="365343"/>
          <a:ext cx="46152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Nada Labib 			40-0876</a:t>
          </a:r>
          <a:endParaRPr lang="en-US" sz="1900" kern="1200"/>
        </a:p>
      </dsp:txBody>
      <dsp:txXfrm>
        <a:off x="357039" y="392723"/>
        <a:ext cx="4560466" cy="506120"/>
      </dsp:txXfrm>
    </dsp:sp>
    <dsp:sp modelId="{B4115E1A-FADD-46C8-8795-6CA9CB18D9B2}">
      <dsp:nvSpPr>
        <dsp:cNvPr id="0" name=""/>
        <dsp:cNvSpPr/>
      </dsp:nvSpPr>
      <dsp:spPr>
        <a:xfrm>
          <a:off x="0" y="1507623"/>
          <a:ext cx="65931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613D3-0564-4D0F-B389-925E756C18D9}">
      <dsp:nvSpPr>
        <dsp:cNvPr id="0" name=""/>
        <dsp:cNvSpPr/>
      </dsp:nvSpPr>
      <dsp:spPr>
        <a:xfrm>
          <a:off x="329659" y="1227183"/>
          <a:ext cx="46152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Nadine Moustafa 		40-8087</a:t>
          </a:r>
          <a:endParaRPr lang="en-US" sz="1900" kern="1200"/>
        </a:p>
      </dsp:txBody>
      <dsp:txXfrm>
        <a:off x="357039" y="1254563"/>
        <a:ext cx="4560466" cy="506120"/>
      </dsp:txXfrm>
    </dsp:sp>
    <dsp:sp modelId="{F3462F39-38B0-4383-9F35-1A0B7032D1CF}">
      <dsp:nvSpPr>
        <dsp:cNvPr id="0" name=""/>
        <dsp:cNvSpPr/>
      </dsp:nvSpPr>
      <dsp:spPr>
        <a:xfrm>
          <a:off x="0" y="2369463"/>
          <a:ext cx="65931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B8B5B-99CC-4317-AD18-3EE9EB572F77}">
      <dsp:nvSpPr>
        <dsp:cNvPr id="0" name=""/>
        <dsp:cNvSpPr/>
      </dsp:nvSpPr>
      <dsp:spPr>
        <a:xfrm>
          <a:off x="329659" y="2089023"/>
          <a:ext cx="46152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Youssr Abou-Youssif 		40-9369</a:t>
          </a:r>
          <a:endParaRPr lang="en-US" sz="1900" kern="1200"/>
        </a:p>
      </dsp:txBody>
      <dsp:txXfrm>
        <a:off x="357039" y="2116403"/>
        <a:ext cx="4560466" cy="506120"/>
      </dsp:txXfrm>
    </dsp:sp>
    <dsp:sp modelId="{197B42A3-E2B5-4715-806E-EADA94F0CAEE}">
      <dsp:nvSpPr>
        <dsp:cNvPr id="0" name=""/>
        <dsp:cNvSpPr/>
      </dsp:nvSpPr>
      <dsp:spPr>
        <a:xfrm>
          <a:off x="0" y="3231303"/>
          <a:ext cx="65931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0C0BA-E023-44CD-8881-275F773C4A43}">
      <dsp:nvSpPr>
        <dsp:cNvPr id="0" name=""/>
        <dsp:cNvSpPr/>
      </dsp:nvSpPr>
      <dsp:spPr>
        <a:xfrm>
          <a:off x="329659" y="2950863"/>
          <a:ext cx="46152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Yomna El-Shazly 		40-2724</a:t>
          </a:r>
          <a:endParaRPr lang="en-US" sz="1900" kern="1200"/>
        </a:p>
      </dsp:txBody>
      <dsp:txXfrm>
        <a:off x="357039" y="2978243"/>
        <a:ext cx="4560466" cy="506120"/>
      </dsp:txXfrm>
    </dsp:sp>
    <dsp:sp modelId="{E3982710-E671-45C2-B303-DF800989EC21}">
      <dsp:nvSpPr>
        <dsp:cNvPr id="0" name=""/>
        <dsp:cNvSpPr/>
      </dsp:nvSpPr>
      <dsp:spPr>
        <a:xfrm>
          <a:off x="0" y="4093143"/>
          <a:ext cx="65931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6404F-1905-4326-BAAD-AFE93FE355C7}">
      <dsp:nvSpPr>
        <dsp:cNvPr id="0" name=""/>
        <dsp:cNvSpPr/>
      </dsp:nvSpPr>
      <dsp:spPr>
        <a:xfrm>
          <a:off x="329659" y="3812703"/>
          <a:ext cx="46152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Aya Bedwi 			40-0731</a:t>
          </a:r>
          <a:endParaRPr lang="en-US" sz="1900" kern="1200"/>
        </a:p>
      </dsp:txBody>
      <dsp:txXfrm>
        <a:off x="357039" y="3840083"/>
        <a:ext cx="456046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CCA40-4D70-4850-8DD5-47F23547B67D}">
      <dsp:nvSpPr>
        <dsp:cNvPr id="0" name=""/>
        <dsp:cNvSpPr/>
      </dsp:nvSpPr>
      <dsp:spPr>
        <a:xfrm>
          <a:off x="1949907" y="30797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0546-FDD0-4AFB-A26D-0F0EFC10C17D}">
      <dsp:nvSpPr>
        <dsp:cNvPr id="0" name=""/>
        <dsp:cNvSpPr/>
      </dsp:nvSpPr>
      <dsp:spPr>
        <a:xfrm>
          <a:off x="870188" y="223662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</a:t>
          </a:r>
          <a:r>
            <a:rPr lang="en-US" sz="2200" b="0" i="0" kern="1200" baseline="0"/>
            <a:t>equence of images for each action.</a:t>
          </a:r>
          <a:endParaRPr lang="en-US" sz="2200" kern="1200"/>
        </a:p>
      </dsp:txBody>
      <dsp:txXfrm>
        <a:off x="870188" y="2236620"/>
        <a:ext cx="3926250" cy="720000"/>
      </dsp:txXfrm>
    </dsp:sp>
    <dsp:sp modelId="{FCC09D7E-F5DC-448A-8180-D4D9967600BF}">
      <dsp:nvSpPr>
        <dsp:cNvPr id="0" name=""/>
        <dsp:cNvSpPr/>
      </dsp:nvSpPr>
      <dsp:spPr>
        <a:xfrm>
          <a:off x="6563251" y="30797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1A917-BBDD-49A8-9832-56FC12849F65}">
      <dsp:nvSpPr>
        <dsp:cNvPr id="0" name=""/>
        <dsp:cNvSpPr/>
      </dsp:nvSpPr>
      <dsp:spPr>
        <a:xfrm>
          <a:off x="5483532" y="223662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</a:t>
          </a:r>
          <a:r>
            <a:rPr lang="en-US" sz="2200" b="0" i="0" kern="1200" baseline="0"/>
            <a:t>e have 11 different actions that can be classified from images </a:t>
          </a:r>
          <a:endParaRPr lang="en-US" sz="2200" kern="1200"/>
        </a:p>
      </dsp:txBody>
      <dsp:txXfrm>
        <a:off x="5483532" y="2236620"/>
        <a:ext cx="392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2F143-0677-4136-9D48-9895F31FCD27}">
      <dsp:nvSpPr>
        <dsp:cNvPr id="0" name=""/>
        <dsp:cNvSpPr/>
      </dsp:nvSpPr>
      <dsp:spPr>
        <a:xfrm>
          <a:off x="1949907" y="30797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0C4EF-2EAC-41BA-9EF8-840F5A3ECDFF}">
      <dsp:nvSpPr>
        <dsp:cNvPr id="0" name=""/>
        <dsp:cNvSpPr/>
      </dsp:nvSpPr>
      <dsp:spPr>
        <a:xfrm>
          <a:off x="870188" y="223662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Create CSV file includes all the 2750 images for all classes.</a:t>
          </a:r>
          <a:endParaRPr lang="en-US" sz="2000" kern="1200"/>
        </a:p>
      </dsp:txBody>
      <dsp:txXfrm>
        <a:off x="870188" y="2236620"/>
        <a:ext cx="3926250" cy="720000"/>
      </dsp:txXfrm>
    </dsp:sp>
    <dsp:sp modelId="{1790BE28-B6F4-4330-B350-652B95E50B15}">
      <dsp:nvSpPr>
        <dsp:cNvPr id="0" name=""/>
        <dsp:cNvSpPr/>
      </dsp:nvSpPr>
      <dsp:spPr>
        <a:xfrm>
          <a:off x="6563251" y="30797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BDE42-DE53-4802-8433-A272982038A5}">
      <dsp:nvSpPr>
        <dsp:cNvPr id="0" name=""/>
        <dsp:cNvSpPr/>
      </dsp:nvSpPr>
      <dsp:spPr>
        <a:xfrm>
          <a:off x="5483532" y="223662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Give specific label for each image corresponds to what class it belongs.</a:t>
          </a:r>
          <a:endParaRPr lang="en-US" sz="2000" kern="1200"/>
        </a:p>
      </dsp:txBody>
      <dsp:txXfrm>
        <a:off x="5483532" y="2236620"/>
        <a:ext cx="392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5D78C-808B-4EEE-AEE4-6740282CB9F4}">
      <dsp:nvSpPr>
        <dsp:cNvPr id="0" name=""/>
        <dsp:cNvSpPr/>
      </dsp:nvSpPr>
      <dsp:spPr>
        <a:xfrm>
          <a:off x="0" y="690"/>
          <a:ext cx="6248398" cy="1615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5DD25-B07B-4C20-9345-5B7531975409}">
      <dsp:nvSpPr>
        <dsp:cNvPr id="0" name=""/>
        <dsp:cNvSpPr/>
      </dsp:nvSpPr>
      <dsp:spPr>
        <a:xfrm>
          <a:off x="488647" y="364147"/>
          <a:ext cx="888450" cy="888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11056-57EA-4372-8B58-AF66B583FF61}">
      <dsp:nvSpPr>
        <dsp:cNvPr id="0" name=""/>
        <dsp:cNvSpPr/>
      </dsp:nvSpPr>
      <dsp:spPr>
        <a:xfrm>
          <a:off x="1865745" y="690"/>
          <a:ext cx="4382652" cy="1615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59" tIns="170959" rIns="170959" bIns="17095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A</a:t>
          </a:r>
          <a:r>
            <a:rPr lang="en-US" sz="2000" b="0" i="0" kern="1200" baseline="0"/>
            <a:t> video film that have been taken its frames for each second in the film corresponds to 25 frames/ images.</a:t>
          </a:r>
          <a:endParaRPr lang="en-US" sz="2000" kern="1200"/>
        </a:p>
      </dsp:txBody>
      <dsp:txXfrm>
        <a:off x="1865745" y="690"/>
        <a:ext cx="4382652" cy="1615364"/>
      </dsp:txXfrm>
    </dsp:sp>
    <dsp:sp modelId="{D88A250C-D216-4071-936D-EF0B99EE36B3}">
      <dsp:nvSpPr>
        <dsp:cNvPr id="0" name=""/>
        <dsp:cNvSpPr/>
      </dsp:nvSpPr>
      <dsp:spPr>
        <a:xfrm>
          <a:off x="0" y="2019895"/>
          <a:ext cx="6248398" cy="1615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7767C-C774-4BF1-9938-9257EE0AD118}">
      <dsp:nvSpPr>
        <dsp:cNvPr id="0" name=""/>
        <dsp:cNvSpPr/>
      </dsp:nvSpPr>
      <dsp:spPr>
        <a:xfrm>
          <a:off x="488647" y="2383352"/>
          <a:ext cx="888450" cy="888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A01C1-99F2-4098-9CF0-347BB195BD13}">
      <dsp:nvSpPr>
        <dsp:cNvPr id="0" name=""/>
        <dsp:cNvSpPr/>
      </dsp:nvSpPr>
      <dsp:spPr>
        <a:xfrm>
          <a:off x="1865745" y="2019895"/>
          <a:ext cx="4382652" cy="1615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59" tIns="170959" rIns="170959" bIns="17095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The film results in 160,000 image and then we choose the most accurate images for each action that describes this action specifically.</a:t>
          </a:r>
          <a:endParaRPr lang="en-US" sz="2000" kern="1200"/>
        </a:p>
      </dsp:txBody>
      <dsp:txXfrm>
        <a:off x="1865745" y="2019895"/>
        <a:ext cx="4382652" cy="1615364"/>
      </dsp:txXfrm>
    </dsp:sp>
    <dsp:sp modelId="{4EBDCB78-22D1-4C98-9FA7-0A504BB44122}">
      <dsp:nvSpPr>
        <dsp:cNvPr id="0" name=""/>
        <dsp:cNvSpPr/>
      </dsp:nvSpPr>
      <dsp:spPr>
        <a:xfrm>
          <a:off x="0" y="4039101"/>
          <a:ext cx="6248398" cy="16153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455D3-E1DE-4C66-A143-A2B2E1005FDE}">
      <dsp:nvSpPr>
        <dsp:cNvPr id="0" name=""/>
        <dsp:cNvSpPr/>
      </dsp:nvSpPr>
      <dsp:spPr>
        <a:xfrm>
          <a:off x="488647" y="4402558"/>
          <a:ext cx="888450" cy="888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5EDA3-01EC-4FED-B594-3DAD90C0EF51}">
      <dsp:nvSpPr>
        <dsp:cNvPr id="0" name=""/>
        <dsp:cNvSpPr/>
      </dsp:nvSpPr>
      <dsp:spPr>
        <a:xfrm>
          <a:off x="1865745" y="4039101"/>
          <a:ext cx="4382652" cy="1615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59" tIns="170959" rIns="170959" bIns="17095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F</a:t>
          </a:r>
          <a:r>
            <a:rPr lang="en-US" sz="2000" b="0" i="0" kern="1200" baseline="0"/>
            <a:t>inally we take 250 different images for each action </a:t>
          </a:r>
          <a:endParaRPr lang="en-US" sz="2000" kern="1200"/>
        </a:p>
      </dsp:txBody>
      <dsp:txXfrm>
        <a:off x="1865745" y="4039101"/>
        <a:ext cx="4382652" cy="1615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09FE-F66F-4327-BCC1-9068372D6F39}">
      <dsp:nvSpPr>
        <dsp:cNvPr id="0" name=""/>
        <dsp:cNvSpPr/>
      </dsp:nvSpPr>
      <dsp:spPr>
        <a:xfrm>
          <a:off x="419622" y="-101778"/>
          <a:ext cx="6470874" cy="6470874"/>
        </a:xfrm>
        <a:prstGeom prst="circularArrow">
          <a:avLst>
            <a:gd name="adj1" fmla="val 5544"/>
            <a:gd name="adj2" fmla="val 330680"/>
            <a:gd name="adj3" fmla="val 14943767"/>
            <a:gd name="adj4" fmla="val 1670866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11B98-ED41-4A44-B9F3-0EDDC849226E}">
      <dsp:nvSpPr>
        <dsp:cNvPr id="0" name=""/>
        <dsp:cNvSpPr/>
      </dsp:nvSpPr>
      <dsp:spPr>
        <a:xfrm>
          <a:off x="2959028" y="1516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Driving a car </a:t>
          </a:r>
          <a:endParaRPr lang="en-US" sz="1700" kern="1200"/>
        </a:p>
      </dsp:txBody>
      <dsp:txXfrm>
        <a:off x="2993005" y="35493"/>
        <a:ext cx="1324109" cy="628077"/>
      </dsp:txXfrm>
    </dsp:sp>
    <dsp:sp modelId="{DA5607C9-1ADF-4A38-A812-68B5A8242BE1}">
      <dsp:nvSpPr>
        <dsp:cNvPr id="0" name=""/>
        <dsp:cNvSpPr/>
      </dsp:nvSpPr>
      <dsp:spPr>
        <a:xfrm>
          <a:off x="4450891" y="439567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Sleeping </a:t>
          </a:r>
          <a:endParaRPr lang="en-US" sz="1700" kern="1200"/>
        </a:p>
      </dsp:txBody>
      <dsp:txXfrm>
        <a:off x="4484868" y="473544"/>
        <a:ext cx="1324109" cy="628077"/>
      </dsp:txXfrm>
    </dsp:sp>
    <dsp:sp modelId="{223C66C5-4CAF-4499-8753-F1C4279473ED}">
      <dsp:nvSpPr>
        <dsp:cNvPr id="0" name=""/>
        <dsp:cNvSpPr/>
      </dsp:nvSpPr>
      <dsp:spPr>
        <a:xfrm>
          <a:off x="5469098" y="1614640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Dancing </a:t>
          </a:r>
          <a:endParaRPr lang="en-US" sz="1700" kern="1200"/>
        </a:p>
      </dsp:txBody>
      <dsp:txXfrm>
        <a:off x="5503075" y="1648617"/>
        <a:ext cx="1324109" cy="628077"/>
      </dsp:txXfrm>
    </dsp:sp>
    <dsp:sp modelId="{97410214-1828-46F5-BD7C-5ED5D7CAA7BA}">
      <dsp:nvSpPr>
        <dsp:cNvPr id="0" name=""/>
        <dsp:cNvSpPr/>
      </dsp:nvSpPr>
      <dsp:spPr>
        <a:xfrm>
          <a:off x="5690375" y="3153659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Walking </a:t>
          </a:r>
          <a:endParaRPr lang="en-US" sz="1700" kern="1200"/>
        </a:p>
      </dsp:txBody>
      <dsp:txXfrm>
        <a:off x="5724352" y="3187636"/>
        <a:ext cx="1324109" cy="628077"/>
      </dsp:txXfrm>
    </dsp:sp>
    <dsp:sp modelId="{56A28345-5F59-4C1F-8BDE-023876FF0605}">
      <dsp:nvSpPr>
        <dsp:cNvPr id="0" name=""/>
        <dsp:cNvSpPr/>
      </dsp:nvSpPr>
      <dsp:spPr>
        <a:xfrm>
          <a:off x="5044469" y="4567996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Sitting and talking </a:t>
          </a:r>
        </a:p>
      </dsp:txBody>
      <dsp:txXfrm>
        <a:off x="5078446" y="4601973"/>
        <a:ext cx="1324109" cy="628077"/>
      </dsp:txXfrm>
    </dsp:sp>
    <dsp:sp modelId="{1AB790D4-C915-4A4B-A0BC-74DBEB3B9385}">
      <dsp:nvSpPr>
        <dsp:cNvPr id="0" name=""/>
        <dsp:cNvSpPr/>
      </dsp:nvSpPr>
      <dsp:spPr>
        <a:xfrm>
          <a:off x="3736450" y="5408609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Going downwards </a:t>
          </a:r>
          <a:endParaRPr lang="en-US" sz="1700" kern="1200"/>
        </a:p>
      </dsp:txBody>
      <dsp:txXfrm>
        <a:off x="3770427" y="5442586"/>
        <a:ext cx="1324109" cy="628077"/>
      </dsp:txXfrm>
    </dsp:sp>
    <dsp:sp modelId="{3CE4CE59-E380-4F1E-95C1-B978589CB50F}">
      <dsp:nvSpPr>
        <dsp:cNvPr id="0" name=""/>
        <dsp:cNvSpPr/>
      </dsp:nvSpPr>
      <dsp:spPr>
        <a:xfrm>
          <a:off x="2181605" y="5408609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Swimming </a:t>
          </a:r>
          <a:endParaRPr lang="en-US" sz="1700" kern="1200"/>
        </a:p>
      </dsp:txBody>
      <dsp:txXfrm>
        <a:off x="2215582" y="5442586"/>
        <a:ext cx="1324109" cy="628077"/>
      </dsp:txXfrm>
    </dsp:sp>
    <dsp:sp modelId="{69A6BFC6-73D4-414E-AB1C-85204511217F}">
      <dsp:nvSpPr>
        <dsp:cNvPr id="0" name=""/>
        <dsp:cNvSpPr/>
      </dsp:nvSpPr>
      <dsp:spPr>
        <a:xfrm>
          <a:off x="873586" y="4567996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Photography </a:t>
          </a:r>
          <a:endParaRPr lang="en-US" sz="1700" kern="1200"/>
        </a:p>
      </dsp:txBody>
      <dsp:txXfrm>
        <a:off x="907563" y="4601973"/>
        <a:ext cx="1324109" cy="628077"/>
      </dsp:txXfrm>
    </dsp:sp>
    <dsp:sp modelId="{DC28BE24-604E-488A-932C-92A8AAC1FD57}">
      <dsp:nvSpPr>
        <dsp:cNvPr id="0" name=""/>
        <dsp:cNvSpPr/>
      </dsp:nvSpPr>
      <dsp:spPr>
        <a:xfrm>
          <a:off x="227680" y="3153659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Camping </a:t>
          </a:r>
          <a:endParaRPr lang="en-US" sz="1700" kern="1200"/>
        </a:p>
      </dsp:txBody>
      <dsp:txXfrm>
        <a:off x="261657" y="3187636"/>
        <a:ext cx="1324109" cy="628077"/>
      </dsp:txXfrm>
    </dsp:sp>
    <dsp:sp modelId="{41B76194-D484-44E8-8898-ABE40BF094CB}">
      <dsp:nvSpPr>
        <dsp:cNvPr id="0" name=""/>
        <dsp:cNvSpPr/>
      </dsp:nvSpPr>
      <dsp:spPr>
        <a:xfrm>
          <a:off x="448957" y="1614640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Driving a Motor </a:t>
          </a:r>
          <a:endParaRPr lang="en-US" sz="1700" kern="1200"/>
        </a:p>
      </dsp:txBody>
      <dsp:txXfrm>
        <a:off x="482934" y="1648617"/>
        <a:ext cx="1324109" cy="628077"/>
      </dsp:txXfrm>
    </dsp:sp>
    <dsp:sp modelId="{07A3E269-119C-4E28-867A-99B98A3034E4}">
      <dsp:nvSpPr>
        <dsp:cNvPr id="0" name=""/>
        <dsp:cNvSpPr/>
      </dsp:nvSpPr>
      <dsp:spPr>
        <a:xfrm>
          <a:off x="1467165" y="439567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Order food </a:t>
          </a:r>
          <a:endParaRPr lang="en-US" sz="1700" kern="1200"/>
        </a:p>
      </dsp:txBody>
      <dsp:txXfrm>
        <a:off x="1501142" y="473544"/>
        <a:ext cx="1324109" cy="6280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00246-E161-4916-93B1-E1CABD9172C6}">
      <dsp:nvSpPr>
        <dsp:cNvPr id="0" name=""/>
        <dsp:cNvSpPr/>
      </dsp:nvSpPr>
      <dsp:spPr>
        <a:xfrm>
          <a:off x="202663" y="10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Start by building the VGG16 model.</a:t>
          </a:r>
          <a:endParaRPr lang="en-US" sz="2100" kern="1200"/>
        </a:p>
      </dsp:txBody>
      <dsp:txXfrm>
        <a:off x="202663" y="1030"/>
        <a:ext cx="2296429" cy="1377857"/>
      </dsp:txXfrm>
    </dsp:sp>
    <dsp:sp modelId="{ACFB746A-DBD4-47F2-95E5-E54BE6D107CD}">
      <dsp:nvSpPr>
        <dsp:cNvPr id="0" name=""/>
        <dsp:cNvSpPr/>
      </dsp:nvSpPr>
      <dsp:spPr>
        <a:xfrm>
          <a:off x="2728734" y="10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Reading the training images.</a:t>
          </a:r>
          <a:endParaRPr lang="en-US" sz="2100" kern="1200"/>
        </a:p>
      </dsp:txBody>
      <dsp:txXfrm>
        <a:off x="2728734" y="1030"/>
        <a:ext cx="2296429" cy="1377857"/>
      </dsp:txXfrm>
    </dsp:sp>
    <dsp:sp modelId="{66747F40-B327-44B5-A41F-5018D1694082}">
      <dsp:nvSpPr>
        <dsp:cNvPr id="0" name=""/>
        <dsp:cNvSpPr/>
      </dsp:nvSpPr>
      <dsp:spPr>
        <a:xfrm>
          <a:off x="5254806" y="10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Train the model over the images.</a:t>
          </a:r>
          <a:endParaRPr lang="en-US" sz="2100" kern="1200"/>
        </a:p>
      </dsp:txBody>
      <dsp:txXfrm>
        <a:off x="5254806" y="1030"/>
        <a:ext cx="2296429" cy="1377857"/>
      </dsp:txXfrm>
    </dsp:sp>
    <dsp:sp modelId="{61BE8CB8-9B03-488B-8DBB-E5FAFE9DB7D4}">
      <dsp:nvSpPr>
        <dsp:cNvPr id="0" name=""/>
        <dsp:cNvSpPr/>
      </dsp:nvSpPr>
      <dsp:spPr>
        <a:xfrm>
          <a:off x="7780878" y="10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Training model with 3 channels, 16 batch size and 10 epochs.</a:t>
          </a:r>
          <a:endParaRPr lang="en-US" sz="2100" kern="1200" dirty="0"/>
        </a:p>
      </dsp:txBody>
      <dsp:txXfrm>
        <a:off x="7780878" y="1030"/>
        <a:ext cx="2296429" cy="1377857"/>
      </dsp:txXfrm>
    </dsp:sp>
    <dsp:sp modelId="{47C4477A-2510-4A46-A3BC-ED6BE2E2330F}">
      <dsp:nvSpPr>
        <dsp:cNvPr id="0" name=""/>
        <dsp:cNvSpPr/>
      </dsp:nvSpPr>
      <dsp:spPr>
        <a:xfrm>
          <a:off x="202663" y="16085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Use softmax activation function.</a:t>
          </a:r>
          <a:endParaRPr lang="en-US" sz="2100" kern="1200"/>
        </a:p>
      </dsp:txBody>
      <dsp:txXfrm>
        <a:off x="202663" y="1608530"/>
        <a:ext cx="2296429" cy="1377857"/>
      </dsp:txXfrm>
    </dsp:sp>
    <dsp:sp modelId="{EDD33E83-1730-457C-B1DA-8AD5B5071743}">
      <dsp:nvSpPr>
        <dsp:cNvPr id="0" name=""/>
        <dsp:cNvSpPr/>
      </dsp:nvSpPr>
      <dsp:spPr>
        <a:xfrm>
          <a:off x="2728734" y="16085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Use the SGD optimizer.</a:t>
          </a:r>
          <a:endParaRPr lang="en-US" sz="2100" kern="1200"/>
        </a:p>
      </dsp:txBody>
      <dsp:txXfrm>
        <a:off x="2728734" y="1608530"/>
        <a:ext cx="2296429" cy="1377857"/>
      </dsp:txXfrm>
    </dsp:sp>
    <dsp:sp modelId="{0A7779AB-74D8-49C4-8980-CC7710FD85F3}">
      <dsp:nvSpPr>
        <dsp:cNvPr id="0" name=""/>
        <dsp:cNvSpPr/>
      </dsp:nvSpPr>
      <dsp:spPr>
        <a:xfrm>
          <a:off x="5254806" y="16085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Apply the fine tunning.</a:t>
          </a:r>
          <a:endParaRPr lang="en-US" sz="2100" kern="1200"/>
        </a:p>
      </dsp:txBody>
      <dsp:txXfrm>
        <a:off x="5254806" y="1608530"/>
        <a:ext cx="2296429" cy="1377857"/>
      </dsp:txXfrm>
    </dsp:sp>
    <dsp:sp modelId="{39FFB281-43B3-4B08-AC70-96352A3FF8B0}">
      <dsp:nvSpPr>
        <dsp:cNvPr id="0" name=""/>
        <dsp:cNvSpPr/>
      </dsp:nvSpPr>
      <dsp:spPr>
        <a:xfrm>
          <a:off x="7780878" y="16085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Calculate the loss entropy score.</a:t>
          </a:r>
          <a:endParaRPr lang="en-US" sz="2100" kern="1200"/>
        </a:p>
      </dsp:txBody>
      <dsp:txXfrm>
        <a:off x="7780878" y="1608530"/>
        <a:ext cx="2296429" cy="1377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BC151-B904-4CAE-A5CB-1F9E35686B3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CE2C2-85D0-4129-969C-F3DE02967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A0CC98F-8D14-466B-93BD-474ED43FD641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8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06-EDC4-4C37-8637-F47DDC586613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AA2949F-98D9-4038-BB4C-9A1277598A72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2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D395-380D-45CB-8B44-A7F9CD0CAF3B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35A698F-FF9D-4436-B4FA-F995DB1E028D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03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EC1B-7A53-4BEC-85D2-6A76B3C228E3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D7D2-6BCD-4F60-8429-7B8D0604DDE7}" type="datetime1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E658-BE41-491C-84AA-156FF16231C4}" type="datetime1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EE8C-0635-4844-A36A-0115E321C087}" type="datetime1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428-293E-4065-866E-71AC157E2D31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4DC5-F5B4-4481-9B1B-074A95590941}" type="datetime1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C61C1A7-0B22-4894-BAB7-8F082926D9BE}" type="datetime1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7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any logo&#10;&#10;Description automatically generated with low confidence">
            <a:extLst>
              <a:ext uri="{FF2B5EF4-FFF2-40B4-BE49-F238E27FC236}">
                <a16:creationId xmlns:a16="http://schemas.microsoft.com/office/drawing/2014/main" id="{98E49023-3221-4588-BFC7-7C0040C5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68299"/>
            <a:ext cx="2305050" cy="114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AFC224-7C62-4802-8D1A-0FDBBB4A31A1}"/>
              </a:ext>
            </a:extLst>
          </p:cNvPr>
          <p:cNvSpPr txBox="1"/>
          <p:nvPr/>
        </p:nvSpPr>
        <p:spPr>
          <a:xfrm>
            <a:off x="2122170" y="2191206"/>
            <a:ext cx="82391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DMET 1067 Deep Learning in Computer Vision</a:t>
            </a:r>
            <a:r>
              <a:rPr lang="en-US" sz="2000" dirty="0"/>
              <a:t>	      	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For junior graduate students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      Academic Year 2020/2021, Spring Semester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3200" dirty="0"/>
              <a:t>Dr. Mohammed A.-</a:t>
            </a:r>
            <a:r>
              <a:rPr lang="en-US" sz="3200" dirty="0" err="1"/>
              <a:t>Megeed</a:t>
            </a:r>
            <a:r>
              <a:rPr lang="en-US" sz="3200" dirty="0"/>
              <a:t> Salem</a:t>
            </a:r>
            <a:endParaRPr lang="en-US" sz="2000" dirty="0"/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     Associate Professor, Media Engineering Technology,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	      German University in Cairo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7E41B-3F47-41EC-9019-6158D9DC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6509-F211-4AFC-A069-EEFEF2BD2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8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04865-2A8B-4CC9-874F-C9C5AADD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Actions Classified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7C3D342-807A-4790-9461-998879712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237627"/>
              </p:ext>
            </p:extLst>
          </p:nvPr>
        </p:nvGraphicFramePr>
        <p:xfrm>
          <a:off x="4495800" y="375922"/>
          <a:ext cx="7310120" cy="610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7F39B-2D55-430E-94D2-F8A25CD5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0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129A9-84F1-49ED-920C-D8FC5C5F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VGG16 Model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9055-78D2-4BAF-AD34-798C3078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874696" cy="4937287"/>
          </a:xfrm>
        </p:spPr>
        <p:txBody>
          <a:bodyPr anchor="ctr">
            <a:normAutofit/>
          </a:bodyPr>
          <a:lstStyle/>
          <a:p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VGG16 is a convolution neural net (CNN) architecture which was used to win (ImageNet) competition.</a:t>
            </a:r>
          </a:p>
          <a:p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Most unique thing about VGG16 is that instead of having a large number of hyper-parameters they focused on having convolution layers of 3x3 filter with a stride 1 and always used same padding and </a:t>
            </a:r>
            <a:r>
              <a:rPr lang="en-US" sz="20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maxpool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layer of 2x2 filter of stride 2.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FA082-6ACC-47B0-8C58-FE7ABC7E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DBB39-57D5-4CC3-B4F7-26D8A6C0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Reading the Dataset 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85388-ACF8-49AE-9FBF-11FDBE81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870478"/>
            <a:ext cx="4079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6F4413-EA05-4236-9082-DBB2EFB33C5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DC08-B9D9-4D87-8CC6-F9A53757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>
                <a:latin typeface="Calibri" panose="020F0502020204030204" pitchFamily="34" charset="0"/>
              </a:rPr>
              <a:t>W</a:t>
            </a:r>
            <a:r>
              <a:rPr lang="en-US" b="0" i="0" u="none" strike="noStrike" baseline="0">
                <a:latin typeface="Calibri" panose="020F0502020204030204" pitchFamily="34" charset="0"/>
              </a:rPr>
              <a:t>e create a csv file with number of rows equals to the number of images so, it includes 2750 row. </a:t>
            </a:r>
          </a:p>
          <a:p>
            <a:r>
              <a:rPr lang="en-US">
                <a:latin typeface="Calibri" panose="020F0502020204030204" pitchFamily="34" charset="0"/>
              </a:rPr>
              <a:t>F</a:t>
            </a:r>
            <a:r>
              <a:rPr lang="en-US" b="0" i="0" u="none" strike="noStrike" baseline="0">
                <a:latin typeface="Calibri" panose="020F0502020204030204" pitchFamily="34" charset="0"/>
              </a:rPr>
              <a:t>or each 250 rows we give them a specific label corresponds to the image action type, so we give it a string label describes the action. </a:t>
            </a:r>
            <a:endParaRPr lang="en-US">
              <a:latin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</a:rPr>
              <a:t>A</a:t>
            </a:r>
            <a:r>
              <a:rPr lang="en-US" b="0" i="0" u="none" strike="noStrike" baseline="0">
                <a:latin typeface="Calibri" panose="020F0502020204030204" pitchFamily="34" charset="0"/>
              </a:rPr>
              <a:t> number also indicates a label for this specific action. 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2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2427-9308-4622-945D-108ECF53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C16794-867F-4DAC-B8C0-4C80576E8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671945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D3CC8-20A1-4CE6-969F-837F1CF9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1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826F1-CD85-4BBA-B03E-69A41222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CBD2-8030-439B-9B2B-D3C90399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5" y="569066"/>
            <a:ext cx="6248398" cy="5655156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sz="1700" b="0" i="0" u="none" strike="noStrike" baseline="0" dirty="0">
                <a:latin typeface="Calibri" panose="020F0502020204030204" pitchFamily="34" charset="0"/>
              </a:rPr>
              <a:t>Starting by importing the needed libraries to implement vgg16 model </a:t>
            </a:r>
          </a:p>
          <a:p>
            <a:pPr>
              <a:lnSpc>
                <a:spcPct val="102000"/>
              </a:lnSpc>
            </a:pPr>
            <a:r>
              <a:rPr lang="en-US" sz="1700" dirty="0">
                <a:latin typeface="Calibri" panose="020F0502020204030204" pitchFamily="34" charset="0"/>
              </a:rPr>
              <a:t>L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ooping over the csv file created to take the labels and save them together with the images in a train folder for training the model.</a:t>
            </a:r>
          </a:p>
          <a:p>
            <a:pPr>
              <a:lnSpc>
                <a:spcPct val="102000"/>
              </a:lnSpc>
            </a:pPr>
            <a:r>
              <a:rPr lang="en-US" sz="1700" b="0" i="0" u="none" strike="noStrike" baseline="0" dirty="0">
                <a:latin typeface="Calibri" panose="020F0502020204030204" pitchFamily="34" charset="0"/>
              </a:rPr>
              <a:t>Method that creates vgg16 model which starts by initializing the model by make it pretrained over ImageNet and include the 3 fully connected layers on the top of the network. </a:t>
            </a:r>
          </a:p>
          <a:p>
            <a:pPr>
              <a:lnSpc>
                <a:spcPct val="102000"/>
              </a:lnSpc>
            </a:pPr>
            <a:r>
              <a:rPr lang="en-US" sz="1700" dirty="0">
                <a:latin typeface="Calibri" panose="020F0502020204030204" pitchFamily="34" charset="0"/>
              </a:rPr>
              <a:t>U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se the SoftMax activation function over the model output layers. </a:t>
            </a:r>
          </a:p>
          <a:p>
            <a:pPr>
              <a:lnSpc>
                <a:spcPct val="102000"/>
              </a:lnSpc>
            </a:pPr>
            <a:r>
              <a:rPr lang="en-US" sz="1700" dirty="0">
                <a:latin typeface="Calibri" panose="020F0502020204030204" pitchFamily="34" charset="0"/>
              </a:rPr>
              <a:t>S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etting the first 8 layers of the model to non-trainable which means that the weights are not updated. </a:t>
            </a:r>
          </a:p>
          <a:p>
            <a:pPr>
              <a:lnSpc>
                <a:spcPct val="102000"/>
              </a:lnSpc>
            </a:pPr>
            <a:r>
              <a:rPr lang="en-US" sz="1700" b="0" i="0" u="none" strike="noStrike" baseline="0" dirty="0">
                <a:latin typeface="Calibri" panose="020F0502020204030204" pitchFamily="34" charset="0"/>
              </a:rPr>
              <a:t>Using the SGD “Stochastic gradient descent” optimizer which is an iterative method to optimize objective functions. </a:t>
            </a:r>
          </a:p>
          <a:p>
            <a:pPr>
              <a:lnSpc>
                <a:spcPct val="102000"/>
              </a:lnSpc>
            </a:pPr>
            <a:r>
              <a:rPr lang="en-US" sz="1700" b="0" i="0" u="none" strike="noStrike" baseline="0" dirty="0">
                <a:latin typeface="Calibri" panose="020F0502020204030204" pitchFamily="34" charset="0"/>
              </a:rPr>
              <a:t>Do the fine tuning, making the predictions and calculate the loss entropy score. </a:t>
            </a:r>
          </a:p>
          <a:p>
            <a:pPr>
              <a:lnSpc>
                <a:spcPct val="102000"/>
              </a:lnSpc>
            </a:pPr>
            <a:r>
              <a:rPr lang="en-US" sz="1700" dirty="0">
                <a:latin typeface="Calibri" panose="020F0502020204030204" pitchFamily="34" charset="0"/>
              </a:rPr>
              <a:t>S</a:t>
            </a:r>
            <a:r>
              <a:rPr lang="en-US" sz="1700" b="0" i="0" u="none" strike="noStrike" baseline="0" dirty="0">
                <a:latin typeface="Calibri" panose="020F0502020204030204" pitchFamily="34" charset="0"/>
              </a:rPr>
              <a:t>tart training the model over 3 channels, 16 batch size and 10 epochs. </a:t>
            </a:r>
          </a:p>
          <a:p>
            <a:pPr>
              <a:lnSpc>
                <a:spcPct val="102000"/>
              </a:lnSpc>
            </a:pPr>
            <a:endParaRPr lang="en-US" sz="1700" b="0" i="0" u="none" strike="noStrike" baseline="0" dirty="0">
              <a:latin typeface="Calibri" panose="020F0502020204030204" pitchFamily="34" charset="0"/>
            </a:endParaRPr>
          </a:p>
          <a:p>
            <a:pPr>
              <a:lnSpc>
                <a:spcPct val="102000"/>
              </a:lnSpc>
            </a:pPr>
            <a:endParaRPr lang="en-US" sz="1700" b="0" i="0" u="none" strike="noStrike" baseline="0" dirty="0">
              <a:latin typeface="Calibri" panose="020F0502020204030204" pitchFamily="34" charset="0"/>
            </a:endParaRPr>
          </a:p>
          <a:p>
            <a:pPr>
              <a:lnSpc>
                <a:spcPct val="102000"/>
              </a:lnSpc>
            </a:pPr>
            <a:endParaRPr lang="en-US" sz="1700" b="0" i="0" u="none" strike="noStrike" baseline="0" dirty="0">
              <a:latin typeface="Calibri" panose="020F0502020204030204" pitchFamily="34" charset="0"/>
            </a:endParaRPr>
          </a:p>
          <a:p>
            <a:pPr>
              <a:lnSpc>
                <a:spcPct val="102000"/>
              </a:lnSpc>
            </a:pPr>
            <a:endParaRPr lang="en-US" sz="1700" b="0" i="0" u="none" strike="noStrike" baseline="0" dirty="0">
              <a:latin typeface="Calibri" panose="020F0502020204030204" pitchFamily="34" charset="0"/>
            </a:endParaRPr>
          </a:p>
          <a:p>
            <a:pPr>
              <a:lnSpc>
                <a:spcPct val="102000"/>
              </a:lnSpc>
            </a:pPr>
            <a:endParaRPr lang="en-US" sz="1700" b="0" i="0" u="none" strike="noStrike" baseline="0" dirty="0">
              <a:latin typeface="Calibri" panose="020F0502020204030204" pitchFamily="34" charset="0"/>
            </a:endParaRPr>
          </a:p>
          <a:p>
            <a:pPr>
              <a:lnSpc>
                <a:spcPct val="102000"/>
              </a:lnSpc>
            </a:pPr>
            <a:endParaRPr lang="en-US" sz="17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39374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3A1CC-8D23-46AE-9AD7-EE5DC3FA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6F4413-EA05-4236-9082-DBB2EFB33C5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D1CA-B128-4564-8503-CDBE5ABD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EF47E0-C2C7-4065-839F-8670C011F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808612"/>
            <a:ext cx="8615680" cy="15997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26DC4-0B5B-44F4-8A0A-025E5681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A picture containing person, clothing, person, indoor&#10;&#10;Description automatically generated">
            <a:extLst>
              <a:ext uri="{FF2B5EF4-FFF2-40B4-BE49-F238E27FC236}">
                <a16:creationId xmlns:a16="http://schemas.microsoft.com/office/drawing/2014/main" id="{72F3D767-AF0A-44E3-8968-50512265C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3" t="-198"/>
          <a:stretch/>
        </p:blipFill>
        <p:spPr>
          <a:xfrm>
            <a:off x="4018280" y="3748947"/>
            <a:ext cx="4135120" cy="21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3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2A421-1C35-457B-9FD2-32E3D44A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018" y="2501698"/>
            <a:ext cx="3684644" cy="16084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Confusion Matrix</a:t>
            </a:r>
          </a:p>
        </p:txBody>
      </p:sp>
      <p:pic>
        <p:nvPicPr>
          <p:cNvPr id="6" name="Content Placeholder 5" descr="Diagram&#10;&#10;Description automatically generated with low confidence">
            <a:extLst>
              <a:ext uri="{FF2B5EF4-FFF2-40B4-BE49-F238E27FC236}">
                <a16:creationId xmlns:a16="http://schemas.microsoft.com/office/drawing/2014/main" id="{787838BF-3C9E-4A39-9FC6-898D044D8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12" y="639905"/>
            <a:ext cx="5378469" cy="527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CD193-8D58-4737-8DDE-D0ACD011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6F4413-EA05-4236-9082-DBB2EFB33C57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1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DD625-E65E-4DB6-A794-18C1B8A9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F18DF051-7D1B-455E-BEE4-5514C7E74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5AB09-6473-45C7-8F0A-5765180F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5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631-9661-4F01-837D-7E1AA222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86E0-D7F2-467D-9FF2-3139C50F6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Learning in Computer Vision, for junior graduate students,</a:t>
            </a:r>
          </a:p>
          <a:p>
            <a:pPr marL="0" indent="0">
              <a:buNone/>
            </a:pPr>
            <a:r>
              <a:rPr lang="en-US" dirty="0"/>
              <a:t>Spring Semester 2021, Media Engineering Technology,</a:t>
            </a:r>
          </a:p>
          <a:p>
            <a:pPr marL="0" indent="0">
              <a:buNone/>
            </a:pPr>
            <a:r>
              <a:rPr lang="en-US" dirty="0"/>
              <a:t>	German University in Cairo(GUC)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Dr. Mohammed Abdel-</a:t>
            </a:r>
            <a:r>
              <a:rPr lang="en-US" dirty="0" err="1"/>
              <a:t>Megeed</a:t>
            </a:r>
            <a:r>
              <a:rPr lang="en-US" dirty="0"/>
              <a:t> </a:t>
            </a:r>
            <a:r>
              <a:rPr lang="en-US" dirty="0" err="1"/>
              <a:t>M.Salem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Office: C7.311</a:t>
            </a:r>
          </a:p>
          <a:p>
            <a:pPr marL="0" indent="0">
              <a:buNone/>
            </a:pPr>
            <a:r>
              <a:rPr lang="en-US" dirty="0"/>
              <a:t>Tel: +2 011 1727 1050</a:t>
            </a:r>
          </a:p>
          <a:p>
            <a:pPr marL="0" indent="0">
              <a:buNone/>
            </a:pPr>
            <a:r>
              <a:rPr lang="en-US" dirty="0"/>
              <a:t>Email: mohammed.salem@guc.edu.eg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D8C48-874C-409F-8D6A-9B130AE5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49F-F9E0-4A5E-B31A-9D5A1D8169F9}" type="slidenum">
              <a:rPr lang="en-US" sz="2000" smtClean="0"/>
              <a:t>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494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7B5A2-C402-4014-94EB-BFC728C7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1D67A7A-C424-4CEE-BA32-758CF510B5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354" y="643466"/>
          <a:ext cx="6593180" cy="493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4BF37-8A3D-408C-A716-1F7E6392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6390F-5E4A-40F2-B2DF-4D5D8C4B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367" y="2471111"/>
            <a:ext cx="3684644" cy="1608487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tx1"/>
                </a:solidFill>
              </a:rPr>
              <a:t>CNN for Action Recognition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A4C480-F3BF-4BD6-A2F4-2A1ADB978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1208225"/>
            <a:ext cx="6915663" cy="41342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B11B-AD78-4062-B3EF-DA603F85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8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129A9-84F1-49ED-920C-D8FC5C5F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Overview of the project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9055-78D2-4BAF-AD34-798C3078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project, we choose vgg16 deep learning model to perform the proposed topic which is CNN for action recognition.</a:t>
            </a:r>
          </a:p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recognizes different actions from multiple images that have been taken from a video sequence. </a:t>
            </a:r>
          </a:p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that, it is an image classification task by making the classification labels are the different actions that people perform.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B5597-4663-4E21-8C82-964F2A7A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71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EE2E2-8B02-44F9-9C4D-8753AB85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Input to the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B2F5B-DE84-4AC7-8025-867E3A8B0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819354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DD7AF-62D5-42A5-9BCA-275A5F5D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3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86B90-C08C-457A-B118-4729FA6E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Create Dataset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0A0969-AA21-41B9-A198-9AD1DF30E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306518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69F1D-F4D6-43F6-B578-28716C22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7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EFBC-A231-4695-BAF1-B9860785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78BB2D-01D7-4985-B6D6-3C6C62D724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0" y="569066"/>
          <a:ext cx="6248398" cy="5655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E8A6-7829-4E80-A3A4-FA8F4D9C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5CC1-0E0F-49B7-9C25-1015F149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of the Dataset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5D888F2-9CE7-4204-8E05-9CA155849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8806"/>
          <a:stretch/>
        </p:blipFill>
        <p:spPr>
          <a:xfrm>
            <a:off x="607806" y="2041979"/>
            <a:ext cx="2538207" cy="17993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628E7-6ABD-416F-B531-514C44FDE87A}"/>
              </a:ext>
            </a:extLst>
          </p:cNvPr>
          <p:cNvSpPr txBox="1"/>
          <p:nvPr/>
        </p:nvSpPr>
        <p:spPr>
          <a:xfrm>
            <a:off x="448832" y="384575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Camping</a:t>
            </a:r>
          </a:p>
        </p:txBody>
      </p:sp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8518FBFD-25B0-4A9B-AC1C-576B7CB1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8890"/>
          <a:stretch/>
        </p:blipFill>
        <p:spPr>
          <a:xfrm>
            <a:off x="3326802" y="2041979"/>
            <a:ext cx="2538207" cy="1799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B45190-3F08-48EA-95B8-77870C850400}"/>
              </a:ext>
            </a:extLst>
          </p:cNvPr>
          <p:cNvSpPr txBox="1"/>
          <p:nvPr/>
        </p:nvSpPr>
        <p:spPr>
          <a:xfrm>
            <a:off x="3212989" y="383445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Dancing</a:t>
            </a:r>
          </a:p>
        </p:txBody>
      </p:sp>
      <p:pic>
        <p:nvPicPr>
          <p:cNvPr id="11" name="Picture 10" descr="A person and person in a car&#10;&#10;Description automatically generated with medium confidence">
            <a:extLst>
              <a:ext uri="{FF2B5EF4-FFF2-40B4-BE49-F238E27FC236}">
                <a16:creationId xmlns:a16="http://schemas.microsoft.com/office/drawing/2014/main" id="{367405F1-D2E2-4154-A07B-AC40B8E328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7394"/>
          <a:stretch/>
        </p:blipFill>
        <p:spPr>
          <a:xfrm>
            <a:off x="6045798" y="2035106"/>
            <a:ext cx="2538207" cy="179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A1C8F5-1B00-44B6-BD79-49BD0F720FC4}"/>
              </a:ext>
            </a:extLst>
          </p:cNvPr>
          <p:cNvSpPr txBox="1"/>
          <p:nvPr/>
        </p:nvSpPr>
        <p:spPr>
          <a:xfrm>
            <a:off x="6045798" y="38457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a car</a:t>
            </a:r>
          </a:p>
        </p:txBody>
      </p:sp>
      <p:pic>
        <p:nvPicPr>
          <p:cNvPr id="14" name="Picture 13" descr="A picture containing step&#10;&#10;Description automatically generated">
            <a:extLst>
              <a:ext uri="{FF2B5EF4-FFF2-40B4-BE49-F238E27FC236}">
                <a16:creationId xmlns:a16="http://schemas.microsoft.com/office/drawing/2014/main" id="{8C02111F-E4CE-4D5F-A171-F29E3E7527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2" t="19624"/>
          <a:stretch/>
        </p:blipFill>
        <p:spPr>
          <a:xfrm>
            <a:off x="8764794" y="2035106"/>
            <a:ext cx="2538207" cy="17993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3EA844-0891-4952-AC31-66A669B93A70}"/>
              </a:ext>
            </a:extLst>
          </p:cNvPr>
          <p:cNvSpPr txBox="1"/>
          <p:nvPr/>
        </p:nvSpPr>
        <p:spPr>
          <a:xfrm>
            <a:off x="8764794" y="3845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Going down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FE87DF-8A6D-4E38-A93D-9782444400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6" t="6994"/>
          <a:stretch/>
        </p:blipFill>
        <p:spPr>
          <a:xfrm>
            <a:off x="607805" y="4294198"/>
            <a:ext cx="2538207" cy="16708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32781F-B167-4331-A604-FF19F632A874}"/>
              </a:ext>
            </a:extLst>
          </p:cNvPr>
          <p:cNvSpPr txBox="1"/>
          <p:nvPr/>
        </p:nvSpPr>
        <p:spPr>
          <a:xfrm>
            <a:off x="544492" y="590447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Motor</a:t>
            </a:r>
          </a:p>
        </p:txBody>
      </p:sp>
      <p:pic>
        <p:nvPicPr>
          <p:cNvPr id="20" name="Picture 19" descr="A picture containing person, dining table&#10;&#10;Description automatically generated">
            <a:extLst>
              <a:ext uri="{FF2B5EF4-FFF2-40B4-BE49-F238E27FC236}">
                <a16:creationId xmlns:a16="http://schemas.microsoft.com/office/drawing/2014/main" id="{AC637C5C-FD81-48D2-AC98-31F46464C6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7193"/>
          <a:stretch/>
        </p:blipFill>
        <p:spPr>
          <a:xfrm>
            <a:off x="3300206" y="4294198"/>
            <a:ext cx="2564803" cy="16708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775F98-290D-4105-B3D6-EDE6061BF959}"/>
              </a:ext>
            </a:extLst>
          </p:cNvPr>
          <p:cNvSpPr txBox="1"/>
          <p:nvPr/>
        </p:nvSpPr>
        <p:spPr>
          <a:xfrm>
            <a:off x="3209325" y="590447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Food</a:t>
            </a:r>
          </a:p>
        </p:txBody>
      </p:sp>
      <p:pic>
        <p:nvPicPr>
          <p:cNvPr id="23" name="Picture 22" descr="A person holding a camera&#10;&#10;Description automatically generated with medium confidence">
            <a:extLst>
              <a:ext uri="{FF2B5EF4-FFF2-40B4-BE49-F238E27FC236}">
                <a16:creationId xmlns:a16="http://schemas.microsoft.com/office/drawing/2014/main" id="{3795C6E2-A871-4B1A-AE7B-41FB797ABA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0"/>
          <a:stretch/>
        </p:blipFill>
        <p:spPr>
          <a:xfrm>
            <a:off x="6016486" y="4294197"/>
            <a:ext cx="2564803" cy="16708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925326-CEE9-4F5C-8E6A-B33B04363C7F}"/>
              </a:ext>
            </a:extLst>
          </p:cNvPr>
          <p:cNvSpPr txBox="1"/>
          <p:nvPr/>
        </p:nvSpPr>
        <p:spPr>
          <a:xfrm>
            <a:off x="5912748" y="590447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Photograph</a:t>
            </a:r>
          </a:p>
        </p:txBody>
      </p:sp>
      <p:pic>
        <p:nvPicPr>
          <p:cNvPr id="26" name="Picture 25" descr="A person and perso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5E280E8F-EAB5-4399-83D4-ADCA8BF3F38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t="10802"/>
          <a:stretch/>
        </p:blipFill>
        <p:spPr>
          <a:xfrm>
            <a:off x="8764794" y="4294197"/>
            <a:ext cx="2538207" cy="16708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7280EC-1C85-4047-BDC7-6E631A5DD68F}"/>
              </a:ext>
            </a:extLst>
          </p:cNvPr>
          <p:cNvSpPr txBox="1"/>
          <p:nvPr/>
        </p:nvSpPr>
        <p:spPr>
          <a:xfrm>
            <a:off x="8685027" y="590447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 and talk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2CD6893-C8B8-43E0-B6F3-0E4008E4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2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5CC1-0E0F-49B7-9C25-1015F149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of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628E7-6ABD-416F-B531-514C44FDE87A}"/>
              </a:ext>
            </a:extLst>
          </p:cNvPr>
          <p:cNvSpPr txBox="1"/>
          <p:nvPr/>
        </p:nvSpPr>
        <p:spPr>
          <a:xfrm>
            <a:off x="914985" y="46490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Sleeping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45190-3F08-48EA-95B8-77870C850400}"/>
              </a:ext>
            </a:extLst>
          </p:cNvPr>
          <p:cNvSpPr txBox="1"/>
          <p:nvPr/>
        </p:nvSpPr>
        <p:spPr>
          <a:xfrm>
            <a:off x="5117467" y="464900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Swimming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1C8F5-1B00-44B6-BD79-49BD0F720FC4}"/>
              </a:ext>
            </a:extLst>
          </p:cNvPr>
          <p:cNvSpPr txBox="1"/>
          <p:nvPr/>
        </p:nvSpPr>
        <p:spPr>
          <a:xfrm>
            <a:off x="9017665" y="464900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Walking</a:t>
            </a:r>
          </a:p>
        </p:txBody>
      </p:sp>
      <p:pic>
        <p:nvPicPr>
          <p:cNvPr id="10" name="Picture 9" descr="A picture containing clothing, person, indoor, hair&#10;&#10;Description automatically generated">
            <a:extLst>
              <a:ext uri="{FF2B5EF4-FFF2-40B4-BE49-F238E27FC236}">
                <a16:creationId xmlns:a16="http://schemas.microsoft.com/office/drawing/2014/main" id="{6AAC9647-CD12-48F5-AD64-4835A488B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-226" b="1"/>
          <a:stretch/>
        </p:blipFill>
        <p:spPr>
          <a:xfrm>
            <a:off x="240439" y="2538974"/>
            <a:ext cx="2606407" cy="1817519"/>
          </a:xfrm>
          <a:prstGeom prst="rect">
            <a:avLst/>
          </a:prstGeom>
        </p:spPr>
      </p:pic>
      <p:pic>
        <p:nvPicPr>
          <p:cNvPr id="22" name="Picture 21" descr="Two people in the water&#10;&#10;Description automatically generated with medium confidence">
            <a:extLst>
              <a:ext uri="{FF2B5EF4-FFF2-40B4-BE49-F238E27FC236}">
                <a16:creationId xmlns:a16="http://schemas.microsoft.com/office/drawing/2014/main" id="{05D8CE03-DBB2-4E03-BB8F-C57DBA5CA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0" t="-4035" b="-1"/>
          <a:stretch/>
        </p:blipFill>
        <p:spPr>
          <a:xfrm>
            <a:off x="4318642" y="2443175"/>
            <a:ext cx="2538208" cy="1971650"/>
          </a:xfrm>
          <a:prstGeom prst="rect">
            <a:avLst/>
          </a:prstGeom>
        </p:spPr>
      </p:pic>
      <p:pic>
        <p:nvPicPr>
          <p:cNvPr id="28" name="Picture 27" descr="A person standing in a room&#10;&#10;Description automatically generated with low confidence">
            <a:extLst>
              <a:ext uri="{FF2B5EF4-FFF2-40B4-BE49-F238E27FC236}">
                <a16:creationId xmlns:a16="http://schemas.microsoft.com/office/drawing/2014/main" id="{DEBF1D55-4296-4129-8916-A1E402A6D9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7" t="-426"/>
          <a:stretch/>
        </p:blipFill>
        <p:spPr>
          <a:xfrm>
            <a:off x="8328646" y="2577697"/>
            <a:ext cx="2538207" cy="1817520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C2EA4F4-5CE0-4B9F-8045-9F2F030A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025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55</TotalTime>
  <Words>705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Schoolbook</vt:lpstr>
      <vt:lpstr>Corbel</vt:lpstr>
      <vt:lpstr>Headlines</vt:lpstr>
      <vt:lpstr>PowerPoint Presentation</vt:lpstr>
      <vt:lpstr>Team Members</vt:lpstr>
      <vt:lpstr>CNN for Action Recognition</vt:lpstr>
      <vt:lpstr>Overview of the project</vt:lpstr>
      <vt:lpstr>Input to the Model</vt:lpstr>
      <vt:lpstr>Create Dataset</vt:lpstr>
      <vt:lpstr>Dataset</vt:lpstr>
      <vt:lpstr>Sample of the Dataset</vt:lpstr>
      <vt:lpstr>Sample of the Dataset</vt:lpstr>
      <vt:lpstr>Actions Classified</vt:lpstr>
      <vt:lpstr>VGG16 Model </vt:lpstr>
      <vt:lpstr>Reading the Dataset </vt:lpstr>
      <vt:lpstr>Model</vt:lpstr>
      <vt:lpstr>Model</vt:lpstr>
      <vt:lpstr>Output</vt:lpstr>
      <vt:lpstr>Confusion Matrix</vt:lpstr>
      <vt:lpstr>Thank You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</dc:creator>
  <cp:lastModifiedBy>nada</cp:lastModifiedBy>
  <cp:revision>11</cp:revision>
  <dcterms:created xsi:type="dcterms:W3CDTF">2021-06-27T10:59:58Z</dcterms:created>
  <dcterms:modified xsi:type="dcterms:W3CDTF">2021-06-29T15:27:49Z</dcterms:modified>
</cp:coreProperties>
</file>