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1"/>
  </p:notesMasterIdLst>
  <p:sldIdLst>
    <p:sldId id="256" r:id="rId2"/>
    <p:sldId id="309" r:id="rId3"/>
    <p:sldId id="316" r:id="rId4"/>
    <p:sldId id="310" r:id="rId5"/>
    <p:sldId id="312" r:id="rId6"/>
    <p:sldId id="313" r:id="rId7"/>
    <p:sldId id="314" r:id="rId8"/>
    <p:sldId id="315" r:id="rId9"/>
    <p:sldId id="320" r:id="rId10"/>
    <p:sldId id="317" r:id="rId11"/>
    <p:sldId id="319" r:id="rId12"/>
    <p:sldId id="260" r:id="rId13"/>
    <p:sldId id="324" r:id="rId14"/>
    <p:sldId id="321" r:id="rId15"/>
    <p:sldId id="322" r:id="rId16"/>
    <p:sldId id="323" r:id="rId17"/>
    <p:sldId id="325" r:id="rId18"/>
    <p:sldId id="326" r:id="rId19"/>
    <p:sldId id="327" r:id="rId20"/>
  </p:sldIdLst>
  <p:sldSz cx="9144000" cy="5143500" type="screen16x9"/>
  <p:notesSz cx="7315200" cy="9601200"/>
  <p:embeddedFontLst>
    <p:embeddedFont>
      <p:font typeface="Maven Pro" panose="020B0604020202020204" charset="0"/>
      <p:regular r:id="rId22"/>
      <p:bold r:id="rId23"/>
    </p:embeddedFont>
    <p:embeddedFont>
      <p:font typeface="Merriweather Sans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049905-2AF0-4BEE-82FB-4842A0420FD1}">
  <a:tblStyle styleId="{7E049905-2AF0-4BEE-82FB-4842A0420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31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ga460f169cf_0_1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1" name="Google Shape;3791;ga460f169cf_0_195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944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7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38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3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69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28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9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81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25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8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16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47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a458af77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a458af778f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6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07725" y="1578588"/>
            <a:ext cx="67284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97800" y="3165613"/>
            <a:ext cx="53484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8500"/>
            <a:ext cx="11094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8225" y="-38450"/>
            <a:ext cx="150000" cy="332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5" y="4601750"/>
            <a:ext cx="9144000" cy="5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049775" y="1853300"/>
            <a:ext cx="762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237875" y="0"/>
            <a:ext cx="914400" cy="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355775" y="2372300"/>
            <a:ext cx="150000" cy="27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872752" y="195850"/>
            <a:ext cx="688293" cy="522692"/>
            <a:chOff x="369077" y="3781125"/>
            <a:chExt cx="688293" cy="522692"/>
          </a:xfrm>
        </p:grpSpPr>
        <p:sp>
          <p:nvSpPr>
            <p:cNvPr id="18" name="Google Shape;18;p2"/>
            <p:cNvSpPr/>
            <p:nvPr/>
          </p:nvSpPr>
          <p:spPr>
            <a:xfrm>
              <a:off x="369077" y="3781125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6415" y="3781132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23754" y="3781132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1092" y="3781132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8431" y="3781132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05769" y="3781132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9077" y="3875342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6415" y="3875349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3754" y="3875349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1092" y="3875349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8431" y="3875349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05769" y="3875349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9077" y="3969560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6415" y="3969566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23754" y="3969566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51092" y="3969566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8431" y="3969566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05769" y="3969566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9077" y="4063777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415" y="4063783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3754" y="4063783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1092" y="4063783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78431" y="4063783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05769" y="4063783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69077" y="4157994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6415" y="4158000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23754" y="4158000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51092" y="4158000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78431" y="4158000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05769" y="4158000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69077" y="4252211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6415" y="4252217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3754" y="4252217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1092" y="4252217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78431" y="4252217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05769" y="4252217"/>
              <a:ext cx="51600" cy="5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/>
          <p:nvPr/>
        </p:nvSpPr>
        <p:spPr>
          <a:xfrm>
            <a:off x="0" y="3844250"/>
            <a:ext cx="585900" cy="129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906950" y="4683675"/>
            <a:ext cx="2898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369077" y="3781125"/>
            <a:ext cx="688293" cy="522692"/>
            <a:chOff x="369077" y="3781125"/>
            <a:chExt cx="688293" cy="522692"/>
          </a:xfrm>
        </p:grpSpPr>
        <p:sp>
          <p:nvSpPr>
            <p:cNvPr id="57" name="Google Shape;57;p2"/>
            <p:cNvSpPr/>
            <p:nvPr/>
          </p:nvSpPr>
          <p:spPr>
            <a:xfrm>
              <a:off x="369077" y="3781125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96415" y="3781132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3754" y="3781132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1092" y="3781132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8431" y="3781132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05769" y="3781132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9077" y="3875342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6415" y="3875349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23754" y="3875349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1092" y="3875349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8431" y="3875349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05769" y="3875349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69077" y="3969560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6415" y="3969566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754" y="3969566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1092" y="3969566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8431" y="3969566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05769" y="3969566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69077" y="4063777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6415" y="4063783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23754" y="4063783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1092" y="4063783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8431" y="4063783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05769" y="4063783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69077" y="4157994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6415" y="4158000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3754" y="4158000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51092" y="4158000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8431" y="4158000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005769" y="4158000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69077" y="4252211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96415" y="4252217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3754" y="4252217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51092" y="4252217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8431" y="4252217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05769" y="4252217"/>
              <a:ext cx="51600" cy="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1479100" y="271453"/>
            <a:ext cx="541860" cy="217043"/>
            <a:chOff x="1479100" y="271453"/>
            <a:chExt cx="541860" cy="217043"/>
          </a:xfrm>
        </p:grpSpPr>
        <p:cxnSp>
          <p:nvCxnSpPr>
            <p:cNvPr id="94" name="Google Shape;94;p2"/>
            <p:cNvCxnSpPr/>
            <p:nvPr/>
          </p:nvCxnSpPr>
          <p:spPr>
            <a:xfrm rot="7613001">
              <a:off x="1816600" y="386347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2"/>
            <p:cNvCxnSpPr/>
            <p:nvPr/>
          </p:nvCxnSpPr>
          <p:spPr>
            <a:xfrm rot="7613001">
              <a:off x="1719460" y="383161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2"/>
            <p:cNvCxnSpPr/>
            <p:nvPr/>
          </p:nvCxnSpPr>
          <p:spPr>
            <a:xfrm rot="7613001">
              <a:off x="1622320" y="379975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2"/>
            <p:cNvCxnSpPr/>
            <p:nvPr/>
          </p:nvCxnSpPr>
          <p:spPr>
            <a:xfrm rot="7613001">
              <a:off x="1525180" y="376789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2"/>
            <p:cNvCxnSpPr/>
            <p:nvPr/>
          </p:nvCxnSpPr>
          <p:spPr>
            <a:xfrm rot="7613001">
              <a:off x="1428040" y="373603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" name="Google Shape;99;p2"/>
          <p:cNvSpPr/>
          <p:nvPr/>
        </p:nvSpPr>
        <p:spPr>
          <a:xfrm>
            <a:off x="8663600" y="1117100"/>
            <a:ext cx="2898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8699983" y="2813820"/>
            <a:ext cx="217043" cy="541860"/>
            <a:chOff x="53558" y="2300820"/>
            <a:chExt cx="217043" cy="541860"/>
          </a:xfrm>
        </p:grpSpPr>
        <p:cxnSp>
          <p:nvCxnSpPr>
            <p:cNvPr id="101" name="Google Shape;101;p2"/>
            <p:cNvCxnSpPr/>
            <p:nvPr/>
          </p:nvCxnSpPr>
          <p:spPr>
            <a:xfrm rot="-8586999">
              <a:off x="27998" y="2766030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 rot="-8586999">
              <a:off x="31184" y="2668890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2"/>
            <p:cNvCxnSpPr/>
            <p:nvPr/>
          </p:nvCxnSpPr>
          <p:spPr>
            <a:xfrm rot="-8586999">
              <a:off x="34370" y="2571750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2"/>
            <p:cNvCxnSpPr/>
            <p:nvPr/>
          </p:nvCxnSpPr>
          <p:spPr>
            <a:xfrm rot="-8586999">
              <a:off x="37556" y="2474610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"/>
            <p:cNvCxnSpPr/>
            <p:nvPr/>
          </p:nvCxnSpPr>
          <p:spPr>
            <a:xfrm rot="-8586999">
              <a:off x="40742" y="2377470"/>
              <a:ext cx="25542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4">
  <p:cSld name="CUSTOM_1_1_1_1_1_1_1_1_1_1_1_1_1_1_1_1_1_1_1_1_1_1_1_1"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36"/>
          <p:cNvSpPr txBox="1">
            <a:spLocks noGrp="1"/>
          </p:cNvSpPr>
          <p:nvPr>
            <p:ph type="title"/>
          </p:nvPr>
        </p:nvSpPr>
        <p:spPr>
          <a:xfrm>
            <a:off x="2345694" y="558400"/>
            <a:ext cx="4452600" cy="9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674" name="Google Shape;2674;p36"/>
          <p:cNvSpPr txBox="1">
            <a:spLocks noGrp="1"/>
          </p:cNvSpPr>
          <p:nvPr>
            <p:ph type="title" idx="2"/>
          </p:nvPr>
        </p:nvSpPr>
        <p:spPr>
          <a:xfrm>
            <a:off x="2075175" y="2027425"/>
            <a:ext cx="482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675" name="Google Shape;2675;p36"/>
          <p:cNvSpPr txBox="1">
            <a:spLocks noGrp="1"/>
          </p:cNvSpPr>
          <p:nvPr>
            <p:ph type="subTitle" idx="1"/>
          </p:nvPr>
        </p:nvSpPr>
        <p:spPr>
          <a:xfrm>
            <a:off x="1601875" y="3060425"/>
            <a:ext cx="5940300" cy="5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6" name="Google Shape;2676;p36"/>
          <p:cNvSpPr txBox="1">
            <a:spLocks noGrp="1"/>
          </p:cNvSpPr>
          <p:nvPr>
            <p:ph type="subTitle" idx="3"/>
          </p:nvPr>
        </p:nvSpPr>
        <p:spPr>
          <a:xfrm>
            <a:off x="2345694" y="1587775"/>
            <a:ext cx="4452600" cy="33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7" name="Google Shape;2677;p36"/>
          <p:cNvSpPr txBox="1">
            <a:spLocks noGrp="1"/>
          </p:cNvSpPr>
          <p:nvPr>
            <p:ph type="subTitle" idx="4"/>
          </p:nvPr>
        </p:nvSpPr>
        <p:spPr>
          <a:xfrm>
            <a:off x="2075182" y="2600125"/>
            <a:ext cx="3235800" cy="33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8" name="Google Shape;2678;p36"/>
          <p:cNvSpPr txBox="1">
            <a:spLocks noGrp="1"/>
          </p:cNvSpPr>
          <p:nvPr>
            <p:ph type="subTitle" idx="5"/>
          </p:nvPr>
        </p:nvSpPr>
        <p:spPr>
          <a:xfrm>
            <a:off x="5311036" y="2600125"/>
            <a:ext cx="1590300" cy="33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79" name="Google Shape;2679;p36"/>
          <p:cNvGrpSpPr/>
          <p:nvPr/>
        </p:nvGrpSpPr>
        <p:grpSpPr>
          <a:xfrm>
            <a:off x="-528377" y="-355898"/>
            <a:ext cx="9683352" cy="6182048"/>
            <a:chOff x="-528377" y="-355898"/>
            <a:chExt cx="9683352" cy="6182048"/>
          </a:xfrm>
        </p:grpSpPr>
        <p:sp>
          <p:nvSpPr>
            <p:cNvPr id="2680" name="Google Shape;2680;p36"/>
            <p:cNvSpPr/>
            <p:nvPr/>
          </p:nvSpPr>
          <p:spPr>
            <a:xfrm>
              <a:off x="6421825" y="4574475"/>
              <a:ext cx="2733150" cy="569750"/>
            </a:xfrm>
            <a:custGeom>
              <a:avLst/>
              <a:gdLst/>
              <a:ahLst/>
              <a:cxnLst/>
              <a:rect l="l" t="t" r="r" b="b"/>
              <a:pathLst>
                <a:path w="109326" h="22790" extrusionOk="0">
                  <a:moveTo>
                    <a:pt x="101396" y="0"/>
                  </a:moveTo>
                  <a:cubicBezTo>
                    <a:pt x="98393" y="0"/>
                    <a:pt x="95375" y="167"/>
                    <a:pt x="92401" y="360"/>
                  </a:cubicBezTo>
                  <a:cubicBezTo>
                    <a:pt x="78775" y="1179"/>
                    <a:pt x="65150" y="2134"/>
                    <a:pt x="51524" y="3203"/>
                  </a:cubicBezTo>
                  <a:cubicBezTo>
                    <a:pt x="39513" y="4136"/>
                    <a:pt x="27229" y="5251"/>
                    <a:pt x="16242" y="10210"/>
                  </a:cubicBezTo>
                  <a:cubicBezTo>
                    <a:pt x="10010" y="13030"/>
                    <a:pt x="4186" y="17307"/>
                    <a:pt x="1" y="22789"/>
                  </a:cubicBezTo>
                  <a:lnTo>
                    <a:pt x="109325" y="22789"/>
                  </a:lnTo>
                  <a:lnTo>
                    <a:pt x="109325" y="496"/>
                  </a:lnTo>
                  <a:cubicBezTo>
                    <a:pt x="106723" y="132"/>
                    <a:pt x="104066" y="0"/>
                    <a:pt x="101396" y="0"/>
                  </a:cubicBezTo>
                  <a:close/>
                </a:path>
              </a:pathLst>
            </a:custGeom>
            <a:solidFill>
              <a:srgbClr val="FF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6"/>
            <p:cNvSpPr/>
            <p:nvPr/>
          </p:nvSpPr>
          <p:spPr>
            <a:xfrm>
              <a:off x="7163825" y="4357775"/>
              <a:ext cx="1517850" cy="1468375"/>
            </a:xfrm>
            <a:custGeom>
              <a:avLst/>
              <a:gdLst/>
              <a:ahLst/>
              <a:cxnLst/>
              <a:rect l="l" t="t" r="r" b="b"/>
              <a:pathLst>
                <a:path w="60714" h="58735" extrusionOk="0">
                  <a:moveTo>
                    <a:pt x="31253" y="0"/>
                  </a:moveTo>
                  <a:cubicBezTo>
                    <a:pt x="29849" y="0"/>
                    <a:pt x="28990" y="29"/>
                    <a:pt x="28117" y="29"/>
                  </a:cubicBezTo>
                  <a:cubicBezTo>
                    <a:pt x="27593" y="75"/>
                    <a:pt x="27048" y="98"/>
                    <a:pt x="26388" y="166"/>
                  </a:cubicBezTo>
                  <a:cubicBezTo>
                    <a:pt x="25523" y="280"/>
                    <a:pt x="24682" y="439"/>
                    <a:pt x="23863" y="666"/>
                  </a:cubicBezTo>
                  <a:cubicBezTo>
                    <a:pt x="22816" y="962"/>
                    <a:pt x="22020" y="1167"/>
                    <a:pt x="21406" y="1394"/>
                  </a:cubicBezTo>
                  <a:cubicBezTo>
                    <a:pt x="20769" y="1644"/>
                    <a:pt x="20246" y="1826"/>
                    <a:pt x="19768" y="2031"/>
                  </a:cubicBezTo>
                  <a:cubicBezTo>
                    <a:pt x="19222" y="2281"/>
                    <a:pt x="18722" y="2577"/>
                    <a:pt x="18244" y="2896"/>
                  </a:cubicBezTo>
                  <a:cubicBezTo>
                    <a:pt x="17971" y="3077"/>
                    <a:pt x="17653" y="3259"/>
                    <a:pt x="17312" y="3510"/>
                  </a:cubicBezTo>
                  <a:lnTo>
                    <a:pt x="16220" y="4420"/>
                  </a:lnTo>
                  <a:cubicBezTo>
                    <a:pt x="15658" y="4881"/>
                    <a:pt x="16052" y="5767"/>
                    <a:pt x="16636" y="5767"/>
                  </a:cubicBezTo>
                  <a:cubicBezTo>
                    <a:pt x="16714" y="5767"/>
                    <a:pt x="16796" y="5751"/>
                    <a:pt x="16879" y="5716"/>
                  </a:cubicBezTo>
                  <a:cubicBezTo>
                    <a:pt x="17812" y="5307"/>
                    <a:pt x="18494" y="4966"/>
                    <a:pt x="19063" y="4738"/>
                  </a:cubicBezTo>
                  <a:cubicBezTo>
                    <a:pt x="19655" y="4488"/>
                    <a:pt x="20087" y="4215"/>
                    <a:pt x="20564" y="4010"/>
                  </a:cubicBezTo>
                  <a:lnTo>
                    <a:pt x="22066" y="3305"/>
                  </a:lnTo>
                  <a:cubicBezTo>
                    <a:pt x="22816" y="3009"/>
                    <a:pt x="23590" y="2759"/>
                    <a:pt x="24363" y="2532"/>
                  </a:cubicBezTo>
                  <a:cubicBezTo>
                    <a:pt x="25364" y="2327"/>
                    <a:pt x="26092" y="2099"/>
                    <a:pt x="26729" y="2008"/>
                  </a:cubicBezTo>
                  <a:lnTo>
                    <a:pt x="28344" y="1713"/>
                  </a:lnTo>
                  <a:cubicBezTo>
                    <a:pt x="29573" y="1525"/>
                    <a:pt x="30821" y="1414"/>
                    <a:pt x="32070" y="1414"/>
                  </a:cubicBezTo>
                  <a:cubicBezTo>
                    <a:pt x="32185" y="1414"/>
                    <a:pt x="32301" y="1415"/>
                    <a:pt x="32416" y="1417"/>
                  </a:cubicBezTo>
                  <a:cubicBezTo>
                    <a:pt x="33440" y="1440"/>
                    <a:pt x="34190" y="1508"/>
                    <a:pt x="34850" y="1508"/>
                  </a:cubicBezTo>
                  <a:cubicBezTo>
                    <a:pt x="35487" y="1553"/>
                    <a:pt x="35987" y="1576"/>
                    <a:pt x="36510" y="1599"/>
                  </a:cubicBezTo>
                  <a:cubicBezTo>
                    <a:pt x="37056" y="1622"/>
                    <a:pt x="37625" y="1690"/>
                    <a:pt x="38171" y="1804"/>
                  </a:cubicBezTo>
                  <a:cubicBezTo>
                    <a:pt x="38490" y="1849"/>
                    <a:pt x="38831" y="1895"/>
                    <a:pt x="39240" y="1986"/>
                  </a:cubicBezTo>
                  <a:lnTo>
                    <a:pt x="40537" y="2372"/>
                  </a:lnTo>
                  <a:cubicBezTo>
                    <a:pt x="41856" y="2759"/>
                    <a:pt x="43130" y="3237"/>
                    <a:pt x="44381" y="3805"/>
                  </a:cubicBezTo>
                  <a:lnTo>
                    <a:pt x="45109" y="4147"/>
                  </a:lnTo>
                  <a:cubicBezTo>
                    <a:pt x="45359" y="4260"/>
                    <a:pt x="45609" y="4397"/>
                    <a:pt x="45882" y="4556"/>
                  </a:cubicBezTo>
                  <a:cubicBezTo>
                    <a:pt x="46610" y="4943"/>
                    <a:pt x="47316" y="5375"/>
                    <a:pt x="47975" y="5853"/>
                  </a:cubicBezTo>
                  <a:cubicBezTo>
                    <a:pt x="48658" y="6308"/>
                    <a:pt x="49295" y="6808"/>
                    <a:pt x="49886" y="7377"/>
                  </a:cubicBezTo>
                  <a:cubicBezTo>
                    <a:pt x="50113" y="7604"/>
                    <a:pt x="50318" y="7809"/>
                    <a:pt x="50500" y="8014"/>
                  </a:cubicBezTo>
                  <a:lnTo>
                    <a:pt x="51023" y="8605"/>
                  </a:lnTo>
                  <a:cubicBezTo>
                    <a:pt x="51683" y="9401"/>
                    <a:pt x="52320" y="10197"/>
                    <a:pt x="53548" y="11813"/>
                  </a:cubicBezTo>
                  <a:cubicBezTo>
                    <a:pt x="53844" y="12222"/>
                    <a:pt x="54094" y="12563"/>
                    <a:pt x="54322" y="12904"/>
                  </a:cubicBezTo>
                  <a:cubicBezTo>
                    <a:pt x="54572" y="13246"/>
                    <a:pt x="54731" y="13541"/>
                    <a:pt x="54890" y="13814"/>
                  </a:cubicBezTo>
                  <a:cubicBezTo>
                    <a:pt x="55186" y="14292"/>
                    <a:pt x="55459" y="14770"/>
                    <a:pt x="55709" y="15270"/>
                  </a:cubicBezTo>
                  <a:lnTo>
                    <a:pt x="56415" y="16749"/>
                  </a:lnTo>
                  <a:cubicBezTo>
                    <a:pt x="56665" y="17340"/>
                    <a:pt x="56960" y="18045"/>
                    <a:pt x="57324" y="18978"/>
                  </a:cubicBezTo>
                  <a:cubicBezTo>
                    <a:pt x="57984" y="20912"/>
                    <a:pt x="58280" y="21890"/>
                    <a:pt x="58621" y="22845"/>
                  </a:cubicBezTo>
                  <a:cubicBezTo>
                    <a:pt x="59030" y="24164"/>
                    <a:pt x="59281" y="25529"/>
                    <a:pt x="59349" y="26894"/>
                  </a:cubicBezTo>
                  <a:cubicBezTo>
                    <a:pt x="59372" y="27941"/>
                    <a:pt x="59349" y="28714"/>
                    <a:pt x="59303" y="29351"/>
                  </a:cubicBezTo>
                  <a:cubicBezTo>
                    <a:pt x="59212" y="29988"/>
                    <a:pt x="59121" y="30488"/>
                    <a:pt x="59053" y="31011"/>
                  </a:cubicBezTo>
                  <a:cubicBezTo>
                    <a:pt x="58985" y="31512"/>
                    <a:pt x="58826" y="32012"/>
                    <a:pt x="58712" y="32626"/>
                  </a:cubicBezTo>
                  <a:cubicBezTo>
                    <a:pt x="58644" y="32945"/>
                    <a:pt x="58598" y="33286"/>
                    <a:pt x="58485" y="33673"/>
                  </a:cubicBezTo>
                  <a:lnTo>
                    <a:pt x="58121" y="34969"/>
                  </a:lnTo>
                  <a:cubicBezTo>
                    <a:pt x="57734" y="36289"/>
                    <a:pt x="57188" y="37540"/>
                    <a:pt x="56506" y="38700"/>
                  </a:cubicBezTo>
                  <a:cubicBezTo>
                    <a:pt x="55982" y="39564"/>
                    <a:pt x="55482" y="40452"/>
                    <a:pt x="54322" y="42112"/>
                  </a:cubicBezTo>
                  <a:cubicBezTo>
                    <a:pt x="53162" y="43796"/>
                    <a:pt x="52525" y="44592"/>
                    <a:pt x="51911" y="45433"/>
                  </a:cubicBezTo>
                  <a:cubicBezTo>
                    <a:pt x="51069" y="46525"/>
                    <a:pt x="50159" y="47549"/>
                    <a:pt x="49135" y="48481"/>
                  </a:cubicBezTo>
                  <a:cubicBezTo>
                    <a:pt x="47634" y="49892"/>
                    <a:pt x="46861" y="50574"/>
                    <a:pt x="46087" y="51279"/>
                  </a:cubicBezTo>
                  <a:cubicBezTo>
                    <a:pt x="45064" y="52189"/>
                    <a:pt x="43972" y="53008"/>
                    <a:pt x="42812" y="53759"/>
                  </a:cubicBezTo>
                  <a:cubicBezTo>
                    <a:pt x="41651" y="54510"/>
                    <a:pt x="40423" y="55124"/>
                    <a:pt x="39126" y="55579"/>
                  </a:cubicBezTo>
                  <a:cubicBezTo>
                    <a:pt x="37853" y="56056"/>
                    <a:pt x="36556" y="56443"/>
                    <a:pt x="35259" y="56762"/>
                  </a:cubicBezTo>
                  <a:cubicBezTo>
                    <a:pt x="34281" y="57035"/>
                    <a:pt x="33531" y="57126"/>
                    <a:pt x="32894" y="57262"/>
                  </a:cubicBezTo>
                  <a:cubicBezTo>
                    <a:pt x="32279" y="57399"/>
                    <a:pt x="31779" y="57399"/>
                    <a:pt x="31256" y="57490"/>
                  </a:cubicBezTo>
                  <a:cubicBezTo>
                    <a:pt x="30710" y="57558"/>
                    <a:pt x="30164" y="57603"/>
                    <a:pt x="29618" y="57603"/>
                  </a:cubicBezTo>
                  <a:cubicBezTo>
                    <a:pt x="28799" y="57603"/>
                    <a:pt x="27980" y="57580"/>
                    <a:pt x="27184" y="57467"/>
                  </a:cubicBezTo>
                  <a:cubicBezTo>
                    <a:pt x="26388" y="57376"/>
                    <a:pt x="25569" y="57217"/>
                    <a:pt x="24796" y="57035"/>
                  </a:cubicBezTo>
                  <a:cubicBezTo>
                    <a:pt x="24250" y="56898"/>
                    <a:pt x="23726" y="56739"/>
                    <a:pt x="23203" y="56557"/>
                  </a:cubicBezTo>
                  <a:cubicBezTo>
                    <a:pt x="22225" y="56193"/>
                    <a:pt x="21247" y="55897"/>
                    <a:pt x="19382" y="55056"/>
                  </a:cubicBezTo>
                  <a:cubicBezTo>
                    <a:pt x="18904" y="54874"/>
                    <a:pt x="18494" y="54669"/>
                    <a:pt x="18153" y="54487"/>
                  </a:cubicBezTo>
                  <a:lnTo>
                    <a:pt x="17175" y="54032"/>
                  </a:lnTo>
                  <a:lnTo>
                    <a:pt x="15697" y="53258"/>
                  </a:lnTo>
                  <a:cubicBezTo>
                    <a:pt x="14491" y="52599"/>
                    <a:pt x="13354" y="51825"/>
                    <a:pt x="12262" y="50984"/>
                  </a:cubicBezTo>
                  <a:cubicBezTo>
                    <a:pt x="11465" y="50324"/>
                    <a:pt x="10874" y="49824"/>
                    <a:pt x="10396" y="49391"/>
                  </a:cubicBezTo>
                  <a:cubicBezTo>
                    <a:pt x="9919" y="48959"/>
                    <a:pt x="9555" y="48595"/>
                    <a:pt x="9191" y="48231"/>
                  </a:cubicBezTo>
                  <a:cubicBezTo>
                    <a:pt x="8235" y="47253"/>
                    <a:pt x="7325" y="46229"/>
                    <a:pt x="6484" y="45138"/>
                  </a:cubicBezTo>
                  <a:cubicBezTo>
                    <a:pt x="5642" y="44046"/>
                    <a:pt x="4869" y="42908"/>
                    <a:pt x="4209" y="41725"/>
                  </a:cubicBezTo>
                  <a:cubicBezTo>
                    <a:pt x="3527" y="40543"/>
                    <a:pt x="2958" y="39292"/>
                    <a:pt x="2457" y="38018"/>
                  </a:cubicBezTo>
                  <a:cubicBezTo>
                    <a:pt x="1980" y="36744"/>
                    <a:pt x="1593" y="35447"/>
                    <a:pt x="1320" y="34105"/>
                  </a:cubicBezTo>
                  <a:cubicBezTo>
                    <a:pt x="1206" y="33559"/>
                    <a:pt x="1115" y="33013"/>
                    <a:pt x="1047" y="32445"/>
                  </a:cubicBezTo>
                  <a:cubicBezTo>
                    <a:pt x="1024" y="32126"/>
                    <a:pt x="956" y="31785"/>
                    <a:pt x="956" y="31375"/>
                  </a:cubicBezTo>
                  <a:cubicBezTo>
                    <a:pt x="933" y="30989"/>
                    <a:pt x="933" y="30534"/>
                    <a:pt x="933" y="30011"/>
                  </a:cubicBezTo>
                  <a:cubicBezTo>
                    <a:pt x="933" y="29556"/>
                    <a:pt x="933" y="29101"/>
                    <a:pt x="1002" y="28646"/>
                  </a:cubicBezTo>
                  <a:cubicBezTo>
                    <a:pt x="1024" y="28259"/>
                    <a:pt x="1047" y="27895"/>
                    <a:pt x="1070" y="27577"/>
                  </a:cubicBezTo>
                  <a:cubicBezTo>
                    <a:pt x="1161" y="26940"/>
                    <a:pt x="1229" y="26416"/>
                    <a:pt x="1320" y="25916"/>
                  </a:cubicBezTo>
                  <a:cubicBezTo>
                    <a:pt x="1548" y="24551"/>
                    <a:pt x="1912" y="23209"/>
                    <a:pt x="2366" y="21912"/>
                  </a:cubicBezTo>
                  <a:cubicBezTo>
                    <a:pt x="2753" y="20957"/>
                    <a:pt x="3049" y="20229"/>
                    <a:pt x="3322" y="19638"/>
                  </a:cubicBezTo>
                  <a:cubicBezTo>
                    <a:pt x="3618" y="19069"/>
                    <a:pt x="3800" y="18591"/>
                    <a:pt x="4095" y="18136"/>
                  </a:cubicBezTo>
                  <a:cubicBezTo>
                    <a:pt x="4755" y="16931"/>
                    <a:pt x="5506" y="15771"/>
                    <a:pt x="6325" y="14656"/>
                  </a:cubicBezTo>
                  <a:cubicBezTo>
                    <a:pt x="6643" y="14247"/>
                    <a:pt x="6916" y="13860"/>
                    <a:pt x="7189" y="13564"/>
                  </a:cubicBezTo>
                  <a:cubicBezTo>
                    <a:pt x="7462" y="13246"/>
                    <a:pt x="7689" y="12995"/>
                    <a:pt x="7917" y="12768"/>
                  </a:cubicBezTo>
                  <a:cubicBezTo>
                    <a:pt x="8372" y="12267"/>
                    <a:pt x="8781" y="11949"/>
                    <a:pt x="9168" y="11585"/>
                  </a:cubicBezTo>
                  <a:cubicBezTo>
                    <a:pt x="9350" y="11426"/>
                    <a:pt x="9555" y="11244"/>
                    <a:pt x="9737" y="11039"/>
                  </a:cubicBezTo>
                  <a:lnTo>
                    <a:pt x="10396" y="10448"/>
                  </a:lnTo>
                  <a:cubicBezTo>
                    <a:pt x="10624" y="10220"/>
                    <a:pt x="10851" y="9970"/>
                    <a:pt x="11170" y="9697"/>
                  </a:cubicBezTo>
                  <a:cubicBezTo>
                    <a:pt x="11465" y="9424"/>
                    <a:pt x="11784" y="9128"/>
                    <a:pt x="12148" y="8764"/>
                  </a:cubicBezTo>
                  <a:cubicBezTo>
                    <a:pt x="12545" y="8383"/>
                    <a:pt x="12498" y="8068"/>
                    <a:pt x="12201" y="8068"/>
                  </a:cubicBezTo>
                  <a:cubicBezTo>
                    <a:pt x="12073" y="8068"/>
                    <a:pt x="11899" y="8127"/>
                    <a:pt x="11693" y="8264"/>
                  </a:cubicBezTo>
                  <a:cubicBezTo>
                    <a:pt x="11261" y="8560"/>
                    <a:pt x="10874" y="8787"/>
                    <a:pt x="10556" y="9060"/>
                  </a:cubicBezTo>
                  <a:cubicBezTo>
                    <a:pt x="10237" y="9310"/>
                    <a:pt x="9941" y="9538"/>
                    <a:pt x="9691" y="9743"/>
                  </a:cubicBezTo>
                  <a:cubicBezTo>
                    <a:pt x="9259" y="10129"/>
                    <a:pt x="8850" y="10539"/>
                    <a:pt x="8486" y="10971"/>
                  </a:cubicBezTo>
                  <a:cubicBezTo>
                    <a:pt x="8144" y="11380"/>
                    <a:pt x="7780" y="11767"/>
                    <a:pt x="7394" y="12313"/>
                  </a:cubicBezTo>
                  <a:lnTo>
                    <a:pt x="6689" y="13177"/>
                  </a:lnTo>
                  <a:cubicBezTo>
                    <a:pt x="6416" y="13519"/>
                    <a:pt x="6165" y="13905"/>
                    <a:pt x="5847" y="14315"/>
                  </a:cubicBezTo>
                  <a:cubicBezTo>
                    <a:pt x="4982" y="15452"/>
                    <a:pt x="4209" y="16635"/>
                    <a:pt x="3481" y="17841"/>
                  </a:cubicBezTo>
                  <a:cubicBezTo>
                    <a:pt x="2730" y="19069"/>
                    <a:pt x="2116" y="20343"/>
                    <a:pt x="1593" y="21662"/>
                  </a:cubicBezTo>
                  <a:cubicBezTo>
                    <a:pt x="1093" y="23004"/>
                    <a:pt x="706" y="24369"/>
                    <a:pt x="456" y="25779"/>
                  </a:cubicBezTo>
                  <a:cubicBezTo>
                    <a:pt x="387" y="26303"/>
                    <a:pt x="296" y="26826"/>
                    <a:pt x="205" y="27486"/>
                  </a:cubicBezTo>
                  <a:cubicBezTo>
                    <a:pt x="183" y="27827"/>
                    <a:pt x="160" y="28191"/>
                    <a:pt x="114" y="28600"/>
                  </a:cubicBezTo>
                  <a:cubicBezTo>
                    <a:pt x="69" y="29078"/>
                    <a:pt x="46" y="29556"/>
                    <a:pt x="46" y="30033"/>
                  </a:cubicBezTo>
                  <a:cubicBezTo>
                    <a:pt x="46" y="30556"/>
                    <a:pt x="1" y="31034"/>
                    <a:pt x="23" y="31444"/>
                  </a:cubicBezTo>
                  <a:cubicBezTo>
                    <a:pt x="46" y="31876"/>
                    <a:pt x="69" y="32240"/>
                    <a:pt x="69" y="32581"/>
                  </a:cubicBezTo>
                  <a:cubicBezTo>
                    <a:pt x="69" y="33241"/>
                    <a:pt x="114" y="33787"/>
                    <a:pt x="160" y="34333"/>
                  </a:cubicBezTo>
                  <a:cubicBezTo>
                    <a:pt x="205" y="34924"/>
                    <a:pt x="274" y="35493"/>
                    <a:pt x="387" y="36084"/>
                  </a:cubicBezTo>
                  <a:cubicBezTo>
                    <a:pt x="547" y="36926"/>
                    <a:pt x="797" y="37745"/>
                    <a:pt x="1093" y="38564"/>
                  </a:cubicBezTo>
                  <a:cubicBezTo>
                    <a:pt x="1593" y="39928"/>
                    <a:pt x="2230" y="41225"/>
                    <a:pt x="2981" y="42453"/>
                  </a:cubicBezTo>
                  <a:cubicBezTo>
                    <a:pt x="3731" y="43682"/>
                    <a:pt x="4550" y="44865"/>
                    <a:pt x="5415" y="46002"/>
                  </a:cubicBezTo>
                  <a:cubicBezTo>
                    <a:pt x="6302" y="47139"/>
                    <a:pt x="7257" y="48209"/>
                    <a:pt x="8258" y="49209"/>
                  </a:cubicBezTo>
                  <a:cubicBezTo>
                    <a:pt x="8645" y="49596"/>
                    <a:pt x="9054" y="49937"/>
                    <a:pt x="9532" y="50392"/>
                  </a:cubicBezTo>
                  <a:cubicBezTo>
                    <a:pt x="10032" y="50870"/>
                    <a:pt x="10647" y="51370"/>
                    <a:pt x="11465" y="52053"/>
                  </a:cubicBezTo>
                  <a:cubicBezTo>
                    <a:pt x="12580" y="52940"/>
                    <a:pt x="13786" y="53713"/>
                    <a:pt x="15060" y="54373"/>
                  </a:cubicBezTo>
                  <a:lnTo>
                    <a:pt x="16629" y="55147"/>
                  </a:lnTo>
                  <a:lnTo>
                    <a:pt x="17630" y="55624"/>
                  </a:lnTo>
                  <a:cubicBezTo>
                    <a:pt x="17994" y="55806"/>
                    <a:pt x="18426" y="56011"/>
                    <a:pt x="18904" y="56216"/>
                  </a:cubicBezTo>
                  <a:cubicBezTo>
                    <a:pt x="20201" y="56784"/>
                    <a:pt x="21543" y="57285"/>
                    <a:pt x="22907" y="57671"/>
                  </a:cubicBezTo>
                  <a:cubicBezTo>
                    <a:pt x="23408" y="57831"/>
                    <a:pt x="23954" y="57922"/>
                    <a:pt x="24591" y="58081"/>
                  </a:cubicBezTo>
                  <a:cubicBezTo>
                    <a:pt x="25228" y="58263"/>
                    <a:pt x="26024" y="58354"/>
                    <a:pt x="27093" y="58536"/>
                  </a:cubicBezTo>
                  <a:cubicBezTo>
                    <a:pt x="28162" y="58627"/>
                    <a:pt x="28958" y="58718"/>
                    <a:pt x="29618" y="58718"/>
                  </a:cubicBezTo>
                  <a:cubicBezTo>
                    <a:pt x="29914" y="58729"/>
                    <a:pt x="30204" y="58735"/>
                    <a:pt x="30494" y="58735"/>
                  </a:cubicBezTo>
                  <a:cubicBezTo>
                    <a:pt x="30784" y="58735"/>
                    <a:pt x="31074" y="58729"/>
                    <a:pt x="31370" y="58718"/>
                  </a:cubicBezTo>
                  <a:cubicBezTo>
                    <a:pt x="31938" y="58695"/>
                    <a:pt x="32530" y="58650"/>
                    <a:pt x="33098" y="58581"/>
                  </a:cubicBezTo>
                  <a:lnTo>
                    <a:pt x="34213" y="58422"/>
                  </a:lnTo>
                  <a:cubicBezTo>
                    <a:pt x="34622" y="58354"/>
                    <a:pt x="35077" y="58240"/>
                    <a:pt x="35623" y="58126"/>
                  </a:cubicBezTo>
                  <a:cubicBezTo>
                    <a:pt x="37716" y="57603"/>
                    <a:pt x="38740" y="57262"/>
                    <a:pt x="39786" y="56966"/>
                  </a:cubicBezTo>
                  <a:cubicBezTo>
                    <a:pt x="41174" y="56534"/>
                    <a:pt x="42493" y="55920"/>
                    <a:pt x="43721" y="55124"/>
                  </a:cubicBezTo>
                  <a:cubicBezTo>
                    <a:pt x="44950" y="54350"/>
                    <a:pt x="46064" y="53440"/>
                    <a:pt x="47065" y="52417"/>
                  </a:cubicBezTo>
                  <a:cubicBezTo>
                    <a:pt x="47816" y="51643"/>
                    <a:pt x="48567" y="50870"/>
                    <a:pt x="50113" y="49437"/>
                  </a:cubicBezTo>
                  <a:cubicBezTo>
                    <a:pt x="51137" y="48459"/>
                    <a:pt x="52115" y="47435"/>
                    <a:pt x="53025" y="46343"/>
                  </a:cubicBezTo>
                  <a:cubicBezTo>
                    <a:pt x="53685" y="45524"/>
                    <a:pt x="54390" y="44705"/>
                    <a:pt x="55596" y="42954"/>
                  </a:cubicBezTo>
                  <a:lnTo>
                    <a:pt x="58007" y="39405"/>
                  </a:lnTo>
                  <a:cubicBezTo>
                    <a:pt x="58780" y="38177"/>
                    <a:pt x="59394" y="36835"/>
                    <a:pt x="59781" y="35447"/>
                  </a:cubicBezTo>
                  <a:cubicBezTo>
                    <a:pt x="59918" y="34924"/>
                    <a:pt x="60054" y="34469"/>
                    <a:pt x="60145" y="34037"/>
                  </a:cubicBezTo>
                  <a:cubicBezTo>
                    <a:pt x="60259" y="33605"/>
                    <a:pt x="60304" y="33241"/>
                    <a:pt x="60350" y="32899"/>
                  </a:cubicBezTo>
                  <a:cubicBezTo>
                    <a:pt x="60464" y="32331"/>
                    <a:pt x="60555" y="31739"/>
                    <a:pt x="60600" y="31148"/>
                  </a:cubicBezTo>
                  <a:cubicBezTo>
                    <a:pt x="60623" y="30602"/>
                    <a:pt x="60668" y="30056"/>
                    <a:pt x="60714" y="29374"/>
                  </a:cubicBezTo>
                  <a:cubicBezTo>
                    <a:pt x="60714" y="28691"/>
                    <a:pt x="60714" y="27895"/>
                    <a:pt x="60691" y="26803"/>
                  </a:cubicBezTo>
                  <a:cubicBezTo>
                    <a:pt x="60623" y="25370"/>
                    <a:pt x="60395" y="23937"/>
                    <a:pt x="60009" y="22527"/>
                  </a:cubicBezTo>
                  <a:cubicBezTo>
                    <a:pt x="59667" y="21503"/>
                    <a:pt x="59394" y="20479"/>
                    <a:pt x="58689" y="18455"/>
                  </a:cubicBezTo>
                  <a:cubicBezTo>
                    <a:pt x="58325" y="17454"/>
                    <a:pt x="58007" y="16703"/>
                    <a:pt x="57757" y="16089"/>
                  </a:cubicBezTo>
                  <a:lnTo>
                    <a:pt x="57029" y="14497"/>
                  </a:lnTo>
                  <a:cubicBezTo>
                    <a:pt x="56778" y="13974"/>
                    <a:pt x="56506" y="13473"/>
                    <a:pt x="56210" y="12973"/>
                  </a:cubicBezTo>
                  <a:cubicBezTo>
                    <a:pt x="56051" y="12677"/>
                    <a:pt x="55869" y="12336"/>
                    <a:pt x="55641" y="11995"/>
                  </a:cubicBezTo>
                  <a:lnTo>
                    <a:pt x="54799" y="10834"/>
                  </a:lnTo>
                  <a:cubicBezTo>
                    <a:pt x="53935" y="9674"/>
                    <a:pt x="53025" y="8560"/>
                    <a:pt x="52047" y="7513"/>
                  </a:cubicBezTo>
                  <a:lnTo>
                    <a:pt x="51478" y="6876"/>
                  </a:lnTo>
                  <a:cubicBezTo>
                    <a:pt x="51274" y="6694"/>
                    <a:pt x="51046" y="6490"/>
                    <a:pt x="50796" y="6262"/>
                  </a:cubicBezTo>
                  <a:lnTo>
                    <a:pt x="49931" y="5511"/>
                  </a:lnTo>
                  <a:cubicBezTo>
                    <a:pt x="49613" y="5216"/>
                    <a:pt x="49204" y="4966"/>
                    <a:pt x="48771" y="4647"/>
                  </a:cubicBezTo>
                  <a:cubicBezTo>
                    <a:pt x="48066" y="4147"/>
                    <a:pt x="47316" y="3714"/>
                    <a:pt x="46519" y="3350"/>
                  </a:cubicBezTo>
                  <a:cubicBezTo>
                    <a:pt x="45996" y="3100"/>
                    <a:pt x="45450" y="2873"/>
                    <a:pt x="44882" y="2714"/>
                  </a:cubicBezTo>
                  <a:cubicBezTo>
                    <a:pt x="43858" y="2350"/>
                    <a:pt x="42834" y="2031"/>
                    <a:pt x="40810" y="1394"/>
                  </a:cubicBezTo>
                  <a:lnTo>
                    <a:pt x="39445" y="985"/>
                  </a:lnTo>
                  <a:lnTo>
                    <a:pt x="38353" y="757"/>
                  </a:lnTo>
                  <a:cubicBezTo>
                    <a:pt x="37693" y="621"/>
                    <a:pt x="37170" y="462"/>
                    <a:pt x="36647" y="416"/>
                  </a:cubicBezTo>
                  <a:lnTo>
                    <a:pt x="34941" y="143"/>
                  </a:lnTo>
                  <a:cubicBezTo>
                    <a:pt x="34281" y="120"/>
                    <a:pt x="33485" y="29"/>
                    <a:pt x="32416" y="7"/>
                  </a:cubicBezTo>
                  <a:cubicBezTo>
                    <a:pt x="31988" y="2"/>
                    <a:pt x="31603" y="0"/>
                    <a:pt x="31253" y="0"/>
                  </a:cubicBezTo>
                  <a:close/>
                </a:path>
              </a:pathLst>
            </a:custGeom>
            <a:solidFill>
              <a:srgbClr val="4E5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6"/>
            <p:cNvSpPr/>
            <p:nvPr/>
          </p:nvSpPr>
          <p:spPr>
            <a:xfrm>
              <a:off x="6939325" y="0"/>
              <a:ext cx="2215650" cy="2773500"/>
            </a:xfrm>
            <a:custGeom>
              <a:avLst/>
              <a:gdLst/>
              <a:ahLst/>
              <a:cxnLst/>
              <a:rect l="l" t="t" r="r" b="b"/>
              <a:pathLst>
                <a:path w="88626" h="110940" extrusionOk="0">
                  <a:moveTo>
                    <a:pt x="865" y="0"/>
                  </a:moveTo>
                  <a:cubicBezTo>
                    <a:pt x="228" y="1979"/>
                    <a:pt x="1" y="4095"/>
                    <a:pt x="228" y="6165"/>
                  </a:cubicBezTo>
                  <a:cubicBezTo>
                    <a:pt x="1275" y="15491"/>
                    <a:pt x="11716" y="20837"/>
                    <a:pt x="21065" y="21701"/>
                  </a:cubicBezTo>
                  <a:cubicBezTo>
                    <a:pt x="22911" y="21873"/>
                    <a:pt x="24759" y="21939"/>
                    <a:pt x="26608" y="21939"/>
                  </a:cubicBezTo>
                  <a:cubicBezTo>
                    <a:pt x="32600" y="21939"/>
                    <a:pt x="38606" y="21250"/>
                    <a:pt x="44590" y="21250"/>
                  </a:cubicBezTo>
                  <a:cubicBezTo>
                    <a:pt x="46548" y="21250"/>
                    <a:pt x="48503" y="21324"/>
                    <a:pt x="50455" y="21519"/>
                  </a:cubicBezTo>
                  <a:cubicBezTo>
                    <a:pt x="60214" y="22497"/>
                    <a:pt x="70700" y="27889"/>
                    <a:pt x="72884" y="37443"/>
                  </a:cubicBezTo>
                  <a:cubicBezTo>
                    <a:pt x="74158" y="42970"/>
                    <a:pt x="72361" y="48680"/>
                    <a:pt x="70996" y="54185"/>
                  </a:cubicBezTo>
                  <a:cubicBezTo>
                    <a:pt x="68516" y="63989"/>
                    <a:pt x="67288" y="74316"/>
                    <a:pt x="69199" y="84234"/>
                  </a:cubicBezTo>
                  <a:cubicBezTo>
                    <a:pt x="71110" y="94175"/>
                    <a:pt x="76546" y="103706"/>
                    <a:pt x="85122" y="109074"/>
                  </a:cubicBezTo>
                  <a:cubicBezTo>
                    <a:pt x="86259" y="109757"/>
                    <a:pt x="87420" y="110394"/>
                    <a:pt x="88625" y="110940"/>
                  </a:cubicBezTo>
                  <a:lnTo>
                    <a:pt x="88625" y="0"/>
                  </a:lnTo>
                  <a:close/>
                </a:path>
              </a:pathLst>
            </a:custGeom>
            <a:solidFill>
              <a:srgbClr val="C5C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6"/>
            <p:cNvSpPr/>
            <p:nvPr/>
          </p:nvSpPr>
          <p:spPr>
            <a:xfrm>
              <a:off x="0" y="3295720"/>
              <a:ext cx="1563350" cy="1851675"/>
            </a:xfrm>
            <a:custGeom>
              <a:avLst/>
              <a:gdLst/>
              <a:ahLst/>
              <a:cxnLst/>
              <a:rect l="l" t="t" r="r" b="b"/>
              <a:pathLst>
                <a:path w="62534" h="74067" extrusionOk="0">
                  <a:moveTo>
                    <a:pt x="0" y="0"/>
                  </a:moveTo>
                  <a:lnTo>
                    <a:pt x="0" y="74066"/>
                  </a:lnTo>
                  <a:lnTo>
                    <a:pt x="62533" y="74066"/>
                  </a:lnTo>
                  <a:cubicBezTo>
                    <a:pt x="57825" y="71723"/>
                    <a:pt x="52615" y="70381"/>
                    <a:pt x="47725" y="68334"/>
                  </a:cubicBezTo>
                  <a:cubicBezTo>
                    <a:pt x="30960" y="61396"/>
                    <a:pt x="18039" y="45836"/>
                    <a:pt x="14309" y="28048"/>
                  </a:cubicBezTo>
                  <a:cubicBezTo>
                    <a:pt x="12807" y="20951"/>
                    <a:pt x="12557" y="13216"/>
                    <a:pt x="8303" y="7348"/>
                  </a:cubicBezTo>
                  <a:cubicBezTo>
                    <a:pt x="6142" y="4299"/>
                    <a:pt x="3299" y="1774"/>
                    <a:pt x="0" y="0"/>
                  </a:cubicBezTo>
                  <a:close/>
                </a:path>
              </a:pathLst>
            </a:custGeom>
            <a:solidFill>
              <a:srgbClr val="CD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6"/>
            <p:cNvSpPr/>
            <p:nvPr/>
          </p:nvSpPr>
          <p:spPr>
            <a:xfrm>
              <a:off x="-427" y="1702"/>
              <a:ext cx="3152250" cy="1766375"/>
            </a:xfrm>
            <a:custGeom>
              <a:avLst/>
              <a:gdLst/>
              <a:ahLst/>
              <a:cxnLst/>
              <a:rect l="l" t="t" r="r" b="b"/>
              <a:pathLst>
                <a:path w="126090" h="70655" extrusionOk="0">
                  <a:moveTo>
                    <a:pt x="0" y="0"/>
                  </a:moveTo>
                  <a:lnTo>
                    <a:pt x="0" y="70631"/>
                  </a:lnTo>
                  <a:cubicBezTo>
                    <a:pt x="561" y="70647"/>
                    <a:pt x="1118" y="70655"/>
                    <a:pt x="1671" y="70655"/>
                  </a:cubicBezTo>
                  <a:cubicBezTo>
                    <a:pt x="8214" y="70655"/>
                    <a:pt x="14172" y="69582"/>
                    <a:pt x="17675" y="68470"/>
                  </a:cubicBezTo>
                  <a:cubicBezTo>
                    <a:pt x="30277" y="64467"/>
                    <a:pt x="42288" y="29845"/>
                    <a:pt x="54936" y="26023"/>
                  </a:cubicBezTo>
                  <a:cubicBezTo>
                    <a:pt x="65331" y="22861"/>
                    <a:pt x="76341" y="22861"/>
                    <a:pt x="87055" y="20973"/>
                  </a:cubicBezTo>
                  <a:cubicBezTo>
                    <a:pt x="102432" y="18244"/>
                    <a:pt x="117764" y="11033"/>
                    <a:pt x="125999" y="114"/>
                  </a:cubicBezTo>
                  <a:lnTo>
                    <a:pt x="126090" y="0"/>
                  </a:lnTo>
                  <a:close/>
                </a:path>
              </a:pathLst>
            </a:custGeom>
            <a:solidFill>
              <a:srgbClr val="FAB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6"/>
            <p:cNvSpPr/>
            <p:nvPr/>
          </p:nvSpPr>
          <p:spPr>
            <a:xfrm>
              <a:off x="-528377" y="-303248"/>
              <a:ext cx="2810675" cy="1541450"/>
            </a:xfrm>
            <a:custGeom>
              <a:avLst/>
              <a:gdLst/>
              <a:ahLst/>
              <a:cxnLst/>
              <a:rect l="l" t="t" r="r" b="b"/>
              <a:pathLst>
                <a:path w="112427" h="61658" extrusionOk="0">
                  <a:moveTo>
                    <a:pt x="111173" y="1"/>
                  </a:moveTo>
                  <a:cubicBezTo>
                    <a:pt x="110846" y="1"/>
                    <a:pt x="110528" y="191"/>
                    <a:pt x="110516" y="529"/>
                  </a:cubicBezTo>
                  <a:cubicBezTo>
                    <a:pt x="110493" y="961"/>
                    <a:pt x="110471" y="1325"/>
                    <a:pt x="110448" y="1643"/>
                  </a:cubicBezTo>
                  <a:cubicBezTo>
                    <a:pt x="110448" y="1985"/>
                    <a:pt x="110425" y="2258"/>
                    <a:pt x="110402" y="2530"/>
                  </a:cubicBezTo>
                  <a:cubicBezTo>
                    <a:pt x="110357" y="3054"/>
                    <a:pt x="110357" y="3486"/>
                    <a:pt x="110357" y="3918"/>
                  </a:cubicBezTo>
                  <a:cubicBezTo>
                    <a:pt x="110380" y="5055"/>
                    <a:pt x="110243" y="6193"/>
                    <a:pt x="109970" y="7307"/>
                  </a:cubicBezTo>
                  <a:cubicBezTo>
                    <a:pt x="109674" y="8399"/>
                    <a:pt x="109310" y="9491"/>
                    <a:pt x="108855" y="10538"/>
                  </a:cubicBezTo>
                  <a:cubicBezTo>
                    <a:pt x="108446" y="11607"/>
                    <a:pt x="107877" y="12608"/>
                    <a:pt x="107195" y="13518"/>
                  </a:cubicBezTo>
                  <a:cubicBezTo>
                    <a:pt x="106194" y="14928"/>
                    <a:pt x="105625" y="15542"/>
                    <a:pt x="105057" y="16224"/>
                  </a:cubicBezTo>
                  <a:cubicBezTo>
                    <a:pt x="104283" y="17089"/>
                    <a:pt x="103396" y="17840"/>
                    <a:pt x="102418" y="18476"/>
                  </a:cubicBezTo>
                  <a:cubicBezTo>
                    <a:pt x="101440" y="19091"/>
                    <a:pt x="100393" y="19637"/>
                    <a:pt x="99347" y="20114"/>
                  </a:cubicBezTo>
                  <a:cubicBezTo>
                    <a:pt x="98255" y="20592"/>
                    <a:pt x="97141" y="20933"/>
                    <a:pt x="96003" y="21183"/>
                  </a:cubicBezTo>
                  <a:cubicBezTo>
                    <a:pt x="95187" y="21379"/>
                    <a:pt x="94347" y="21482"/>
                    <a:pt x="93509" y="21482"/>
                  </a:cubicBezTo>
                  <a:cubicBezTo>
                    <a:pt x="93179" y="21482"/>
                    <a:pt x="92850" y="21466"/>
                    <a:pt x="92523" y="21434"/>
                  </a:cubicBezTo>
                  <a:cubicBezTo>
                    <a:pt x="91658" y="21388"/>
                    <a:pt x="90817" y="21274"/>
                    <a:pt x="89065" y="21070"/>
                  </a:cubicBezTo>
                  <a:cubicBezTo>
                    <a:pt x="87314" y="20865"/>
                    <a:pt x="86404" y="20774"/>
                    <a:pt x="85471" y="20728"/>
                  </a:cubicBezTo>
                  <a:cubicBezTo>
                    <a:pt x="85221" y="20717"/>
                    <a:pt x="84971" y="20711"/>
                    <a:pt x="84720" y="20711"/>
                  </a:cubicBezTo>
                  <a:cubicBezTo>
                    <a:pt x="84470" y="20711"/>
                    <a:pt x="84220" y="20717"/>
                    <a:pt x="83970" y="20728"/>
                  </a:cubicBezTo>
                  <a:cubicBezTo>
                    <a:pt x="83196" y="20774"/>
                    <a:pt x="82446" y="20910"/>
                    <a:pt x="81740" y="21138"/>
                  </a:cubicBezTo>
                  <a:cubicBezTo>
                    <a:pt x="80990" y="21365"/>
                    <a:pt x="80307" y="21729"/>
                    <a:pt x="79693" y="22230"/>
                  </a:cubicBezTo>
                  <a:cubicBezTo>
                    <a:pt x="79284" y="22571"/>
                    <a:pt x="78920" y="22935"/>
                    <a:pt x="78601" y="23344"/>
                  </a:cubicBezTo>
                  <a:cubicBezTo>
                    <a:pt x="78010" y="24095"/>
                    <a:pt x="77509" y="24869"/>
                    <a:pt x="76531" y="26347"/>
                  </a:cubicBezTo>
                  <a:cubicBezTo>
                    <a:pt x="74575" y="29327"/>
                    <a:pt x="74439" y="29236"/>
                    <a:pt x="72505" y="32216"/>
                  </a:cubicBezTo>
                  <a:cubicBezTo>
                    <a:pt x="71868" y="33194"/>
                    <a:pt x="71163" y="34127"/>
                    <a:pt x="70389" y="35014"/>
                  </a:cubicBezTo>
                  <a:cubicBezTo>
                    <a:pt x="69821" y="35674"/>
                    <a:pt x="69229" y="36333"/>
                    <a:pt x="68069" y="37607"/>
                  </a:cubicBezTo>
                  <a:cubicBezTo>
                    <a:pt x="67273" y="38426"/>
                    <a:pt x="66431" y="39199"/>
                    <a:pt x="65567" y="39950"/>
                  </a:cubicBezTo>
                  <a:cubicBezTo>
                    <a:pt x="65249" y="40223"/>
                    <a:pt x="64885" y="40473"/>
                    <a:pt x="64452" y="40792"/>
                  </a:cubicBezTo>
                  <a:cubicBezTo>
                    <a:pt x="64225" y="40928"/>
                    <a:pt x="63975" y="41065"/>
                    <a:pt x="63679" y="41247"/>
                  </a:cubicBezTo>
                  <a:cubicBezTo>
                    <a:pt x="63542" y="41315"/>
                    <a:pt x="63383" y="41406"/>
                    <a:pt x="63201" y="41497"/>
                  </a:cubicBezTo>
                  <a:lnTo>
                    <a:pt x="62655" y="41724"/>
                  </a:lnTo>
                  <a:cubicBezTo>
                    <a:pt x="61609" y="42179"/>
                    <a:pt x="60517" y="42521"/>
                    <a:pt x="59380" y="42748"/>
                  </a:cubicBezTo>
                  <a:cubicBezTo>
                    <a:pt x="58527" y="42902"/>
                    <a:pt x="57661" y="42978"/>
                    <a:pt x="56792" y="42978"/>
                  </a:cubicBezTo>
                  <a:cubicBezTo>
                    <a:pt x="56502" y="42978"/>
                    <a:pt x="56212" y="42970"/>
                    <a:pt x="55922" y="42953"/>
                  </a:cubicBezTo>
                  <a:cubicBezTo>
                    <a:pt x="54762" y="42885"/>
                    <a:pt x="53625" y="42657"/>
                    <a:pt x="52510" y="42270"/>
                  </a:cubicBezTo>
                  <a:cubicBezTo>
                    <a:pt x="51691" y="41997"/>
                    <a:pt x="50849" y="41724"/>
                    <a:pt x="49257" y="41065"/>
                  </a:cubicBezTo>
                  <a:cubicBezTo>
                    <a:pt x="47665" y="40405"/>
                    <a:pt x="46869" y="39996"/>
                    <a:pt x="45981" y="39700"/>
                  </a:cubicBezTo>
                  <a:cubicBezTo>
                    <a:pt x="45504" y="39518"/>
                    <a:pt x="45003" y="39381"/>
                    <a:pt x="44503" y="39290"/>
                  </a:cubicBezTo>
                  <a:cubicBezTo>
                    <a:pt x="44165" y="39219"/>
                    <a:pt x="43822" y="39184"/>
                    <a:pt x="43477" y="39184"/>
                  </a:cubicBezTo>
                  <a:cubicBezTo>
                    <a:pt x="43056" y="39184"/>
                    <a:pt x="42631" y="39236"/>
                    <a:pt x="42205" y="39336"/>
                  </a:cubicBezTo>
                  <a:cubicBezTo>
                    <a:pt x="41477" y="39518"/>
                    <a:pt x="40772" y="39836"/>
                    <a:pt x="40158" y="40269"/>
                  </a:cubicBezTo>
                  <a:cubicBezTo>
                    <a:pt x="39726" y="40564"/>
                    <a:pt x="39316" y="40860"/>
                    <a:pt x="38930" y="41201"/>
                  </a:cubicBezTo>
                  <a:cubicBezTo>
                    <a:pt x="38020" y="41997"/>
                    <a:pt x="37201" y="42907"/>
                    <a:pt x="36496" y="43885"/>
                  </a:cubicBezTo>
                  <a:cubicBezTo>
                    <a:pt x="34312" y="46752"/>
                    <a:pt x="34494" y="46888"/>
                    <a:pt x="32401" y="49732"/>
                  </a:cubicBezTo>
                  <a:cubicBezTo>
                    <a:pt x="31355" y="51142"/>
                    <a:pt x="30809" y="51847"/>
                    <a:pt x="30240" y="52507"/>
                  </a:cubicBezTo>
                  <a:cubicBezTo>
                    <a:pt x="29671" y="53166"/>
                    <a:pt x="29103" y="53849"/>
                    <a:pt x="27874" y="55100"/>
                  </a:cubicBezTo>
                  <a:cubicBezTo>
                    <a:pt x="27056" y="55919"/>
                    <a:pt x="26168" y="56670"/>
                    <a:pt x="25236" y="57352"/>
                  </a:cubicBezTo>
                  <a:cubicBezTo>
                    <a:pt x="24303" y="58034"/>
                    <a:pt x="23302" y="58649"/>
                    <a:pt x="22279" y="59149"/>
                  </a:cubicBezTo>
                  <a:cubicBezTo>
                    <a:pt x="21232" y="59672"/>
                    <a:pt x="20163" y="60104"/>
                    <a:pt x="19048" y="60423"/>
                  </a:cubicBezTo>
                  <a:lnTo>
                    <a:pt x="18411" y="60582"/>
                  </a:lnTo>
                  <a:lnTo>
                    <a:pt x="17684" y="60741"/>
                  </a:lnTo>
                  <a:cubicBezTo>
                    <a:pt x="17114" y="60827"/>
                    <a:pt x="16539" y="60870"/>
                    <a:pt x="15965" y="60870"/>
                  </a:cubicBezTo>
                  <a:cubicBezTo>
                    <a:pt x="14706" y="60870"/>
                    <a:pt x="13450" y="60663"/>
                    <a:pt x="12247" y="60241"/>
                  </a:cubicBezTo>
                  <a:cubicBezTo>
                    <a:pt x="11815" y="60104"/>
                    <a:pt x="11360" y="59945"/>
                    <a:pt x="10950" y="59718"/>
                  </a:cubicBezTo>
                  <a:cubicBezTo>
                    <a:pt x="10313" y="59445"/>
                    <a:pt x="9722" y="59081"/>
                    <a:pt x="9153" y="58694"/>
                  </a:cubicBezTo>
                  <a:cubicBezTo>
                    <a:pt x="8198" y="58034"/>
                    <a:pt x="7311" y="57261"/>
                    <a:pt x="6515" y="56397"/>
                  </a:cubicBezTo>
                  <a:cubicBezTo>
                    <a:pt x="5718" y="55532"/>
                    <a:pt x="4968" y="54622"/>
                    <a:pt x="4285" y="53690"/>
                  </a:cubicBezTo>
                  <a:cubicBezTo>
                    <a:pt x="3603" y="52711"/>
                    <a:pt x="2989" y="51688"/>
                    <a:pt x="2488" y="50596"/>
                  </a:cubicBezTo>
                  <a:cubicBezTo>
                    <a:pt x="1965" y="49550"/>
                    <a:pt x="1351" y="48549"/>
                    <a:pt x="668" y="47593"/>
                  </a:cubicBezTo>
                  <a:cubicBezTo>
                    <a:pt x="528" y="47373"/>
                    <a:pt x="380" y="47276"/>
                    <a:pt x="268" y="47276"/>
                  </a:cubicBezTo>
                  <a:cubicBezTo>
                    <a:pt x="90" y="47276"/>
                    <a:pt x="1" y="47521"/>
                    <a:pt x="168" y="47912"/>
                  </a:cubicBezTo>
                  <a:cubicBezTo>
                    <a:pt x="600" y="49004"/>
                    <a:pt x="1123" y="50073"/>
                    <a:pt x="1783" y="51074"/>
                  </a:cubicBezTo>
                  <a:lnTo>
                    <a:pt x="3853" y="54031"/>
                  </a:lnTo>
                  <a:cubicBezTo>
                    <a:pt x="4877" y="55464"/>
                    <a:pt x="5491" y="56169"/>
                    <a:pt x="6060" y="56874"/>
                  </a:cubicBezTo>
                  <a:cubicBezTo>
                    <a:pt x="6833" y="57807"/>
                    <a:pt x="7720" y="58626"/>
                    <a:pt x="8721" y="59331"/>
                  </a:cubicBezTo>
                  <a:cubicBezTo>
                    <a:pt x="9312" y="59763"/>
                    <a:pt x="9949" y="60127"/>
                    <a:pt x="10609" y="60446"/>
                  </a:cubicBezTo>
                  <a:cubicBezTo>
                    <a:pt x="11064" y="60673"/>
                    <a:pt x="11542" y="60855"/>
                    <a:pt x="12019" y="61014"/>
                  </a:cubicBezTo>
                  <a:cubicBezTo>
                    <a:pt x="13202" y="61401"/>
                    <a:pt x="14408" y="61606"/>
                    <a:pt x="15636" y="61651"/>
                  </a:cubicBezTo>
                  <a:cubicBezTo>
                    <a:pt x="15807" y="61655"/>
                    <a:pt x="15971" y="61657"/>
                    <a:pt x="16127" y="61657"/>
                  </a:cubicBezTo>
                  <a:cubicBezTo>
                    <a:pt x="16823" y="61657"/>
                    <a:pt x="17378" y="61620"/>
                    <a:pt x="17843" y="61583"/>
                  </a:cubicBezTo>
                  <a:lnTo>
                    <a:pt x="18639" y="61515"/>
                  </a:lnTo>
                  <a:lnTo>
                    <a:pt x="19344" y="61424"/>
                  </a:lnTo>
                  <a:cubicBezTo>
                    <a:pt x="20572" y="61265"/>
                    <a:pt x="21778" y="60901"/>
                    <a:pt x="22893" y="60332"/>
                  </a:cubicBezTo>
                  <a:cubicBezTo>
                    <a:pt x="24007" y="59809"/>
                    <a:pt x="25054" y="59149"/>
                    <a:pt x="26032" y="58376"/>
                  </a:cubicBezTo>
                  <a:cubicBezTo>
                    <a:pt x="26987" y="57625"/>
                    <a:pt x="27920" y="56829"/>
                    <a:pt x="28784" y="55964"/>
                  </a:cubicBezTo>
                  <a:cubicBezTo>
                    <a:pt x="29649" y="55100"/>
                    <a:pt x="30468" y="54213"/>
                    <a:pt x="31218" y="53257"/>
                  </a:cubicBezTo>
                  <a:cubicBezTo>
                    <a:pt x="31787" y="52575"/>
                    <a:pt x="32333" y="51847"/>
                    <a:pt x="33425" y="50414"/>
                  </a:cubicBezTo>
                  <a:cubicBezTo>
                    <a:pt x="35540" y="47548"/>
                    <a:pt x="35267" y="47366"/>
                    <a:pt x="37406" y="44545"/>
                  </a:cubicBezTo>
                  <a:cubicBezTo>
                    <a:pt x="38088" y="43590"/>
                    <a:pt x="38839" y="42725"/>
                    <a:pt x="39680" y="41906"/>
                  </a:cubicBezTo>
                  <a:cubicBezTo>
                    <a:pt x="39999" y="41588"/>
                    <a:pt x="40363" y="41292"/>
                    <a:pt x="40727" y="41019"/>
                  </a:cubicBezTo>
                  <a:cubicBezTo>
                    <a:pt x="41250" y="40655"/>
                    <a:pt x="41841" y="40360"/>
                    <a:pt x="42456" y="40200"/>
                  </a:cubicBezTo>
                  <a:cubicBezTo>
                    <a:pt x="42774" y="40121"/>
                    <a:pt x="43093" y="40081"/>
                    <a:pt x="43408" y="40081"/>
                  </a:cubicBezTo>
                  <a:cubicBezTo>
                    <a:pt x="43724" y="40081"/>
                    <a:pt x="44037" y="40121"/>
                    <a:pt x="44344" y="40200"/>
                  </a:cubicBezTo>
                  <a:cubicBezTo>
                    <a:pt x="44799" y="40314"/>
                    <a:pt x="45208" y="40451"/>
                    <a:pt x="45640" y="40633"/>
                  </a:cubicBezTo>
                  <a:cubicBezTo>
                    <a:pt x="46414" y="40951"/>
                    <a:pt x="47164" y="41451"/>
                    <a:pt x="48870" y="42134"/>
                  </a:cubicBezTo>
                  <a:cubicBezTo>
                    <a:pt x="50554" y="42794"/>
                    <a:pt x="51418" y="43112"/>
                    <a:pt x="52260" y="43453"/>
                  </a:cubicBezTo>
                  <a:cubicBezTo>
                    <a:pt x="53420" y="43908"/>
                    <a:pt x="54648" y="44158"/>
                    <a:pt x="55877" y="44249"/>
                  </a:cubicBezTo>
                  <a:cubicBezTo>
                    <a:pt x="56158" y="44270"/>
                    <a:pt x="56440" y="44280"/>
                    <a:pt x="56721" y="44280"/>
                  </a:cubicBezTo>
                  <a:cubicBezTo>
                    <a:pt x="57688" y="44280"/>
                    <a:pt x="58650" y="44160"/>
                    <a:pt x="59584" y="43931"/>
                  </a:cubicBezTo>
                  <a:cubicBezTo>
                    <a:pt x="60790" y="43612"/>
                    <a:pt x="61950" y="43203"/>
                    <a:pt x="63088" y="42725"/>
                  </a:cubicBezTo>
                  <a:cubicBezTo>
                    <a:pt x="64225" y="42248"/>
                    <a:pt x="65294" y="41633"/>
                    <a:pt x="66272" y="40883"/>
                  </a:cubicBezTo>
                  <a:cubicBezTo>
                    <a:pt x="67228" y="40132"/>
                    <a:pt x="68137" y="39313"/>
                    <a:pt x="68979" y="38449"/>
                  </a:cubicBezTo>
                  <a:cubicBezTo>
                    <a:pt x="70208" y="37129"/>
                    <a:pt x="70844" y="36470"/>
                    <a:pt x="71459" y="35810"/>
                  </a:cubicBezTo>
                  <a:cubicBezTo>
                    <a:pt x="72323" y="34946"/>
                    <a:pt x="73074" y="34013"/>
                    <a:pt x="73733" y="32989"/>
                  </a:cubicBezTo>
                  <a:cubicBezTo>
                    <a:pt x="75690" y="30009"/>
                    <a:pt x="75553" y="29918"/>
                    <a:pt x="77509" y="26961"/>
                  </a:cubicBezTo>
                  <a:cubicBezTo>
                    <a:pt x="78101" y="26006"/>
                    <a:pt x="78761" y="25073"/>
                    <a:pt x="79466" y="24186"/>
                  </a:cubicBezTo>
                  <a:cubicBezTo>
                    <a:pt x="79761" y="23845"/>
                    <a:pt x="80080" y="23526"/>
                    <a:pt x="80421" y="23253"/>
                  </a:cubicBezTo>
                  <a:cubicBezTo>
                    <a:pt x="80922" y="22844"/>
                    <a:pt x="81513" y="22548"/>
                    <a:pt x="82127" y="22344"/>
                  </a:cubicBezTo>
                  <a:cubicBezTo>
                    <a:pt x="82764" y="22139"/>
                    <a:pt x="83401" y="22025"/>
                    <a:pt x="84061" y="22002"/>
                  </a:cubicBezTo>
                  <a:cubicBezTo>
                    <a:pt x="84259" y="21993"/>
                    <a:pt x="84453" y="21987"/>
                    <a:pt x="84644" y="21987"/>
                  </a:cubicBezTo>
                  <a:cubicBezTo>
                    <a:pt x="84915" y="21987"/>
                    <a:pt x="85182" y="21998"/>
                    <a:pt x="85448" y="22025"/>
                  </a:cubicBezTo>
                  <a:cubicBezTo>
                    <a:pt x="86313" y="22071"/>
                    <a:pt x="87154" y="22207"/>
                    <a:pt x="88929" y="22389"/>
                  </a:cubicBezTo>
                  <a:cubicBezTo>
                    <a:pt x="90726" y="22571"/>
                    <a:pt x="91658" y="22639"/>
                    <a:pt x="92591" y="22662"/>
                  </a:cubicBezTo>
                  <a:cubicBezTo>
                    <a:pt x="92768" y="22669"/>
                    <a:pt x="92946" y="22672"/>
                    <a:pt x="93124" y="22672"/>
                  </a:cubicBezTo>
                  <a:cubicBezTo>
                    <a:pt x="94180" y="22672"/>
                    <a:pt x="95245" y="22558"/>
                    <a:pt x="96276" y="22344"/>
                  </a:cubicBezTo>
                  <a:cubicBezTo>
                    <a:pt x="97482" y="22093"/>
                    <a:pt x="98665" y="21661"/>
                    <a:pt x="99734" y="21047"/>
                  </a:cubicBezTo>
                  <a:cubicBezTo>
                    <a:pt x="100553" y="20592"/>
                    <a:pt x="101349" y="20137"/>
                    <a:pt x="102896" y="19182"/>
                  </a:cubicBezTo>
                  <a:cubicBezTo>
                    <a:pt x="103919" y="18522"/>
                    <a:pt x="104875" y="17771"/>
                    <a:pt x="105785" y="16975"/>
                  </a:cubicBezTo>
                  <a:cubicBezTo>
                    <a:pt x="106694" y="16156"/>
                    <a:pt x="107513" y="15224"/>
                    <a:pt x="108219" y="14245"/>
                  </a:cubicBezTo>
                  <a:cubicBezTo>
                    <a:pt x="109265" y="12744"/>
                    <a:pt x="109765" y="11971"/>
                    <a:pt x="110243" y="11175"/>
                  </a:cubicBezTo>
                  <a:cubicBezTo>
                    <a:pt x="110880" y="10105"/>
                    <a:pt x="111380" y="8968"/>
                    <a:pt x="111699" y="7762"/>
                  </a:cubicBezTo>
                  <a:cubicBezTo>
                    <a:pt x="112040" y="6557"/>
                    <a:pt x="112268" y="5351"/>
                    <a:pt x="112359" y="4100"/>
                  </a:cubicBezTo>
                  <a:cubicBezTo>
                    <a:pt x="112427" y="3190"/>
                    <a:pt x="112336" y="2235"/>
                    <a:pt x="111858" y="483"/>
                  </a:cubicBezTo>
                  <a:cubicBezTo>
                    <a:pt x="111762" y="151"/>
                    <a:pt x="111464" y="1"/>
                    <a:pt x="111173" y="1"/>
                  </a:cubicBezTo>
                  <a:close/>
                </a:path>
              </a:pathLst>
            </a:custGeom>
            <a:solidFill>
              <a:srgbClr val="4E5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6" name="Google Shape;2686;p36"/>
            <p:cNvGrpSpPr/>
            <p:nvPr/>
          </p:nvGrpSpPr>
          <p:grpSpPr>
            <a:xfrm>
              <a:off x="343475" y="3909325"/>
              <a:ext cx="1004325" cy="1026650"/>
              <a:chOff x="1114125" y="3676175"/>
              <a:chExt cx="1004325" cy="1026650"/>
            </a:xfrm>
          </p:grpSpPr>
          <p:sp>
            <p:nvSpPr>
              <p:cNvPr id="2687" name="Google Shape;2687;p36"/>
              <p:cNvSpPr/>
              <p:nvPr/>
            </p:nvSpPr>
            <p:spPr>
              <a:xfrm>
                <a:off x="1645275" y="4251750"/>
                <a:ext cx="46075" cy="4302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721" extrusionOk="0">
                    <a:moveTo>
                      <a:pt x="782" y="0"/>
                    </a:moveTo>
                    <a:cubicBezTo>
                      <a:pt x="628" y="0"/>
                      <a:pt x="492" y="31"/>
                      <a:pt x="410" y="98"/>
                    </a:cubicBezTo>
                    <a:cubicBezTo>
                      <a:pt x="68" y="394"/>
                      <a:pt x="0" y="894"/>
                      <a:pt x="250" y="1258"/>
                    </a:cubicBezTo>
                    <a:cubicBezTo>
                      <a:pt x="406" y="1555"/>
                      <a:pt x="703" y="1721"/>
                      <a:pt x="1004" y="1721"/>
                    </a:cubicBezTo>
                    <a:cubicBezTo>
                      <a:pt x="1186" y="1721"/>
                      <a:pt x="1370" y="1660"/>
                      <a:pt x="1524" y="1531"/>
                    </a:cubicBezTo>
                    <a:cubicBezTo>
                      <a:pt x="1797" y="1326"/>
                      <a:pt x="1843" y="689"/>
                      <a:pt x="1615" y="325"/>
                    </a:cubicBezTo>
                    <a:cubicBezTo>
                      <a:pt x="1478" y="127"/>
                      <a:pt x="1095" y="0"/>
                      <a:pt x="782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1488300" y="4227650"/>
                <a:ext cx="46100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4" extrusionOk="0">
                    <a:moveTo>
                      <a:pt x="749" y="1"/>
                    </a:moveTo>
                    <a:cubicBezTo>
                      <a:pt x="604" y="1"/>
                      <a:pt x="473" y="27"/>
                      <a:pt x="388" y="84"/>
                    </a:cubicBezTo>
                    <a:cubicBezTo>
                      <a:pt x="69" y="402"/>
                      <a:pt x="1" y="880"/>
                      <a:pt x="251" y="1267"/>
                    </a:cubicBezTo>
                    <a:cubicBezTo>
                      <a:pt x="390" y="1558"/>
                      <a:pt x="672" y="1714"/>
                      <a:pt x="964" y="1714"/>
                    </a:cubicBezTo>
                    <a:cubicBezTo>
                      <a:pt x="1151" y="1714"/>
                      <a:pt x="1342" y="1650"/>
                      <a:pt x="1502" y="1517"/>
                    </a:cubicBezTo>
                    <a:cubicBezTo>
                      <a:pt x="1798" y="1312"/>
                      <a:pt x="1843" y="652"/>
                      <a:pt x="1593" y="311"/>
                    </a:cubicBezTo>
                    <a:cubicBezTo>
                      <a:pt x="1453" y="124"/>
                      <a:pt x="1066" y="1"/>
                      <a:pt x="749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1527550" y="4144100"/>
                <a:ext cx="4607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791" extrusionOk="0">
                    <a:moveTo>
                      <a:pt x="1007" y="1"/>
                    </a:moveTo>
                    <a:cubicBezTo>
                      <a:pt x="809" y="1"/>
                      <a:pt x="614" y="81"/>
                      <a:pt x="478" y="241"/>
                    </a:cubicBezTo>
                    <a:cubicBezTo>
                      <a:pt x="296" y="446"/>
                      <a:pt x="160" y="673"/>
                      <a:pt x="91" y="946"/>
                    </a:cubicBezTo>
                    <a:cubicBezTo>
                      <a:pt x="0" y="1265"/>
                      <a:pt x="160" y="1606"/>
                      <a:pt x="478" y="1765"/>
                    </a:cubicBezTo>
                    <a:cubicBezTo>
                      <a:pt x="532" y="1783"/>
                      <a:pt x="591" y="1790"/>
                      <a:pt x="653" y="1790"/>
                    </a:cubicBezTo>
                    <a:cubicBezTo>
                      <a:pt x="827" y="1790"/>
                      <a:pt x="1028" y="1736"/>
                      <a:pt x="1229" y="1720"/>
                    </a:cubicBezTo>
                    <a:cubicBezTo>
                      <a:pt x="1411" y="1469"/>
                      <a:pt x="1638" y="1287"/>
                      <a:pt x="1707" y="1037"/>
                    </a:cubicBezTo>
                    <a:cubicBezTo>
                      <a:pt x="1775" y="742"/>
                      <a:pt x="1843" y="423"/>
                      <a:pt x="1479" y="173"/>
                    </a:cubicBezTo>
                    <a:cubicBezTo>
                      <a:pt x="1344" y="58"/>
                      <a:pt x="1175" y="1"/>
                      <a:pt x="1007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1612275" y="4131050"/>
                <a:ext cx="4325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835" extrusionOk="0">
                    <a:moveTo>
                      <a:pt x="929" y="1"/>
                    </a:moveTo>
                    <a:cubicBezTo>
                      <a:pt x="761" y="1"/>
                      <a:pt x="598" y="63"/>
                      <a:pt x="479" y="194"/>
                    </a:cubicBezTo>
                    <a:cubicBezTo>
                      <a:pt x="137" y="558"/>
                      <a:pt x="1" y="1082"/>
                      <a:pt x="92" y="1559"/>
                    </a:cubicBezTo>
                    <a:cubicBezTo>
                      <a:pt x="115" y="1696"/>
                      <a:pt x="410" y="1787"/>
                      <a:pt x="592" y="1832"/>
                    </a:cubicBezTo>
                    <a:cubicBezTo>
                      <a:pt x="597" y="1834"/>
                      <a:pt x="603" y="1835"/>
                      <a:pt x="608" y="1835"/>
                    </a:cubicBezTo>
                    <a:cubicBezTo>
                      <a:pt x="678" y="1835"/>
                      <a:pt x="793" y="1708"/>
                      <a:pt x="1024" y="1582"/>
                    </a:cubicBezTo>
                    <a:cubicBezTo>
                      <a:pt x="1229" y="1355"/>
                      <a:pt x="1434" y="1127"/>
                      <a:pt x="1593" y="854"/>
                    </a:cubicBezTo>
                    <a:cubicBezTo>
                      <a:pt x="1730" y="604"/>
                      <a:pt x="1616" y="285"/>
                      <a:pt x="1366" y="149"/>
                    </a:cubicBezTo>
                    <a:cubicBezTo>
                      <a:pt x="1236" y="52"/>
                      <a:pt x="1081" y="1"/>
                      <a:pt x="929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6"/>
              <p:cNvSpPr/>
              <p:nvPr/>
            </p:nvSpPr>
            <p:spPr>
              <a:xfrm>
                <a:off x="1563950" y="4282675"/>
                <a:ext cx="43800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844" extrusionOk="0">
                    <a:moveTo>
                      <a:pt x="956" y="0"/>
                    </a:moveTo>
                    <a:cubicBezTo>
                      <a:pt x="785" y="0"/>
                      <a:pt x="612" y="69"/>
                      <a:pt x="478" y="203"/>
                    </a:cubicBezTo>
                    <a:cubicBezTo>
                      <a:pt x="137" y="567"/>
                      <a:pt x="0" y="1090"/>
                      <a:pt x="91" y="1568"/>
                    </a:cubicBezTo>
                    <a:cubicBezTo>
                      <a:pt x="137" y="1704"/>
                      <a:pt x="410" y="1795"/>
                      <a:pt x="592" y="1841"/>
                    </a:cubicBezTo>
                    <a:cubicBezTo>
                      <a:pt x="597" y="1842"/>
                      <a:pt x="602" y="1843"/>
                      <a:pt x="608" y="1843"/>
                    </a:cubicBezTo>
                    <a:cubicBezTo>
                      <a:pt x="678" y="1843"/>
                      <a:pt x="792" y="1717"/>
                      <a:pt x="1024" y="1591"/>
                    </a:cubicBezTo>
                    <a:cubicBezTo>
                      <a:pt x="1251" y="1363"/>
                      <a:pt x="1433" y="1113"/>
                      <a:pt x="1615" y="863"/>
                    </a:cubicBezTo>
                    <a:cubicBezTo>
                      <a:pt x="1752" y="590"/>
                      <a:pt x="1638" y="294"/>
                      <a:pt x="1365" y="157"/>
                    </a:cubicBezTo>
                    <a:cubicBezTo>
                      <a:pt x="1249" y="52"/>
                      <a:pt x="1103" y="0"/>
                      <a:pt x="956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6"/>
              <p:cNvSpPr/>
              <p:nvPr/>
            </p:nvSpPr>
            <p:spPr>
              <a:xfrm>
                <a:off x="1580425" y="4211575"/>
                <a:ext cx="43825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828" extrusionOk="0">
                    <a:moveTo>
                      <a:pt x="962" y="1"/>
                    </a:moveTo>
                    <a:cubicBezTo>
                      <a:pt x="791" y="1"/>
                      <a:pt x="623" y="70"/>
                      <a:pt x="501" y="204"/>
                    </a:cubicBezTo>
                    <a:cubicBezTo>
                      <a:pt x="160" y="568"/>
                      <a:pt x="1" y="1068"/>
                      <a:pt x="115" y="1568"/>
                    </a:cubicBezTo>
                    <a:cubicBezTo>
                      <a:pt x="137" y="1682"/>
                      <a:pt x="433" y="1773"/>
                      <a:pt x="615" y="1819"/>
                    </a:cubicBezTo>
                    <a:cubicBezTo>
                      <a:pt x="624" y="1825"/>
                      <a:pt x="634" y="1827"/>
                      <a:pt x="645" y="1827"/>
                    </a:cubicBezTo>
                    <a:cubicBezTo>
                      <a:pt x="716" y="1827"/>
                      <a:pt x="830" y="1706"/>
                      <a:pt x="1047" y="1568"/>
                    </a:cubicBezTo>
                    <a:cubicBezTo>
                      <a:pt x="1252" y="1364"/>
                      <a:pt x="1457" y="1113"/>
                      <a:pt x="1616" y="863"/>
                    </a:cubicBezTo>
                    <a:cubicBezTo>
                      <a:pt x="1753" y="590"/>
                      <a:pt x="1639" y="272"/>
                      <a:pt x="1389" y="158"/>
                    </a:cubicBezTo>
                    <a:cubicBezTo>
                      <a:pt x="1262" y="52"/>
                      <a:pt x="1111" y="1"/>
                      <a:pt x="962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1771525" y="4124525"/>
                <a:ext cx="4495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525" extrusionOk="0">
                    <a:moveTo>
                      <a:pt x="1297" y="0"/>
                    </a:moveTo>
                    <a:cubicBezTo>
                      <a:pt x="614" y="0"/>
                      <a:pt x="228" y="387"/>
                      <a:pt x="23" y="1206"/>
                    </a:cubicBezTo>
                    <a:cubicBezTo>
                      <a:pt x="0" y="1297"/>
                      <a:pt x="182" y="1525"/>
                      <a:pt x="273" y="1525"/>
                    </a:cubicBezTo>
                    <a:cubicBezTo>
                      <a:pt x="819" y="1525"/>
                      <a:pt x="1388" y="1434"/>
                      <a:pt x="1661" y="888"/>
                    </a:cubicBezTo>
                    <a:cubicBezTo>
                      <a:pt x="1752" y="637"/>
                      <a:pt x="1797" y="387"/>
                      <a:pt x="1774" y="114"/>
                    </a:cubicBezTo>
                    <a:cubicBezTo>
                      <a:pt x="1615" y="46"/>
                      <a:pt x="1456" y="0"/>
                      <a:pt x="1297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1633325" y="4555600"/>
                <a:ext cx="4437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27" extrusionOk="0">
                    <a:moveTo>
                      <a:pt x="1274" y="0"/>
                    </a:moveTo>
                    <a:cubicBezTo>
                      <a:pt x="615" y="23"/>
                      <a:pt x="205" y="410"/>
                      <a:pt x="0" y="1228"/>
                    </a:cubicBezTo>
                    <a:cubicBezTo>
                      <a:pt x="0" y="1297"/>
                      <a:pt x="160" y="1524"/>
                      <a:pt x="251" y="1524"/>
                    </a:cubicBezTo>
                    <a:cubicBezTo>
                      <a:pt x="293" y="1526"/>
                      <a:pt x="335" y="1527"/>
                      <a:pt x="378" y="1527"/>
                    </a:cubicBezTo>
                    <a:cubicBezTo>
                      <a:pt x="883" y="1527"/>
                      <a:pt x="1388" y="1393"/>
                      <a:pt x="1661" y="910"/>
                    </a:cubicBezTo>
                    <a:cubicBezTo>
                      <a:pt x="1729" y="660"/>
                      <a:pt x="1775" y="387"/>
                      <a:pt x="1775" y="137"/>
                    </a:cubicBezTo>
                    <a:cubicBezTo>
                      <a:pt x="1616" y="68"/>
                      <a:pt x="1434" y="23"/>
                      <a:pt x="1274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1725450" y="4213800"/>
                <a:ext cx="449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528" extrusionOk="0">
                    <a:moveTo>
                      <a:pt x="1297" y="1"/>
                    </a:moveTo>
                    <a:cubicBezTo>
                      <a:pt x="615" y="24"/>
                      <a:pt x="228" y="388"/>
                      <a:pt x="23" y="1229"/>
                    </a:cubicBezTo>
                    <a:cubicBezTo>
                      <a:pt x="1" y="1297"/>
                      <a:pt x="183" y="1525"/>
                      <a:pt x="274" y="1525"/>
                    </a:cubicBezTo>
                    <a:cubicBezTo>
                      <a:pt x="316" y="1527"/>
                      <a:pt x="358" y="1528"/>
                      <a:pt x="400" y="1528"/>
                    </a:cubicBezTo>
                    <a:cubicBezTo>
                      <a:pt x="906" y="1528"/>
                      <a:pt x="1409" y="1393"/>
                      <a:pt x="1661" y="911"/>
                    </a:cubicBezTo>
                    <a:cubicBezTo>
                      <a:pt x="1752" y="660"/>
                      <a:pt x="1798" y="388"/>
                      <a:pt x="1775" y="115"/>
                    </a:cubicBezTo>
                    <a:cubicBezTo>
                      <a:pt x="1616" y="69"/>
                      <a:pt x="1456" y="24"/>
                      <a:pt x="1297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1672575" y="4176925"/>
                <a:ext cx="40900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249" extrusionOk="0">
                    <a:moveTo>
                      <a:pt x="853" y="1"/>
                    </a:moveTo>
                    <a:cubicBezTo>
                      <a:pt x="761" y="1"/>
                      <a:pt x="682" y="20"/>
                      <a:pt x="637" y="65"/>
                    </a:cubicBezTo>
                    <a:cubicBezTo>
                      <a:pt x="432" y="270"/>
                      <a:pt x="0" y="520"/>
                      <a:pt x="228" y="839"/>
                    </a:cubicBezTo>
                    <a:cubicBezTo>
                      <a:pt x="478" y="1089"/>
                      <a:pt x="819" y="1226"/>
                      <a:pt x="1183" y="1248"/>
                    </a:cubicBezTo>
                    <a:cubicBezTo>
                      <a:pt x="1186" y="1249"/>
                      <a:pt x="1190" y="1249"/>
                      <a:pt x="1193" y="1249"/>
                    </a:cubicBezTo>
                    <a:cubicBezTo>
                      <a:pt x="1417" y="1249"/>
                      <a:pt x="1636" y="494"/>
                      <a:pt x="1501" y="270"/>
                    </a:cubicBezTo>
                    <a:cubicBezTo>
                      <a:pt x="1404" y="124"/>
                      <a:pt x="1085" y="1"/>
                      <a:pt x="853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1468975" y="4404975"/>
                <a:ext cx="4040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271" extrusionOk="0">
                    <a:moveTo>
                      <a:pt x="843" y="0"/>
                    </a:moveTo>
                    <a:cubicBezTo>
                      <a:pt x="752" y="0"/>
                      <a:pt x="676" y="20"/>
                      <a:pt x="637" y="65"/>
                    </a:cubicBezTo>
                    <a:cubicBezTo>
                      <a:pt x="410" y="270"/>
                      <a:pt x="0" y="520"/>
                      <a:pt x="228" y="839"/>
                    </a:cubicBezTo>
                    <a:cubicBezTo>
                      <a:pt x="478" y="1089"/>
                      <a:pt x="797" y="1248"/>
                      <a:pt x="1161" y="1271"/>
                    </a:cubicBezTo>
                    <a:cubicBezTo>
                      <a:pt x="1411" y="1271"/>
                      <a:pt x="1616" y="520"/>
                      <a:pt x="1479" y="270"/>
                    </a:cubicBezTo>
                    <a:cubicBezTo>
                      <a:pt x="1398" y="124"/>
                      <a:pt x="1072" y="0"/>
                      <a:pt x="843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1372300" y="4282125"/>
                <a:ext cx="403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250" extrusionOk="0">
                    <a:moveTo>
                      <a:pt x="843" y="1"/>
                    </a:moveTo>
                    <a:cubicBezTo>
                      <a:pt x="752" y="1"/>
                      <a:pt x="676" y="20"/>
                      <a:pt x="637" y="66"/>
                    </a:cubicBezTo>
                    <a:cubicBezTo>
                      <a:pt x="433" y="270"/>
                      <a:pt x="0" y="521"/>
                      <a:pt x="228" y="816"/>
                    </a:cubicBezTo>
                    <a:cubicBezTo>
                      <a:pt x="478" y="1089"/>
                      <a:pt x="819" y="1249"/>
                      <a:pt x="1161" y="1249"/>
                    </a:cubicBezTo>
                    <a:cubicBezTo>
                      <a:pt x="1164" y="1249"/>
                      <a:pt x="1168" y="1249"/>
                      <a:pt x="1171" y="1249"/>
                    </a:cubicBezTo>
                    <a:cubicBezTo>
                      <a:pt x="1417" y="1249"/>
                      <a:pt x="1613" y="495"/>
                      <a:pt x="1479" y="270"/>
                    </a:cubicBezTo>
                    <a:cubicBezTo>
                      <a:pt x="1398" y="124"/>
                      <a:pt x="1072" y="1"/>
                      <a:pt x="843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1461575" y="4327975"/>
                <a:ext cx="4092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258" extrusionOk="0">
                    <a:moveTo>
                      <a:pt x="833" y="1"/>
                    </a:moveTo>
                    <a:cubicBezTo>
                      <a:pt x="749" y="1"/>
                      <a:pt x="679" y="16"/>
                      <a:pt x="638" y="52"/>
                    </a:cubicBezTo>
                    <a:cubicBezTo>
                      <a:pt x="433" y="279"/>
                      <a:pt x="1" y="529"/>
                      <a:pt x="228" y="825"/>
                    </a:cubicBezTo>
                    <a:cubicBezTo>
                      <a:pt x="478" y="1098"/>
                      <a:pt x="820" y="1234"/>
                      <a:pt x="1184" y="1257"/>
                    </a:cubicBezTo>
                    <a:cubicBezTo>
                      <a:pt x="1187" y="1257"/>
                      <a:pt x="1190" y="1258"/>
                      <a:pt x="1193" y="1258"/>
                    </a:cubicBezTo>
                    <a:cubicBezTo>
                      <a:pt x="1418" y="1258"/>
                      <a:pt x="1637" y="503"/>
                      <a:pt x="1502" y="279"/>
                    </a:cubicBezTo>
                    <a:cubicBezTo>
                      <a:pt x="1418" y="127"/>
                      <a:pt x="1071" y="1"/>
                      <a:pt x="833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1485475" y="3744175"/>
                <a:ext cx="4090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271" extrusionOk="0">
                    <a:moveTo>
                      <a:pt x="854" y="0"/>
                    </a:moveTo>
                    <a:cubicBezTo>
                      <a:pt x="761" y="0"/>
                      <a:pt x="682" y="20"/>
                      <a:pt x="637" y="65"/>
                    </a:cubicBezTo>
                    <a:cubicBezTo>
                      <a:pt x="432" y="292"/>
                      <a:pt x="0" y="542"/>
                      <a:pt x="228" y="838"/>
                    </a:cubicBezTo>
                    <a:cubicBezTo>
                      <a:pt x="478" y="1088"/>
                      <a:pt x="819" y="1247"/>
                      <a:pt x="1183" y="1270"/>
                    </a:cubicBezTo>
                    <a:cubicBezTo>
                      <a:pt x="1186" y="1271"/>
                      <a:pt x="1190" y="1271"/>
                      <a:pt x="1193" y="1271"/>
                    </a:cubicBezTo>
                    <a:cubicBezTo>
                      <a:pt x="1417" y="1271"/>
                      <a:pt x="1636" y="516"/>
                      <a:pt x="1501" y="292"/>
                    </a:cubicBezTo>
                    <a:cubicBezTo>
                      <a:pt x="1420" y="129"/>
                      <a:pt x="1091" y="0"/>
                      <a:pt x="854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1327950" y="4472075"/>
                <a:ext cx="403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272" extrusionOk="0">
                    <a:moveTo>
                      <a:pt x="834" y="1"/>
                    </a:moveTo>
                    <a:cubicBezTo>
                      <a:pt x="740" y="1"/>
                      <a:pt x="660" y="20"/>
                      <a:pt x="614" y="65"/>
                    </a:cubicBezTo>
                    <a:cubicBezTo>
                      <a:pt x="410" y="293"/>
                      <a:pt x="0" y="520"/>
                      <a:pt x="205" y="839"/>
                    </a:cubicBezTo>
                    <a:cubicBezTo>
                      <a:pt x="455" y="1089"/>
                      <a:pt x="796" y="1248"/>
                      <a:pt x="1160" y="1271"/>
                    </a:cubicBezTo>
                    <a:cubicBezTo>
                      <a:pt x="1164" y="1271"/>
                      <a:pt x="1167" y="1272"/>
                      <a:pt x="1171" y="1272"/>
                    </a:cubicBezTo>
                    <a:cubicBezTo>
                      <a:pt x="1416" y="1272"/>
                      <a:pt x="1613" y="517"/>
                      <a:pt x="1479" y="270"/>
                    </a:cubicBezTo>
                    <a:cubicBezTo>
                      <a:pt x="1397" y="124"/>
                      <a:pt x="1072" y="1"/>
                      <a:pt x="834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1575325" y="4379475"/>
                <a:ext cx="40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268" extrusionOk="0">
                    <a:moveTo>
                      <a:pt x="820" y="0"/>
                    </a:moveTo>
                    <a:cubicBezTo>
                      <a:pt x="732" y="0"/>
                      <a:pt x="657" y="19"/>
                      <a:pt x="614" y="62"/>
                    </a:cubicBezTo>
                    <a:cubicBezTo>
                      <a:pt x="410" y="289"/>
                      <a:pt x="0" y="517"/>
                      <a:pt x="205" y="835"/>
                    </a:cubicBezTo>
                    <a:cubicBezTo>
                      <a:pt x="455" y="1085"/>
                      <a:pt x="796" y="1244"/>
                      <a:pt x="1160" y="1267"/>
                    </a:cubicBezTo>
                    <a:cubicBezTo>
                      <a:pt x="1164" y="1268"/>
                      <a:pt x="1168" y="1268"/>
                      <a:pt x="1171" y="1268"/>
                    </a:cubicBezTo>
                    <a:cubicBezTo>
                      <a:pt x="1416" y="1268"/>
                      <a:pt x="1613" y="513"/>
                      <a:pt x="1479" y="266"/>
                    </a:cubicBezTo>
                    <a:cubicBezTo>
                      <a:pt x="1396" y="133"/>
                      <a:pt x="1058" y="0"/>
                      <a:pt x="820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1309175" y="4605725"/>
                <a:ext cx="4040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271" extrusionOk="0">
                    <a:moveTo>
                      <a:pt x="835" y="0"/>
                    </a:moveTo>
                    <a:cubicBezTo>
                      <a:pt x="740" y="0"/>
                      <a:pt x="660" y="20"/>
                      <a:pt x="615" y="65"/>
                    </a:cubicBezTo>
                    <a:cubicBezTo>
                      <a:pt x="410" y="270"/>
                      <a:pt x="0" y="520"/>
                      <a:pt x="205" y="838"/>
                    </a:cubicBezTo>
                    <a:cubicBezTo>
                      <a:pt x="478" y="1089"/>
                      <a:pt x="797" y="1248"/>
                      <a:pt x="1161" y="1271"/>
                    </a:cubicBezTo>
                    <a:cubicBezTo>
                      <a:pt x="1411" y="1271"/>
                      <a:pt x="1615" y="520"/>
                      <a:pt x="1479" y="270"/>
                    </a:cubicBezTo>
                    <a:cubicBezTo>
                      <a:pt x="1398" y="123"/>
                      <a:pt x="1072" y="0"/>
                      <a:pt x="835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1807350" y="3869825"/>
                <a:ext cx="403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272" extrusionOk="0">
                    <a:moveTo>
                      <a:pt x="847" y="1"/>
                    </a:moveTo>
                    <a:cubicBezTo>
                      <a:pt x="754" y="1"/>
                      <a:pt x="676" y="20"/>
                      <a:pt x="637" y="66"/>
                    </a:cubicBezTo>
                    <a:cubicBezTo>
                      <a:pt x="410" y="271"/>
                      <a:pt x="0" y="521"/>
                      <a:pt x="228" y="839"/>
                    </a:cubicBezTo>
                    <a:cubicBezTo>
                      <a:pt x="478" y="1089"/>
                      <a:pt x="819" y="1249"/>
                      <a:pt x="1160" y="1271"/>
                    </a:cubicBezTo>
                    <a:cubicBezTo>
                      <a:pt x="1164" y="1272"/>
                      <a:pt x="1168" y="1272"/>
                      <a:pt x="1171" y="1272"/>
                    </a:cubicBezTo>
                    <a:cubicBezTo>
                      <a:pt x="1416" y="1272"/>
                      <a:pt x="1613" y="517"/>
                      <a:pt x="1479" y="271"/>
                    </a:cubicBezTo>
                    <a:cubicBezTo>
                      <a:pt x="1414" y="124"/>
                      <a:pt x="1081" y="1"/>
                      <a:pt x="847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1937575" y="4276450"/>
                <a:ext cx="409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272" extrusionOk="0">
                    <a:moveTo>
                      <a:pt x="857" y="0"/>
                    </a:moveTo>
                    <a:cubicBezTo>
                      <a:pt x="763" y="0"/>
                      <a:pt x="683" y="20"/>
                      <a:pt x="637" y="65"/>
                    </a:cubicBezTo>
                    <a:cubicBezTo>
                      <a:pt x="433" y="293"/>
                      <a:pt x="0" y="520"/>
                      <a:pt x="228" y="839"/>
                    </a:cubicBezTo>
                    <a:cubicBezTo>
                      <a:pt x="478" y="1089"/>
                      <a:pt x="819" y="1248"/>
                      <a:pt x="1183" y="1271"/>
                    </a:cubicBezTo>
                    <a:cubicBezTo>
                      <a:pt x="1187" y="1271"/>
                      <a:pt x="1190" y="1271"/>
                      <a:pt x="1193" y="1271"/>
                    </a:cubicBezTo>
                    <a:cubicBezTo>
                      <a:pt x="1417" y="1271"/>
                      <a:pt x="1636" y="517"/>
                      <a:pt x="1502" y="270"/>
                    </a:cubicBezTo>
                    <a:cubicBezTo>
                      <a:pt x="1420" y="124"/>
                      <a:pt x="1095" y="0"/>
                      <a:pt x="857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1292675" y="4087650"/>
                <a:ext cx="4037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272" extrusionOk="0">
                    <a:moveTo>
                      <a:pt x="844" y="0"/>
                    </a:moveTo>
                    <a:cubicBezTo>
                      <a:pt x="752" y="0"/>
                      <a:pt x="677" y="20"/>
                      <a:pt x="638" y="65"/>
                    </a:cubicBezTo>
                    <a:cubicBezTo>
                      <a:pt x="433" y="293"/>
                      <a:pt x="1" y="520"/>
                      <a:pt x="228" y="839"/>
                    </a:cubicBezTo>
                    <a:cubicBezTo>
                      <a:pt x="478" y="1089"/>
                      <a:pt x="820" y="1248"/>
                      <a:pt x="1184" y="1271"/>
                    </a:cubicBezTo>
                    <a:cubicBezTo>
                      <a:pt x="1187" y="1271"/>
                      <a:pt x="1190" y="1271"/>
                      <a:pt x="1193" y="1271"/>
                    </a:cubicBezTo>
                    <a:cubicBezTo>
                      <a:pt x="1417" y="1271"/>
                      <a:pt x="1614" y="516"/>
                      <a:pt x="1502" y="270"/>
                    </a:cubicBezTo>
                    <a:cubicBezTo>
                      <a:pt x="1404" y="123"/>
                      <a:pt x="1074" y="0"/>
                      <a:pt x="844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1413250" y="4166875"/>
                <a:ext cx="3357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148" extrusionOk="0">
                    <a:moveTo>
                      <a:pt x="831" y="1"/>
                    </a:moveTo>
                    <a:cubicBezTo>
                      <a:pt x="629" y="1"/>
                      <a:pt x="416" y="87"/>
                      <a:pt x="228" y="240"/>
                    </a:cubicBezTo>
                    <a:cubicBezTo>
                      <a:pt x="0" y="445"/>
                      <a:pt x="0" y="763"/>
                      <a:pt x="182" y="968"/>
                    </a:cubicBezTo>
                    <a:cubicBezTo>
                      <a:pt x="313" y="1089"/>
                      <a:pt x="480" y="1147"/>
                      <a:pt x="646" y="1147"/>
                    </a:cubicBezTo>
                    <a:cubicBezTo>
                      <a:pt x="856" y="1147"/>
                      <a:pt x="1066" y="1054"/>
                      <a:pt x="1206" y="877"/>
                    </a:cubicBezTo>
                    <a:cubicBezTo>
                      <a:pt x="1297" y="672"/>
                      <a:pt x="1342" y="445"/>
                      <a:pt x="1342" y="240"/>
                    </a:cubicBezTo>
                    <a:cubicBezTo>
                      <a:pt x="1200" y="75"/>
                      <a:pt x="1020" y="1"/>
                      <a:pt x="831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1728875" y="4315950"/>
                <a:ext cx="3412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49" extrusionOk="0">
                    <a:moveTo>
                      <a:pt x="854" y="0"/>
                    </a:moveTo>
                    <a:cubicBezTo>
                      <a:pt x="652" y="0"/>
                      <a:pt x="442" y="92"/>
                      <a:pt x="250" y="260"/>
                    </a:cubicBezTo>
                    <a:cubicBezTo>
                      <a:pt x="23" y="442"/>
                      <a:pt x="0" y="760"/>
                      <a:pt x="182" y="987"/>
                    </a:cubicBezTo>
                    <a:cubicBezTo>
                      <a:pt x="319" y="1095"/>
                      <a:pt x="481" y="1148"/>
                      <a:pt x="642" y="1148"/>
                    </a:cubicBezTo>
                    <a:cubicBezTo>
                      <a:pt x="854" y="1148"/>
                      <a:pt x="1063" y="1055"/>
                      <a:pt x="1206" y="874"/>
                    </a:cubicBezTo>
                    <a:cubicBezTo>
                      <a:pt x="1319" y="669"/>
                      <a:pt x="1365" y="464"/>
                      <a:pt x="1365" y="237"/>
                    </a:cubicBezTo>
                    <a:cubicBezTo>
                      <a:pt x="1214" y="75"/>
                      <a:pt x="1037" y="0"/>
                      <a:pt x="854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2084850" y="4136175"/>
                <a:ext cx="3360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145" extrusionOk="0">
                    <a:moveTo>
                      <a:pt x="832" y="0"/>
                    </a:moveTo>
                    <a:cubicBezTo>
                      <a:pt x="630" y="0"/>
                      <a:pt x="417" y="86"/>
                      <a:pt x="228" y="240"/>
                    </a:cubicBezTo>
                    <a:cubicBezTo>
                      <a:pt x="24" y="422"/>
                      <a:pt x="1" y="763"/>
                      <a:pt x="183" y="968"/>
                    </a:cubicBezTo>
                    <a:cubicBezTo>
                      <a:pt x="312" y="1086"/>
                      <a:pt x="475" y="1145"/>
                      <a:pt x="639" y="1145"/>
                    </a:cubicBezTo>
                    <a:cubicBezTo>
                      <a:pt x="852" y="1145"/>
                      <a:pt x="1065" y="1046"/>
                      <a:pt x="1207" y="854"/>
                    </a:cubicBezTo>
                    <a:cubicBezTo>
                      <a:pt x="1298" y="672"/>
                      <a:pt x="1343" y="444"/>
                      <a:pt x="1343" y="240"/>
                    </a:cubicBezTo>
                    <a:cubicBezTo>
                      <a:pt x="1200" y="75"/>
                      <a:pt x="1021" y="0"/>
                      <a:pt x="832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1271650" y="3807625"/>
                <a:ext cx="335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155" extrusionOk="0">
                    <a:moveTo>
                      <a:pt x="830" y="0"/>
                    </a:moveTo>
                    <a:cubicBezTo>
                      <a:pt x="628" y="0"/>
                      <a:pt x="416" y="92"/>
                      <a:pt x="228" y="256"/>
                    </a:cubicBezTo>
                    <a:cubicBezTo>
                      <a:pt x="23" y="438"/>
                      <a:pt x="0" y="757"/>
                      <a:pt x="182" y="984"/>
                    </a:cubicBezTo>
                    <a:cubicBezTo>
                      <a:pt x="307" y="1100"/>
                      <a:pt x="466" y="1154"/>
                      <a:pt x="625" y="1154"/>
                    </a:cubicBezTo>
                    <a:cubicBezTo>
                      <a:pt x="842" y="1154"/>
                      <a:pt x="1062" y="1054"/>
                      <a:pt x="1206" y="870"/>
                    </a:cubicBezTo>
                    <a:cubicBezTo>
                      <a:pt x="1297" y="689"/>
                      <a:pt x="1342" y="461"/>
                      <a:pt x="1342" y="256"/>
                    </a:cubicBezTo>
                    <a:cubicBezTo>
                      <a:pt x="1199" y="80"/>
                      <a:pt x="1019" y="0"/>
                      <a:pt x="830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1544600" y="4674150"/>
                <a:ext cx="3415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47" extrusionOk="0">
                    <a:moveTo>
                      <a:pt x="855" y="1"/>
                    </a:moveTo>
                    <a:cubicBezTo>
                      <a:pt x="652" y="1"/>
                      <a:pt x="440" y="87"/>
                      <a:pt x="251" y="240"/>
                    </a:cubicBezTo>
                    <a:cubicBezTo>
                      <a:pt x="24" y="422"/>
                      <a:pt x="1" y="763"/>
                      <a:pt x="183" y="968"/>
                    </a:cubicBezTo>
                    <a:cubicBezTo>
                      <a:pt x="324" y="1088"/>
                      <a:pt x="491" y="1147"/>
                      <a:pt x="656" y="1147"/>
                    </a:cubicBezTo>
                    <a:cubicBezTo>
                      <a:pt x="864" y="1147"/>
                      <a:pt x="1067" y="1054"/>
                      <a:pt x="1206" y="877"/>
                    </a:cubicBezTo>
                    <a:cubicBezTo>
                      <a:pt x="1320" y="672"/>
                      <a:pt x="1366" y="467"/>
                      <a:pt x="1366" y="240"/>
                    </a:cubicBezTo>
                    <a:cubicBezTo>
                      <a:pt x="1223" y="75"/>
                      <a:pt x="1044" y="1"/>
                      <a:pt x="855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1677675" y="4429200"/>
                <a:ext cx="335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155" extrusionOk="0">
                    <a:moveTo>
                      <a:pt x="831" y="0"/>
                    </a:moveTo>
                    <a:cubicBezTo>
                      <a:pt x="629" y="0"/>
                      <a:pt x="416" y="92"/>
                      <a:pt x="228" y="256"/>
                    </a:cubicBezTo>
                    <a:cubicBezTo>
                      <a:pt x="24" y="438"/>
                      <a:pt x="1" y="757"/>
                      <a:pt x="183" y="984"/>
                    </a:cubicBezTo>
                    <a:cubicBezTo>
                      <a:pt x="308" y="1100"/>
                      <a:pt x="466" y="1154"/>
                      <a:pt x="626" y="1154"/>
                    </a:cubicBezTo>
                    <a:cubicBezTo>
                      <a:pt x="843" y="1154"/>
                      <a:pt x="1062" y="1054"/>
                      <a:pt x="1206" y="871"/>
                    </a:cubicBezTo>
                    <a:cubicBezTo>
                      <a:pt x="1297" y="689"/>
                      <a:pt x="1343" y="461"/>
                      <a:pt x="1343" y="256"/>
                    </a:cubicBezTo>
                    <a:cubicBezTo>
                      <a:pt x="1200" y="80"/>
                      <a:pt x="1020" y="0"/>
                      <a:pt x="831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6"/>
              <p:cNvSpPr/>
              <p:nvPr/>
            </p:nvSpPr>
            <p:spPr>
              <a:xfrm>
                <a:off x="1579875" y="4042900"/>
                <a:ext cx="341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48" extrusionOk="0">
                    <a:moveTo>
                      <a:pt x="835" y="1"/>
                    </a:moveTo>
                    <a:cubicBezTo>
                      <a:pt x="629" y="1"/>
                      <a:pt x="416" y="87"/>
                      <a:pt x="228" y="240"/>
                    </a:cubicBezTo>
                    <a:cubicBezTo>
                      <a:pt x="23" y="445"/>
                      <a:pt x="0" y="763"/>
                      <a:pt x="182" y="968"/>
                    </a:cubicBezTo>
                    <a:cubicBezTo>
                      <a:pt x="323" y="1089"/>
                      <a:pt x="491" y="1147"/>
                      <a:pt x="656" y="1147"/>
                    </a:cubicBezTo>
                    <a:cubicBezTo>
                      <a:pt x="863" y="1147"/>
                      <a:pt x="1066" y="1054"/>
                      <a:pt x="1206" y="877"/>
                    </a:cubicBezTo>
                    <a:cubicBezTo>
                      <a:pt x="1297" y="672"/>
                      <a:pt x="1365" y="468"/>
                      <a:pt x="1365" y="240"/>
                    </a:cubicBezTo>
                    <a:cubicBezTo>
                      <a:pt x="1212" y="75"/>
                      <a:pt x="1026" y="1"/>
                      <a:pt x="835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6"/>
              <p:cNvSpPr/>
              <p:nvPr/>
            </p:nvSpPr>
            <p:spPr>
              <a:xfrm>
                <a:off x="1661200" y="4337550"/>
                <a:ext cx="3412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59" extrusionOk="0">
                    <a:moveTo>
                      <a:pt x="855" y="1"/>
                    </a:moveTo>
                    <a:cubicBezTo>
                      <a:pt x="652" y="1"/>
                      <a:pt x="442" y="93"/>
                      <a:pt x="250" y="260"/>
                    </a:cubicBezTo>
                    <a:cubicBezTo>
                      <a:pt x="23" y="442"/>
                      <a:pt x="0" y="760"/>
                      <a:pt x="182" y="988"/>
                    </a:cubicBezTo>
                    <a:cubicBezTo>
                      <a:pt x="317" y="1104"/>
                      <a:pt x="477" y="1158"/>
                      <a:pt x="635" y="1158"/>
                    </a:cubicBezTo>
                    <a:cubicBezTo>
                      <a:pt x="850" y="1158"/>
                      <a:pt x="1062" y="1058"/>
                      <a:pt x="1206" y="874"/>
                    </a:cubicBezTo>
                    <a:cubicBezTo>
                      <a:pt x="1365" y="715"/>
                      <a:pt x="1319" y="419"/>
                      <a:pt x="1365" y="237"/>
                    </a:cubicBezTo>
                    <a:cubicBezTo>
                      <a:pt x="1214" y="75"/>
                      <a:pt x="1037" y="1"/>
                      <a:pt x="855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6"/>
              <p:cNvSpPr/>
              <p:nvPr/>
            </p:nvSpPr>
            <p:spPr>
              <a:xfrm>
                <a:off x="1448500" y="3962150"/>
                <a:ext cx="3357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146" extrusionOk="0">
                    <a:moveTo>
                      <a:pt x="832" y="1"/>
                    </a:moveTo>
                    <a:cubicBezTo>
                      <a:pt x="629" y="1"/>
                      <a:pt x="416" y="87"/>
                      <a:pt x="228" y="240"/>
                    </a:cubicBezTo>
                    <a:cubicBezTo>
                      <a:pt x="23" y="422"/>
                      <a:pt x="1" y="740"/>
                      <a:pt x="183" y="968"/>
                    </a:cubicBezTo>
                    <a:cubicBezTo>
                      <a:pt x="311" y="1087"/>
                      <a:pt x="474" y="1145"/>
                      <a:pt x="638" y="1145"/>
                    </a:cubicBezTo>
                    <a:cubicBezTo>
                      <a:pt x="851" y="1145"/>
                      <a:pt x="1065" y="1047"/>
                      <a:pt x="1206" y="854"/>
                    </a:cubicBezTo>
                    <a:cubicBezTo>
                      <a:pt x="1297" y="672"/>
                      <a:pt x="1343" y="445"/>
                      <a:pt x="1343" y="240"/>
                    </a:cubicBezTo>
                    <a:cubicBezTo>
                      <a:pt x="1200" y="75"/>
                      <a:pt x="1020" y="1"/>
                      <a:pt x="832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6"/>
              <p:cNvSpPr/>
              <p:nvPr/>
            </p:nvSpPr>
            <p:spPr>
              <a:xfrm>
                <a:off x="1486600" y="4547700"/>
                <a:ext cx="3415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46" extrusionOk="0">
                    <a:moveTo>
                      <a:pt x="835" y="0"/>
                    </a:moveTo>
                    <a:cubicBezTo>
                      <a:pt x="639" y="0"/>
                      <a:pt x="436" y="86"/>
                      <a:pt x="251" y="248"/>
                    </a:cubicBezTo>
                    <a:cubicBezTo>
                      <a:pt x="23" y="430"/>
                      <a:pt x="1" y="748"/>
                      <a:pt x="183" y="976"/>
                    </a:cubicBezTo>
                    <a:cubicBezTo>
                      <a:pt x="318" y="1091"/>
                      <a:pt x="477" y="1146"/>
                      <a:pt x="635" y="1146"/>
                    </a:cubicBezTo>
                    <a:cubicBezTo>
                      <a:pt x="850" y="1146"/>
                      <a:pt x="1062" y="1045"/>
                      <a:pt x="1206" y="862"/>
                    </a:cubicBezTo>
                    <a:cubicBezTo>
                      <a:pt x="1320" y="680"/>
                      <a:pt x="1365" y="453"/>
                      <a:pt x="1365" y="248"/>
                    </a:cubicBezTo>
                    <a:cubicBezTo>
                      <a:pt x="1209" y="80"/>
                      <a:pt x="1025" y="0"/>
                      <a:pt x="835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6"/>
              <p:cNvSpPr/>
              <p:nvPr/>
            </p:nvSpPr>
            <p:spPr>
              <a:xfrm>
                <a:off x="1238650" y="4376725"/>
                <a:ext cx="33575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138" extrusionOk="0">
                    <a:moveTo>
                      <a:pt x="832" y="1"/>
                    </a:moveTo>
                    <a:cubicBezTo>
                      <a:pt x="630" y="1"/>
                      <a:pt x="417" y="87"/>
                      <a:pt x="228" y="240"/>
                    </a:cubicBezTo>
                    <a:cubicBezTo>
                      <a:pt x="23" y="422"/>
                      <a:pt x="1" y="740"/>
                      <a:pt x="183" y="968"/>
                    </a:cubicBezTo>
                    <a:cubicBezTo>
                      <a:pt x="308" y="1083"/>
                      <a:pt x="466" y="1138"/>
                      <a:pt x="626" y="1138"/>
                    </a:cubicBezTo>
                    <a:cubicBezTo>
                      <a:pt x="843" y="1138"/>
                      <a:pt x="1062" y="1037"/>
                      <a:pt x="1206" y="854"/>
                    </a:cubicBezTo>
                    <a:cubicBezTo>
                      <a:pt x="1297" y="672"/>
                      <a:pt x="1343" y="445"/>
                      <a:pt x="1343" y="240"/>
                    </a:cubicBezTo>
                    <a:cubicBezTo>
                      <a:pt x="1200" y="75"/>
                      <a:pt x="1021" y="1"/>
                      <a:pt x="832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6"/>
              <p:cNvSpPr/>
              <p:nvPr/>
            </p:nvSpPr>
            <p:spPr>
              <a:xfrm>
                <a:off x="1925625" y="4011075"/>
                <a:ext cx="3415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47" extrusionOk="0">
                    <a:moveTo>
                      <a:pt x="846" y="0"/>
                    </a:moveTo>
                    <a:cubicBezTo>
                      <a:pt x="646" y="0"/>
                      <a:pt x="439" y="86"/>
                      <a:pt x="251" y="239"/>
                    </a:cubicBezTo>
                    <a:cubicBezTo>
                      <a:pt x="23" y="444"/>
                      <a:pt x="1" y="762"/>
                      <a:pt x="183" y="967"/>
                    </a:cubicBezTo>
                    <a:cubicBezTo>
                      <a:pt x="324" y="1088"/>
                      <a:pt x="496" y="1146"/>
                      <a:pt x="666" y="1146"/>
                    </a:cubicBezTo>
                    <a:cubicBezTo>
                      <a:pt x="879" y="1146"/>
                      <a:pt x="1090" y="1054"/>
                      <a:pt x="1229" y="876"/>
                    </a:cubicBezTo>
                    <a:cubicBezTo>
                      <a:pt x="1320" y="671"/>
                      <a:pt x="1366" y="467"/>
                      <a:pt x="1366" y="239"/>
                    </a:cubicBezTo>
                    <a:cubicBezTo>
                      <a:pt x="1212" y="75"/>
                      <a:pt x="1032" y="0"/>
                      <a:pt x="846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6"/>
              <p:cNvSpPr/>
              <p:nvPr/>
            </p:nvSpPr>
            <p:spPr>
              <a:xfrm>
                <a:off x="1628200" y="3891075"/>
                <a:ext cx="33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151" extrusionOk="0">
                    <a:moveTo>
                      <a:pt x="832" y="0"/>
                    </a:moveTo>
                    <a:cubicBezTo>
                      <a:pt x="630" y="0"/>
                      <a:pt x="417" y="86"/>
                      <a:pt x="228" y="239"/>
                    </a:cubicBezTo>
                    <a:cubicBezTo>
                      <a:pt x="24" y="444"/>
                      <a:pt x="1" y="763"/>
                      <a:pt x="183" y="990"/>
                    </a:cubicBezTo>
                    <a:cubicBezTo>
                      <a:pt x="310" y="1098"/>
                      <a:pt x="471" y="1151"/>
                      <a:pt x="633" y="1151"/>
                    </a:cubicBezTo>
                    <a:cubicBezTo>
                      <a:pt x="847" y="1151"/>
                      <a:pt x="1064" y="1058"/>
                      <a:pt x="1206" y="876"/>
                    </a:cubicBezTo>
                    <a:cubicBezTo>
                      <a:pt x="1343" y="694"/>
                      <a:pt x="1320" y="399"/>
                      <a:pt x="1343" y="239"/>
                    </a:cubicBezTo>
                    <a:cubicBezTo>
                      <a:pt x="1200" y="75"/>
                      <a:pt x="1021" y="0"/>
                      <a:pt x="832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6"/>
              <p:cNvSpPr/>
              <p:nvPr/>
            </p:nvSpPr>
            <p:spPr>
              <a:xfrm>
                <a:off x="1694750" y="4080550"/>
                <a:ext cx="27875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292" extrusionOk="0">
                    <a:moveTo>
                      <a:pt x="766" y="1"/>
                    </a:moveTo>
                    <a:cubicBezTo>
                      <a:pt x="487" y="1"/>
                      <a:pt x="197" y="323"/>
                      <a:pt x="23" y="827"/>
                    </a:cubicBezTo>
                    <a:cubicBezTo>
                      <a:pt x="0" y="918"/>
                      <a:pt x="0" y="1032"/>
                      <a:pt x="23" y="1123"/>
                    </a:cubicBezTo>
                    <a:cubicBezTo>
                      <a:pt x="23" y="1168"/>
                      <a:pt x="68" y="1236"/>
                      <a:pt x="114" y="1282"/>
                    </a:cubicBezTo>
                    <a:cubicBezTo>
                      <a:pt x="175" y="1282"/>
                      <a:pt x="235" y="1292"/>
                      <a:pt x="303" y="1292"/>
                    </a:cubicBezTo>
                    <a:cubicBezTo>
                      <a:pt x="336" y="1292"/>
                      <a:pt x="372" y="1289"/>
                      <a:pt x="410" y="1282"/>
                    </a:cubicBezTo>
                    <a:cubicBezTo>
                      <a:pt x="933" y="1054"/>
                      <a:pt x="1115" y="804"/>
                      <a:pt x="1069" y="281"/>
                    </a:cubicBezTo>
                    <a:cubicBezTo>
                      <a:pt x="1047" y="190"/>
                      <a:pt x="1001" y="99"/>
                      <a:pt x="910" y="31"/>
                    </a:cubicBezTo>
                    <a:cubicBezTo>
                      <a:pt x="863" y="10"/>
                      <a:pt x="815" y="1"/>
                      <a:pt x="766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6"/>
              <p:cNvSpPr/>
              <p:nvPr/>
            </p:nvSpPr>
            <p:spPr>
              <a:xfrm>
                <a:off x="1861375" y="4545525"/>
                <a:ext cx="27875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285" extrusionOk="0">
                    <a:moveTo>
                      <a:pt x="749" y="0"/>
                    </a:moveTo>
                    <a:cubicBezTo>
                      <a:pt x="475" y="0"/>
                      <a:pt x="194" y="319"/>
                      <a:pt x="23" y="813"/>
                    </a:cubicBezTo>
                    <a:cubicBezTo>
                      <a:pt x="0" y="926"/>
                      <a:pt x="0" y="1017"/>
                      <a:pt x="23" y="1131"/>
                    </a:cubicBezTo>
                    <a:cubicBezTo>
                      <a:pt x="46" y="1176"/>
                      <a:pt x="91" y="1222"/>
                      <a:pt x="114" y="1267"/>
                    </a:cubicBezTo>
                    <a:cubicBezTo>
                      <a:pt x="159" y="1279"/>
                      <a:pt x="211" y="1285"/>
                      <a:pt x="262" y="1285"/>
                    </a:cubicBezTo>
                    <a:cubicBezTo>
                      <a:pt x="313" y="1285"/>
                      <a:pt x="364" y="1279"/>
                      <a:pt x="410" y="1267"/>
                    </a:cubicBezTo>
                    <a:cubicBezTo>
                      <a:pt x="956" y="1040"/>
                      <a:pt x="1115" y="790"/>
                      <a:pt x="1092" y="289"/>
                    </a:cubicBezTo>
                    <a:cubicBezTo>
                      <a:pt x="1069" y="176"/>
                      <a:pt x="1001" y="85"/>
                      <a:pt x="910" y="39"/>
                    </a:cubicBezTo>
                    <a:cubicBezTo>
                      <a:pt x="857" y="13"/>
                      <a:pt x="803" y="0"/>
                      <a:pt x="749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6"/>
              <p:cNvSpPr/>
              <p:nvPr/>
            </p:nvSpPr>
            <p:spPr>
              <a:xfrm>
                <a:off x="1789150" y="3676175"/>
                <a:ext cx="2787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284" extrusionOk="0">
                    <a:moveTo>
                      <a:pt x="760" y="1"/>
                    </a:moveTo>
                    <a:cubicBezTo>
                      <a:pt x="483" y="1"/>
                      <a:pt x="196" y="306"/>
                      <a:pt x="23" y="806"/>
                    </a:cubicBezTo>
                    <a:cubicBezTo>
                      <a:pt x="0" y="919"/>
                      <a:pt x="0" y="1033"/>
                      <a:pt x="23" y="1124"/>
                    </a:cubicBezTo>
                    <a:cubicBezTo>
                      <a:pt x="46" y="1170"/>
                      <a:pt x="91" y="1215"/>
                      <a:pt x="114" y="1261"/>
                    </a:cubicBezTo>
                    <a:cubicBezTo>
                      <a:pt x="205" y="1283"/>
                      <a:pt x="319" y="1283"/>
                      <a:pt x="410" y="1283"/>
                    </a:cubicBezTo>
                    <a:cubicBezTo>
                      <a:pt x="956" y="1056"/>
                      <a:pt x="1115" y="783"/>
                      <a:pt x="1092" y="282"/>
                    </a:cubicBezTo>
                    <a:cubicBezTo>
                      <a:pt x="1069" y="169"/>
                      <a:pt x="1001" y="78"/>
                      <a:pt x="910" y="32"/>
                    </a:cubicBezTo>
                    <a:cubicBezTo>
                      <a:pt x="861" y="11"/>
                      <a:pt x="811" y="1"/>
                      <a:pt x="760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6"/>
              <p:cNvSpPr/>
              <p:nvPr/>
            </p:nvSpPr>
            <p:spPr>
              <a:xfrm>
                <a:off x="1843750" y="4353500"/>
                <a:ext cx="2787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283" extrusionOk="0">
                    <a:moveTo>
                      <a:pt x="760" y="0"/>
                    </a:moveTo>
                    <a:cubicBezTo>
                      <a:pt x="483" y="0"/>
                      <a:pt x="196" y="305"/>
                      <a:pt x="23" y="805"/>
                    </a:cubicBezTo>
                    <a:cubicBezTo>
                      <a:pt x="0" y="919"/>
                      <a:pt x="0" y="1010"/>
                      <a:pt x="23" y="1123"/>
                    </a:cubicBezTo>
                    <a:cubicBezTo>
                      <a:pt x="23" y="1169"/>
                      <a:pt x="91" y="1214"/>
                      <a:pt x="114" y="1260"/>
                    </a:cubicBezTo>
                    <a:cubicBezTo>
                      <a:pt x="205" y="1283"/>
                      <a:pt x="319" y="1283"/>
                      <a:pt x="410" y="1283"/>
                    </a:cubicBezTo>
                    <a:cubicBezTo>
                      <a:pt x="955" y="1032"/>
                      <a:pt x="1115" y="782"/>
                      <a:pt x="1092" y="282"/>
                    </a:cubicBezTo>
                    <a:cubicBezTo>
                      <a:pt x="1069" y="168"/>
                      <a:pt x="1001" y="77"/>
                      <a:pt x="910" y="31"/>
                    </a:cubicBezTo>
                    <a:cubicBezTo>
                      <a:pt x="861" y="10"/>
                      <a:pt x="810" y="0"/>
                      <a:pt x="760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6"/>
              <p:cNvSpPr/>
              <p:nvPr/>
            </p:nvSpPr>
            <p:spPr>
              <a:xfrm>
                <a:off x="1122075" y="4008875"/>
                <a:ext cx="279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283" extrusionOk="0">
                    <a:moveTo>
                      <a:pt x="760" y="0"/>
                    </a:moveTo>
                    <a:cubicBezTo>
                      <a:pt x="483" y="0"/>
                      <a:pt x="196" y="305"/>
                      <a:pt x="23" y="805"/>
                    </a:cubicBezTo>
                    <a:cubicBezTo>
                      <a:pt x="0" y="919"/>
                      <a:pt x="0" y="1032"/>
                      <a:pt x="23" y="1123"/>
                    </a:cubicBezTo>
                    <a:cubicBezTo>
                      <a:pt x="23" y="1192"/>
                      <a:pt x="91" y="1214"/>
                      <a:pt x="114" y="1260"/>
                    </a:cubicBezTo>
                    <a:cubicBezTo>
                      <a:pt x="205" y="1283"/>
                      <a:pt x="319" y="1283"/>
                      <a:pt x="410" y="1283"/>
                    </a:cubicBezTo>
                    <a:cubicBezTo>
                      <a:pt x="956" y="1055"/>
                      <a:pt x="1115" y="782"/>
                      <a:pt x="1070" y="282"/>
                    </a:cubicBezTo>
                    <a:cubicBezTo>
                      <a:pt x="1070" y="168"/>
                      <a:pt x="1001" y="100"/>
                      <a:pt x="910" y="31"/>
                    </a:cubicBezTo>
                    <a:cubicBezTo>
                      <a:pt x="861" y="10"/>
                      <a:pt x="811" y="0"/>
                      <a:pt x="760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6"/>
              <p:cNvSpPr/>
              <p:nvPr/>
            </p:nvSpPr>
            <p:spPr>
              <a:xfrm>
                <a:off x="1267650" y="4243550"/>
                <a:ext cx="27900" cy="3220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288" extrusionOk="0">
                    <a:moveTo>
                      <a:pt x="749" y="0"/>
                    </a:moveTo>
                    <a:cubicBezTo>
                      <a:pt x="476" y="0"/>
                      <a:pt x="194" y="319"/>
                      <a:pt x="24" y="813"/>
                    </a:cubicBezTo>
                    <a:cubicBezTo>
                      <a:pt x="1" y="926"/>
                      <a:pt x="1" y="1017"/>
                      <a:pt x="24" y="1131"/>
                    </a:cubicBezTo>
                    <a:cubicBezTo>
                      <a:pt x="24" y="1177"/>
                      <a:pt x="92" y="1222"/>
                      <a:pt x="115" y="1268"/>
                    </a:cubicBezTo>
                    <a:cubicBezTo>
                      <a:pt x="190" y="1268"/>
                      <a:pt x="266" y="1288"/>
                      <a:pt x="329" y="1288"/>
                    </a:cubicBezTo>
                    <a:cubicBezTo>
                      <a:pt x="360" y="1288"/>
                      <a:pt x="388" y="1283"/>
                      <a:pt x="410" y="1268"/>
                    </a:cubicBezTo>
                    <a:cubicBezTo>
                      <a:pt x="956" y="1040"/>
                      <a:pt x="1115" y="790"/>
                      <a:pt x="1093" y="289"/>
                    </a:cubicBezTo>
                    <a:cubicBezTo>
                      <a:pt x="1070" y="176"/>
                      <a:pt x="1002" y="85"/>
                      <a:pt x="911" y="39"/>
                    </a:cubicBezTo>
                    <a:cubicBezTo>
                      <a:pt x="858" y="13"/>
                      <a:pt x="804" y="0"/>
                      <a:pt x="749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6"/>
              <p:cNvSpPr/>
              <p:nvPr/>
            </p:nvSpPr>
            <p:spPr>
              <a:xfrm>
                <a:off x="1114125" y="4257750"/>
                <a:ext cx="27875" cy="3222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289" extrusionOk="0">
                    <a:moveTo>
                      <a:pt x="749" y="1"/>
                    </a:moveTo>
                    <a:cubicBezTo>
                      <a:pt x="475" y="1"/>
                      <a:pt x="194" y="320"/>
                      <a:pt x="23" y="813"/>
                    </a:cubicBezTo>
                    <a:cubicBezTo>
                      <a:pt x="0" y="927"/>
                      <a:pt x="0" y="1018"/>
                      <a:pt x="23" y="1132"/>
                    </a:cubicBezTo>
                    <a:cubicBezTo>
                      <a:pt x="23" y="1177"/>
                      <a:pt x="68" y="1223"/>
                      <a:pt x="114" y="1268"/>
                    </a:cubicBezTo>
                    <a:cubicBezTo>
                      <a:pt x="174" y="1268"/>
                      <a:pt x="245" y="1288"/>
                      <a:pt x="313" y="1288"/>
                    </a:cubicBezTo>
                    <a:cubicBezTo>
                      <a:pt x="346" y="1288"/>
                      <a:pt x="379" y="1283"/>
                      <a:pt x="409" y="1268"/>
                    </a:cubicBezTo>
                    <a:cubicBezTo>
                      <a:pt x="933" y="1041"/>
                      <a:pt x="1115" y="791"/>
                      <a:pt x="1069" y="290"/>
                    </a:cubicBezTo>
                    <a:cubicBezTo>
                      <a:pt x="1046" y="176"/>
                      <a:pt x="1001" y="85"/>
                      <a:pt x="910" y="40"/>
                    </a:cubicBezTo>
                    <a:cubicBezTo>
                      <a:pt x="857" y="13"/>
                      <a:pt x="803" y="1"/>
                      <a:pt x="749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7" name="Google Shape;2727;p36"/>
            <p:cNvSpPr/>
            <p:nvPr/>
          </p:nvSpPr>
          <p:spPr>
            <a:xfrm>
              <a:off x="-429177" y="-355898"/>
              <a:ext cx="2817250" cy="1733850"/>
            </a:xfrm>
            <a:custGeom>
              <a:avLst/>
              <a:gdLst/>
              <a:ahLst/>
              <a:cxnLst/>
              <a:rect l="l" t="t" r="r" b="b"/>
              <a:pathLst>
                <a:path w="112690" h="69354" extrusionOk="0">
                  <a:moveTo>
                    <a:pt x="109911" y="1"/>
                  </a:moveTo>
                  <a:cubicBezTo>
                    <a:pt x="109633" y="1"/>
                    <a:pt x="109400" y="239"/>
                    <a:pt x="109482" y="610"/>
                  </a:cubicBezTo>
                  <a:cubicBezTo>
                    <a:pt x="109915" y="2271"/>
                    <a:pt x="109960" y="3135"/>
                    <a:pt x="110233" y="3954"/>
                  </a:cubicBezTo>
                  <a:cubicBezTo>
                    <a:pt x="110438" y="4796"/>
                    <a:pt x="110802" y="5615"/>
                    <a:pt x="110938" y="7321"/>
                  </a:cubicBezTo>
                  <a:cubicBezTo>
                    <a:pt x="111075" y="9027"/>
                    <a:pt x="111098" y="9868"/>
                    <a:pt x="111098" y="10733"/>
                  </a:cubicBezTo>
                  <a:cubicBezTo>
                    <a:pt x="111098" y="11188"/>
                    <a:pt x="111098" y="11665"/>
                    <a:pt x="111052" y="12120"/>
                  </a:cubicBezTo>
                  <a:cubicBezTo>
                    <a:pt x="111007" y="12803"/>
                    <a:pt x="110916" y="13463"/>
                    <a:pt x="110802" y="14145"/>
                  </a:cubicBezTo>
                  <a:lnTo>
                    <a:pt x="110574" y="15260"/>
                  </a:lnTo>
                  <a:cubicBezTo>
                    <a:pt x="110506" y="15578"/>
                    <a:pt x="110438" y="15874"/>
                    <a:pt x="110392" y="16147"/>
                  </a:cubicBezTo>
                  <a:cubicBezTo>
                    <a:pt x="110279" y="16647"/>
                    <a:pt x="110165" y="17079"/>
                    <a:pt x="110074" y="17512"/>
                  </a:cubicBezTo>
                  <a:cubicBezTo>
                    <a:pt x="109801" y="18626"/>
                    <a:pt x="109414" y="19718"/>
                    <a:pt x="108891" y="20764"/>
                  </a:cubicBezTo>
                  <a:cubicBezTo>
                    <a:pt x="108345" y="21788"/>
                    <a:pt x="107754" y="22789"/>
                    <a:pt x="107117" y="23744"/>
                  </a:cubicBezTo>
                  <a:cubicBezTo>
                    <a:pt x="106457" y="24700"/>
                    <a:pt x="105729" y="25610"/>
                    <a:pt x="104933" y="26451"/>
                  </a:cubicBezTo>
                  <a:cubicBezTo>
                    <a:pt x="104478" y="26975"/>
                    <a:pt x="103978" y="27452"/>
                    <a:pt x="103432" y="27884"/>
                  </a:cubicBezTo>
                  <a:cubicBezTo>
                    <a:pt x="103068" y="28180"/>
                    <a:pt x="102704" y="28476"/>
                    <a:pt x="102294" y="28726"/>
                  </a:cubicBezTo>
                  <a:cubicBezTo>
                    <a:pt x="101953" y="28976"/>
                    <a:pt x="101566" y="29204"/>
                    <a:pt x="101134" y="29500"/>
                  </a:cubicBezTo>
                  <a:cubicBezTo>
                    <a:pt x="100679" y="29818"/>
                    <a:pt x="100133" y="30159"/>
                    <a:pt x="99405" y="30614"/>
                  </a:cubicBezTo>
                  <a:cubicBezTo>
                    <a:pt x="98427" y="31206"/>
                    <a:pt x="97404" y="31729"/>
                    <a:pt x="96334" y="32161"/>
                  </a:cubicBezTo>
                  <a:cubicBezTo>
                    <a:pt x="95925" y="32320"/>
                    <a:pt x="95538" y="32502"/>
                    <a:pt x="95038" y="32661"/>
                  </a:cubicBezTo>
                  <a:cubicBezTo>
                    <a:pt x="94515" y="32821"/>
                    <a:pt x="93923" y="33048"/>
                    <a:pt x="93082" y="33253"/>
                  </a:cubicBezTo>
                  <a:cubicBezTo>
                    <a:pt x="91421" y="33685"/>
                    <a:pt x="90579" y="33913"/>
                    <a:pt x="89715" y="34140"/>
                  </a:cubicBezTo>
                  <a:cubicBezTo>
                    <a:pt x="88600" y="34458"/>
                    <a:pt x="87440" y="34709"/>
                    <a:pt x="86280" y="34891"/>
                  </a:cubicBezTo>
                  <a:lnTo>
                    <a:pt x="82800" y="35482"/>
                  </a:lnTo>
                  <a:cubicBezTo>
                    <a:pt x="81617" y="35664"/>
                    <a:pt x="80457" y="36005"/>
                    <a:pt x="79342" y="36438"/>
                  </a:cubicBezTo>
                  <a:cubicBezTo>
                    <a:pt x="78227" y="36892"/>
                    <a:pt x="77136" y="37416"/>
                    <a:pt x="76089" y="38007"/>
                  </a:cubicBezTo>
                  <a:cubicBezTo>
                    <a:pt x="75043" y="38599"/>
                    <a:pt x="74065" y="39304"/>
                    <a:pt x="73177" y="40123"/>
                  </a:cubicBezTo>
                  <a:cubicBezTo>
                    <a:pt x="72268" y="40896"/>
                    <a:pt x="71426" y="41760"/>
                    <a:pt x="70653" y="42648"/>
                  </a:cubicBezTo>
                  <a:cubicBezTo>
                    <a:pt x="70084" y="43330"/>
                    <a:pt x="69515" y="44012"/>
                    <a:pt x="68310" y="45286"/>
                  </a:cubicBezTo>
                  <a:cubicBezTo>
                    <a:pt x="67081" y="46537"/>
                    <a:pt x="66490" y="47174"/>
                    <a:pt x="65876" y="47789"/>
                  </a:cubicBezTo>
                  <a:cubicBezTo>
                    <a:pt x="65557" y="48107"/>
                    <a:pt x="65261" y="48425"/>
                    <a:pt x="64852" y="48767"/>
                  </a:cubicBezTo>
                  <a:cubicBezTo>
                    <a:pt x="64351" y="49244"/>
                    <a:pt x="63806" y="49654"/>
                    <a:pt x="63260" y="50063"/>
                  </a:cubicBezTo>
                  <a:cubicBezTo>
                    <a:pt x="62941" y="50291"/>
                    <a:pt x="62623" y="50495"/>
                    <a:pt x="62281" y="50700"/>
                  </a:cubicBezTo>
                  <a:cubicBezTo>
                    <a:pt x="62008" y="50859"/>
                    <a:pt x="61736" y="51019"/>
                    <a:pt x="61508" y="51132"/>
                  </a:cubicBezTo>
                  <a:cubicBezTo>
                    <a:pt x="61008" y="51360"/>
                    <a:pt x="60644" y="51565"/>
                    <a:pt x="60234" y="51678"/>
                  </a:cubicBezTo>
                  <a:cubicBezTo>
                    <a:pt x="59802" y="51815"/>
                    <a:pt x="59415" y="51929"/>
                    <a:pt x="58892" y="52088"/>
                  </a:cubicBezTo>
                  <a:lnTo>
                    <a:pt x="58050" y="52315"/>
                  </a:lnTo>
                  <a:cubicBezTo>
                    <a:pt x="57732" y="52361"/>
                    <a:pt x="57368" y="52474"/>
                    <a:pt x="56936" y="52520"/>
                  </a:cubicBezTo>
                  <a:cubicBezTo>
                    <a:pt x="55821" y="52702"/>
                    <a:pt x="54684" y="52793"/>
                    <a:pt x="53524" y="52838"/>
                  </a:cubicBezTo>
                  <a:cubicBezTo>
                    <a:pt x="53234" y="52850"/>
                    <a:pt x="52944" y="52856"/>
                    <a:pt x="52654" y="52856"/>
                  </a:cubicBezTo>
                  <a:cubicBezTo>
                    <a:pt x="51783" y="52856"/>
                    <a:pt x="50913" y="52804"/>
                    <a:pt x="50043" y="52702"/>
                  </a:cubicBezTo>
                  <a:cubicBezTo>
                    <a:pt x="48314" y="52520"/>
                    <a:pt x="47427" y="52384"/>
                    <a:pt x="46563" y="52247"/>
                  </a:cubicBezTo>
                  <a:cubicBezTo>
                    <a:pt x="45099" y="52034"/>
                    <a:pt x="43616" y="51927"/>
                    <a:pt x="42133" y="51927"/>
                  </a:cubicBezTo>
                  <a:cubicBezTo>
                    <a:pt x="41243" y="51927"/>
                    <a:pt x="40353" y="51966"/>
                    <a:pt x="39466" y="52042"/>
                  </a:cubicBezTo>
                  <a:cubicBezTo>
                    <a:pt x="38579" y="52133"/>
                    <a:pt x="37691" y="52224"/>
                    <a:pt x="35940" y="52452"/>
                  </a:cubicBezTo>
                  <a:cubicBezTo>
                    <a:pt x="34757" y="52565"/>
                    <a:pt x="33574" y="52793"/>
                    <a:pt x="32414" y="53066"/>
                  </a:cubicBezTo>
                  <a:cubicBezTo>
                    <a:pt x="31936" y="53202"/>
                    <a:pt x="31481" y="53362"/>
                    <a:pt x="31026" y="53566"/>
                  </a:cubicBezTo>
                  <a:cubicBezTo>
                    <a:pt x="30344" y="53885"/>
                    <a:pt x="29730" y="54294"/>
                    <a:pt x="29184" y="54772"/>
                  </a:cubicBezTo>
                  <a:cubicBezTo>
                    <a:pt x="28638" y="55272"/>
                    <a:pt x="28160" y="55796"/>
                    <a:pt x="27705" y="56387"/>
                  </a:cubicBezTo>
                  <a:cubicBezTo>
                    <a:pt x="27364" y="56819"/>
                    <a:pt x="27114" y="57206"/>
                    <a:pt x="26864" y="57570"/>
                  </a:cubicBezTo>
                  <a:cubicBezTo>
                    <a:pt x="26363" y="58321"/>
                    <a:pt x="25931" y="59094"/>
                    <a:pt x="25021" y="60573"/>
                  </a:cubicBezTo>
                  <a:cubicBezTo>
                    <a:pt x="24566" y="61323"/>
                    <a:pt x="24157" y="61801"/>
                    <a:pt x="23838" y="62233"/>
                  </a:cubicBezTo>
                  <a:cubicBezTo>
                    <a:pt x="23565" y="62620"/>
                    <a:pt x="23270" y="62961"/>
                    <a:pt x="22951" y="63302"/>
                  </a:cubicBezTo>
                  <a:cubicBezTo>
                    <a:pt x="22633" y="63666"/>
                    <a:pt x="22314" y="63985"/>
                    <a:pt x="21950" y="64303"/>
                  </a:cubicBezTo>
                  <a:lnTo>
                    <a:pt x="21268" y="64895"/>
                  </a:lnTo>
                  <a:cubicBezTo>
                    <a:pt x="21018" y="65122"/>
                    <a:pt x="20699" y="65304"/>
                    <a:pt x="20335" y="65554"/>
                  </a:cubicBezTo>
                  <a:cubicBezTo>
                    <a:pt x="19789" y="65964"/>
                    <a:pt x="19198" y="66305"/>
                    <a:pt x="18584" y="66646"/>
                  </a:cubicBezTo>
                  <a:cubicBezTo>
                    <a:pt x="18174" y="66874"/>
                    <a:pt x="17765" y="67078"/>
                    <a:pt x="17332" y="67260"/>
                  </a:cubicBezTo>
                  <a:lnTo>
                    <a:pt x="16718" y="67533"/>
                  </a:lnTo>
                  <a:cubicBezTo>
                    <a:pt x="16513" y="67624"/>
                    <a:pt x="16263" y="67693"/>
                    <a:pt x="16013" y="67806"/>
                  </a:cubicBezTo>
                  <a:lnTo>
                    <a:pt x="15171" y="68102"/>
                  </a:lnTo>
                  <a:cubicBezTo>
                    <a:pt x="14830" y="68193"/>
                    <a:pt x="14466" y="68261"/>
                    <a:pt x="14034" y="68375"/>
                  </a:cubicBezTo>
                  <a:cubicBezTo>
                    <a:pt x="12919" y="68648"/>
                    <a:pt x="11759" y="68807"/>
                    <a:pt x="10599" y="68853"/>
                  </a:cubicBezTo>
                  <a:lnTo>
                    <a:pt x="9939" y="68898"/>
                  </a:lnTo>
                  <a:lnTo>
                    <a:pt x="9189" y="68875"/>
                  </a:lnTo>
                  <a:lnTo>
                    <a:pt x="8279" y="68853"/>
                  </a:lnTo>
                  <a:cubicBezTo>
                    <a:pt x="7938" y="68830"/>
                    <a:pt x="7574" y="68762"/>
                    <a:pt x="7142" y="68716"/>
                  </a:cubicBezTo>
                  <a:lnTo>
                    <a:pt x="6527" y="68648"/>
                  </a:lnTo>
                  <a:lnTo>
                    <a:pt x="6004" y="68511"/>
                  </a:lnTo>
                  <a:lnTo>
                    <a:pt x="5117" y="68284"/>
                  </a:lnTo>
                  <a:cubicBezTo>
                    <a:pt x="4571" y="68148"/>
                    <a:pt x="4184" y="67943"/>
                    <a:pt x="3752" y="67806"/>
                  </a:cubicBezTo>
                  <a:cubicBezTo>
                    <a:pt x="3343" y="67670"/>
                    <a:pt x="2956" y="67488"/>
                    <a:pt x="2456" y="67283"/>
                  </a:cubicBezTo>
                  <a:cubicBezTo>
                    <a:pt x="2205" y="67169"/>
                    <a:pt x="1932" y="67078"/>
                    <a:pt x="1614" y="66942"/>
                  </a:cubicBezTo>
                  <a:lnTo>
                    <a:pt x="613" y="66441"/>
                  </a:lnTo>
                  <a:cubicBezTo>
                    <a:pt x="403" y="66332"/>
                    <a:pt x="251" y="66285"/>
                    <a:pt x="165" y="66285"/>
                  </a:cubicBezTo>
                  <a:cubicBezTo>
                    <a:pt x="1" y="66285"/>
                    <a:pt x="80" y="66460"/>
                    <a:pt x="454" y="66714"/>
                  </a:cubicBezTo>
                  <a:lnTo>
                    <a:pt x="1432" y="67374"/>
                  </a:lnTo>
                  <a:cubicBezTo>
                    <a:pt x="1728" y="67533"/>
                    <a:pt x="2001" y="67670"/>
                    <a:pt x="2251" y="67806"/>
                  </a:cubicBezTo>
                  <a:cubicBezTo>
                    <a:pt x="2683" y="68034"/>
                    <a:pt x="3115" y="68216"/>
                    <a:pt x="3593" y="68352"/>
                  </a:cubicBezTo>
                  <a:cubicBezTo>
                    <a:pt x="4730" y="68693"/>
                    <a:pt x="5913" y="68944"/>
                    <a:pt x="7096" y="69103"/>
                  </a:cubicBezTo>
                  <a:cubicBezTo>
                    <a:pt x="7528" y="69171"/>
                    <a:pt x="7915" y="69217"/>
                    <a:pt x="8256" y="69262"/>
                  </a:cubicBezTo>
                  <a:lnTo>
                    <a:pt x="9189" y="69308"/>
                  </a:lnTo>
                  <a:lnTo>
                    <a:pt x="9962" y="69353"/>
                  </a:lnTo>
                  <a:lnTo>
                    <a:pt x="10645" y="69353"/>
                  </a:lnTo>
                  <a:cubicBezTo>
                    <a:pt x="11850" y="69353"/>
                    <a:pt x="13033" y="69239"/>
                    <a:pt x="14216" y="68966"/>
                  </a:cubicBezTo>
                  <a:cubicBezTo>
                    <a:pt x="14648" y="68853"/>
                    <a:pt x="15035" y="68784"/>
                    <a:pt x="15376" y="68671"/>
                  </a:cubicBezTo>
                  <a:lnTo>
                    <a:pt x="16263" y="68398"/>
                  </a:lnTo>
                  <a:cubicBezTo>
                    <a:pt x="16513" y="68307"/>
                    <a:pt x="16764" y="68239"/>
                    <a:pt x="16991" y="68148"/>
                  </a:cubicBezTo>
                  <a:lnTo>
                    <a:pt x="17605" y="67852"/>
                  </a:lnTo>
                  <a:cubicBezTo>
                    <a:pt x="18060" y="67670"/>
                    <a:pt x="18493" y="67442"/>
                    <a:pt x="18925" y="67215"/>
                  </a:cubicBezTo>
                  <a:cubicBezTo>
                    <a:pt x="19539" y="66874"/>
                    <a:pt x="20153" y="66510"/>
                    <a:pt x="20745" y="66123"/>
                  </a:cubicBezTo>
                  <a:cubicBezTo>
                    <a:pt x="21518" y="65645"/>
                    <a:pt x="22018" y="65213"/>
                    <a:pt x="22473" y="64872"/>
                  </a:cubicBezTo>
                  <a:cubicBezTo>
                    <a:pt x="22883" y="64576"/>
                    <a:pt x="23247" y="64258"/>
                    <a:pt x="23611" y="63939"/>
                  </a:cubicBezTo>
                  <a:cubicBezTo>
                    <a:pt x="23997" y="63621"/>
                    <a:pt x="24361" y="63280"/>
                    <a:pt x="24680" y="62916"/>
                  </a:cubicBezTo>
                  <a:cubicBezTo>
                    <a:pt x="25180" y="62370"/>
                    <a:pt x="25612" y="61801"/>
                    <a:pt x="26022" y="61210"/>
                  </a:cubicBezTo>
                  <a:cubicBezTo>
                    <a:pt x="27000" y="59685"/>
                    <a:pt x="27387" y="58912"/>
                    <a:pt x="27842" y="58184"/>
                  </a:cubicBezTo>
                  <a:cubicBezTo>
                    <a:pt x="28046" y="57843"/>
                    <a:pt x="28274" y="57479"/>
                    <a:pt x="28592" y="57047"/>
                  </a:cubicBezTo>
                  <a:cubicBezTo>
                    <a:pt x="28979" y="56524"/>
                    <a:pt x="29411" y="56046"/>
                    <a:pt x="29912" y="55614"/>
                  </a:cubicBezTo>
                  <a:cubicBezTo>
                    <a:pt x="30731" y="54886"/>
                    <a:pt x="31686" y="54385"/>
                    <a:pt x="32732" y="54090"/>
                  </a:cubicBezTo>
                  <a:cubicBezTo>
                    <a:pt x="33824" y="53794"/>
                    <a:pt x="34962" y="53566"/>
                    <a:pt x="36099" y="53430"/>
                  </a:cubicBezTo>
                  <a:lnTo>
                    <a:pt x="39534" y="53020"/>
                  </a:lnTo>
                  <a:cubicBezTo>
                    <a:pt x="40506" y="52906"/>
                    <a:pt x="41478" y="52856"/>
                    <a:pt x="42463" y="52856"/>
                  </a:cubicBezTo>
                  <a:cubicBezTo>
                    <a:pt x="42654" y="52856"/>
                    <a:pt x="42845" y="52858"/>
                    <a:pt x="43037" y="52861"/>
                  </a:cubicBezTo>
                  <a:cubicBezTo>
                    <a:pt x="44766" y="52929"/>
                    <a:pt x="45630" y="53020"/>
                    <a:pt x="46517" y="53111"/>
                  </a:cubicBezTo>
                  <a:lnTo>
                    <a:pt x="49998" y="53475"/>
                  </a:lnTo>
                  <a:cubicBezTo>
                    <a:pt x="51772" y="53635"/>
                    <a:pt x="52659" y="53703"/>
                    <a:pt x="53546" y="53726"/>
                  </a:cubicBezTo>
                  <a:cubicBezTo>
                    <a:pt x="53753" y="53733"/>
                    <a:pt x="53959" y="53737"/>
                    <a:pt x="54165" y="53737"/>
                  </a:cubicBezTo>
                  <a:cubicBezTo>
                    <a:pt x="55159" y="53737"/>
                    <a:pt x="56142" y="53649"/>
                    <a:pt x="57141" y="53498"/>
                  </a:cubicBezTo>
                  <a:cubicBezTo>
                    <a:pt x="58323" y="53293"/>
                    <a:pt x="59506" y="53020"/>
                    <a:pt x="60666" y="52656"/>
                  </a:cubicBezTo>
                  <a:cubicBezTo>
                    <a:pt x="61099" y="52497"/>
                    <a:pt x="61531" y="52338"/>
                    <a:pt x="62077" y="52111"/>
                  </a:cubicBezTo>
                  <a:cubicBezTo>
                    <a:pt x="62350" y="51974"/>
                    <a:pt x="62623" y="51815"/>
                    <a:pt x="62918" y="51656"/>
                  </a:cubicBezTo>
                  <a:cubicBezTo>
                    <a:pt x="63282" y="51451"/>
                    <a:pt x="63624" y="51223"/>
                    <a:pt x="63942" y="50996"/>
                  </a:cubicBezTo>
                  <a:cubicBezTo>
                    <a:pt x="64533" y="50586"/>
                    <a:pt x="65102" y="50131"/>
                    <a:pt x="65625" y="49631"/>
                  </a:cubicBezTo>
                  <a:cubicBezTo>
                    <a:pt x="66035" y="49244"/>
                    <a:pt x="66331" y="48903"/>
                    <a:pt x="66626" y="48562"/>
                  </a:cubicBezTo>
                  <a:cubicBezTo>
                    <a:pt x="67240" y="47902"/>
                    <a:pt x="67809" y="47220"/>
                    <a:pt x="69037" y="45946"/>
                  </a:cubicBezTo>
                  <a:lnTo>
                    <a:pt x="71449" y="43398"/>
                  </a:lnTo>
                  <a:cubicBezTo>
                    <a:pt x="72222" y="42534"/>
                    <a:pt x="73064" y="41715"/>
                    <a:pt x="73928" y="40942"/>
                  </a:cubicBezTo>
                  <a:cubicBezTo>
                    <a:pt x="74451" y="40487"/>
                    <a:pt x="74975" y="40077"/>
                    <a:pt x="75566" y="39690"/>
                  </a:cubicBezTo>
                  <a:cubicBezTo>
                    <a:pt x="75998" y="39395"/>
                    <a:pt x="76385" y="39213"/>
                    <a:pt x="76772" y="39008"/>
                  </a:cubicBezTo>
                  <a:cubicBezTo>
                    <a:pt x="77545" y="38644"/>
                    <a:pt x="78296" y="38235"/>
                    <a:pt x="79843" y="37620"/>
                  </a:cubicBezTo>
                  <a:cubicBezTo>
                    <a:pt x="80912" y="37211"/>
                    <a:pt x="81981" y="36847"/>
                    <a:pt x="83095" y="36574"/>
                  </a:cubicBezTo>
                  <a:cubicBezTo>
                    <a:pt x="83937" y="36369"/>
                    <a:pt x="84779" y="36142"/>
                    <a:pt x="86508" y="35869"/>
                  </a:cubicBezTo>
                  <a:cubicBezTo>
                    <a:pt x="88236" y="35573"/>
                    <a:pt x="89101" y="35391"/>
                    <a:pt x="89965" y="35164"/>
                  </a:cubicBezTo>
                  <a:cubicBezTo>
                    <a:pt x="90807" y="34936"/>
                    <a:pt x="91671" y="34731"/>
                    <a:pt x="93400" y="34276"/>
                  </a:cubicBezTo>
                  <a:cubicBezTo>
                    <a:pt x="94264" y="34072"/>
                    <a:pt x="94924" y="33867"/>
                    <a:pt x="95447" y="33662"/>
                  </a:cubicBezTo>
                  <a:cubicBezTo>
                    <a:pt x="95970" y="33480"/>
                    <a:pt x="96403" y="33321"/>
                    <a:pt x="96812" y="33162"/>
                  </a:cubicBezTo>
                  <a:cubicBezTo>
                    <a:pt x="97927" y="32730"/>
                    <a:pt x="98996" y="32184"/>
                    <a:pt x="100020" y="31570"/>
                  </a:cubicBezTo>
                  <a:cubicBezTo>
                    <a:pt x="100793" y="31092"/>
                    <a:pt x="101339" y="30728"/>
                    <a:pt x="101817" y="30409"/>
                  </a:cubicBezTo>
                  <a:cubicBezTo>
                    <a:pt x="102294" y="30091"/>
                    <a:pt x="102658" y="29863"/>
                    <a:pt x="103022" y="29568"/>
                  </a:cubicBezTo>
                  <a:lnTo>
                    <a:pt x="103591" y="29136"/>
                  </a:lnTo>
                  <a:lnTo>
                    <a:pt x="104182" y="28658"/>
                  </a:lnTo>
                  <a:cubicBezTo>
                    <a:pt x="104728" y="28180"/>
                    <a:pt x="105229" y="27702"/>
                    <a:pt x="105729" y="27179"/>
                  </a:cubicBezTo>
                  <a:cubicBezTo>
                    <a:pt x="106571" y="26292"/>
                    <a:pt x="107276" y="25314"/>
                    <a:pt x="107867" y="24268"/>
                  </a:cubicBezTo>
                  <a:cubicBezTo>
                    <a:pt x="108300" y="23471"/>
                    <a:pt x="108732" y="22675"/>
                    <a:pt x="109551" y="21083"/>
                  </a:cubicBezTo>
                  <a:cubicBezTo>
                    <a:pt x="110119" y="20014"/>
                    <a:pt x="110574" y="18922"/>
                    <a:pt x="110984" y="17807"/>
                  </a:cubicBezTo>
                  <a:cubicBezTo>
                    <a:pt x="111120" y="17375"/>
                    <a:pt x="111280" y="16943"/>
                    <a:pt x="111416" y="16420"/>
                  </a:cubicBezTo>
                  <a:cubicBezTo>
                    <a:pt x="111507" y="16147"/>
                    <a:pt x="111598" y="15851"/>
                    <a:pt x="111666" y="15510"/>
                  </a:cubicBezTo>
                  <a:cubicBezTo>
                    <a:pt x="111734" y="15169"/>
                    <a:pt x="111825" y="14782"/>
                    <a:pt x="111916" y="14327"/>
                  </a:cubicBezTo>
                  <a:cubicBezTo>
                    <a:pt x="112076" y="13463"/>
                    <a:pt x="112167" y="12780"/>
                    <a:pt x="112258" y="12234"/>
                  </a:cubicBezTo>
                  <a:cubicBezTo>
                    <a:pt x="112349" y="11688"/>
                    <a:pt x="112417" y="11233"/>
                    <a:pt x="112485" y="10778"/>
                  </a:cubicBezTo>
                  <a:cubicBezTo>
                    <a:pt x="112644" y="9573"/>
                    <a:pt x="112690" y="8367"/>
                    <a:pt x="112553" y="7161"/>
                  </a:cubicBezTo>
                  <a:cubicBezTo>
                    <a:pt x="112485" y="5956"/>
                    <a:pt x="112303" y="4750"/>
                    <a:pt x="111985" y="3567"/>
                  </a:cubicBezTo>
                  <a:cubicBezTo>
                    <a:pt x="111848" y="3112"/>
                    <a:pt x="111666" y="2657"/>
                    <a:pt x="111462" y="2203"/>
                  </a:cubicBezTo>
                  <a:cubicBezTo>
                    <a:pt x="111189" y="1702"/>
                    <a:pt x="110916" y="1111"/>
                    <a:pt x="110438" y="337"/>
                  </a:cubicBezTo>
                  <a:cubicBezTo>
                    <a:pt x="110294" y="103"/>
                    <a:pt x="110093" y="1"/>
                    <a:pt x="109911" y="1"/>
                  </a:cubicBezTo>
                  <a:close/>
                </a:path>
              </a:pathLst>
            </a:custGeom>
            <a:solidFill>
              <a:srgbClr val="4E5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8" name="Google Shape;2728;p36"/>
            <p:cNvGrpSpPr/>
            <p:nvPr/>
          </p:nvGrpSpPr>
          <p:grpSpPr>
            <a:xfrm>
              <a:off x="7114375" y="199550"/>
              <a:ext cx="903100" cy="832300"/>
              <a:chOff x="5503800" y="891250"/>
              <a:chExt cx="903100" cy="832300"/>
            </a:xfrm>
          </p:grpSpPr>
          <p:sp>
            <p:nvSpPr>
              <p:cNvPr id="2729" name="Google Shape;2729;p36"/>
              <p:cNvSpPr/>
              <p:nvPr/>
            </p:nvSpPr>
            <p:spPr>
              <a:xfrm>
                <a:off x="5913475" y="1151475"/>
                <a:ext cx="840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76" extrusionOk="0">
                    <a:moveTo>
                      <a:pt x="2570" y="0"/>
                    </a:moveTo>
                    <a:cubicBezTo>
                      <a:pt x="2314" y="0"/>
                      <a:pt x="2062" y="137"/>
                      <a:pt x="1971" y="453"/>
                    </a:cubicBezTo>
                    <a:cubicBezTo>
                      <a:pt x="1357" y="2455"/>
                      <a:pt x="743" y="4457"/>
                      <a:pt x="151" y="6482"/>
                    </a:cubicBezTo>
                    <a:cubicBezTo>
                      <a:pt x="1" y="6961"/>
                      <a:pt x="395" y="7276"/>
                      <a:pt x="787" y="7276"/>
                    </a:cubicBezTo>
                    <a:cubicBezTo>
                      <a:pt x="1046" y="7276"/>
                      <a:pt x="1303" y="7139"/>
                      <a:pt x="1402" y="6823"/>
                    </a:cubicBezTo>
                    <a:lnTo>
                      <a:pt x="3222" y="795"/>
                    </a:lnTo>
                    <a:cubicBezTo>
                      <a:pt x="3359" y="315"/>
                      <a:pt x="2959" y="0"/>
                      <a:pt x="2570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6"/>
              <p:cNvSpPr/>
              <p:nvPr/>
            </p:nvSpPr>
            <p:spPr>
              <a:xfrm>
                <a:off x="5999825" y="1322975"/>
                <a:ext cx="596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5593" extrusionOk="0">
                    <a:moveTo>
                      <a:pt x="1606" y="0"/>
                    </a:moveTo>
                    <a:cubicBezTo>
                      <a:pt x="1346" y="0"/>
                      <a:pt x="1088" y="147"/>
                      <a:pt x="997" y="486"/>
                    </a:cubicBezTo>
                    <a:cubicBezTo>
                      <a:pt x="701" y="1919"/>
                      <a:pt x="405" y="3375"/>
                      <a:pt x="109" y="4808"/>
                    </a:cubicBezTo>
                    <a:cubicBezTo>
                      <a:pt x="0" y="5287"/>
                      <a:pt x="376" y="5592"/>
                      <a:pt x="752" y="5592"/>
                    </a:cubicBezTo>
                    <a:cubicBezTo>
                      <a:pt x="1002" y="5592"/>
                      <a:pt x="1252" y="5458"/>
                      <a:pt x="1361" y="5149"/>
                    </a:cubicBezTo>
                    <a:lnTo>
                      <a:pt x="2248" y="827"/>
                    </a:lnTo>
                    <a:cubicBezTo>
                      <a:pt x="2384" y="324"/>
                      <a:pt x="1992" y="0"/>
                      <a:pt x="1606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6"/>
              <p:cNvSpPr/>
              <p:nvPr/>
            </p:nvSpPr>
            <p:spPr>
              <a:xfrm>
                <a:off x="5706275" y="1217425"/>
                <a:ext cx="5745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888" extrusionOk="0">
                    <a:moveTo>
                      <a:pt x="1588" y="0"/>
                    </a:moveTo>
                    <a:cubicBezTo>
                      <a:pt x="1306" y="0"/>
                      <a:pt x="1051" y="191"/>
                      <a:pt x="955" y="477"/>
                    </a:cubicBezTo>
                    <a:cubicBezTo>
                      <a:pt x="660" y="1341"/>
                      <a:pt x="387" y="2206"/>
                      <a:pt x="91" y="3070"/>
                    </a:cubicBezTo>
                    <a:cubicBezTo>
                      <a:pt x="0" y="3411"/>
                      <a:pt x="205" y="3775"/>
                      <a:pt x="546" y="3866"/>
                    </a:cubicBezTo>
                    <a:cubicBezTo>
                      <a:pt x="601" y="3881"/>
                      <a:pt x="656" y="3888"/>
                      <a:pt x="710" y="3888"/>
                    </a:cubicBezTo>
                    <a:cubicBezTo>
                      <a:pt x="991" y="3888"/>
                      <a:pt x="1247" y="3698"/>
                      <a:pt x="1342" y="3411"/>
                    </a:cubicBezTo>
                    <a:lnTo>
                      <a:pt x="2207" y="818"/>
                    </a:lnTo>
                    <a:cubicBezTo>
                      <a:pt x="2298" y="477"/>
                      <a:pt x="2093" y="113"/>
                      <a:pt x="1752" y="22"/>
                    </a:cubicBezTo>
                    <a:cubicBezTo>
                      <a:pt x="1697" y="7"/>
                      <a:pt x="1642" y="0"/>
                      <a:pt x="1588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6"/>
              <p:cNvSpPr/>
              <p:nvPr/>
            </p:nvSpPr>
            <p:spPr>
              <a:xfrm>
                <a:off x="5697175" y="1560900"/>
                <a:ext cx="59725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3859" extrusionOk="0">
                    <a:moveTo>
                      <a:pt x="1670" y="1"/>
                    </a:moveTo>
                    <a:cubicBezTo>
                      <a:pt x="1375" y="1"/>
                      <a:pt x="1123" y="191"/>
                      <a:pt x="1046" y="477"/>
                    </a:cubicBezTo>
                    <a:lnTo>
                      <a:pt x="114" y="3048"/>
                    </a:lnTo>
                    <a:cubicBezTo>
                      <a:pt x="0" y="3389"/>
                      <a:pt x="205" y="3730"/>
                      <a:pt x="569" y="3844"/>
                    </a:cubicBezTo>
                    <a:cubicBezTo>
                      <a:pt x="616" y="3854"/>
                      <a:pt x="664" y="3858"/>
                      <a:pt x="711" y="3858"/>
                    </a:cubicBezTo>
                    <a:cubicBezTo>
                      <a:pt x="1001" y="3858"/>
                      <a:pt x="1267" y="3683"/>
                      <a:pt x="1365" y="3389"/>
                    </a:cubicBezTo>
                    <a:cubicBezTo>
                      <a:pt x="1661" y="2525"/>
                      <a:pt x="1979" y="1683"/>
                      <a:pt x="2298" y="819"/>
                    </a:cubicBezTo>
                    <a:cubicBezTo>
                      <a:pt x="2389" y="477"/>
                      <a:pt x="2184" y="113"/>
                      <a:pt x="1843" y="22"/>
                    </a:cubicBezTo>
                    <a:cubicBezTo>
                      <a:pt x="1784" y="8"/>
                      <a:pt x="1726" y="1"/>
                      <a:pt x="1670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6"/>
              <p:cNvSpPr/>
              <p:nvPr/>
            </p:nvSpPr>
            <p:spPr>
              <a:xfrm>
                <a:off x="5918950" y="1561725"/>
                <a:ext cx="32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3027" extrusionOk="0">
                    <a:moveTo>
                      <a:pt x="649" y="1"/>
                    </a:moveTo>
                    <a:cubicBezTo>
                      <a:pt x="325" y="1"/>
                      <a:pt x="1" y="217"/>
                      <a:pt x="1" y="649"/>
                    </a:cubicBezTo>
                    <a:lnTo>
                      <a:pt x="1" y="2378"/>
                    </a:lnTo>
                    <a:cubicBezTo>
                      <a:pt x="1" y="2810"/>
                      <a:pt x="325" y="3026"/>
                      <a:pt x="649" y="3026"/>
                    </a:cubicBezTo>
                    <a:cubicBezTo>
                      <a:pt x="973" y="3026"/>
                      <a:pt x="1297" y="2810"/>
                      <a:pt x="1297" y="2378"/>
                    </a:cubicBezTo>
                    <a:lnTo>
                      <a:pt x="1297" y="649"/>
                    </a:lnTo>
                    <a:cubicBezTo>
                      <a:pt x="1297" y="217"/>
                      <a:pt x="973" y="1"/>
                      <a:pt x="649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6"/>
              <p:cNvSpPr/>
              <p:nvPr/>
            </p:nvSpPr>
            <p:spPr>
              <a:xfrm>
                <a:off x="6200450" y="1215675"/>
                <a:ext cx="32450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2162" extrusionOk="0">
                    <a:moveTo>
                      <a:pt x="638" y="1"/>
                    </a:moveTo>
                    <a:cubicBezTo>
                      <a:pt x="456" y="1"/>
                      <a:pt x="296" y="69"/>
                      <a:pt x="183" y="183"/>
                    </a:cubicBezTo>
                    <a:cubicBezTo>
                      <a:pt x="69" y="319"/>
                      <a:pt x="1" y="479"/>
                      <a:pt x="1" y="661"/>
                    </a:cubicBezTo>
                    <a:lnTo>
                      <a:pt x="1" y="1502"/>
                    </a:lnTo>
                    <a:cubicBezTo>
                      <a:pt x="1" y="1684"/>
                      <a:pt x="69" y="1844"/>
                      <a:pt x="183" y="1957"/>
                    </a:cubicBezTo>
                    <a:cubicBezTo>
                      <a:pt x="228" y="2025"/>
                      <a:pt x="319" y="2071"/>
                      <a:pt x="387" y="2094"/>
                    </a:cubicBezTo>
                    <a:cubicBezTo>
                      <a:pt x="456" y="2139"/>
                      <a:pt x="547" y="2162"/>
                      <a:pt x="638" y="2162"/>
                    </a:cubicBezTo>
                    <a:cubicBezTo>
                      <a:pt x="819" y="2162"/>
                      <a:pt x="979" y="2094"/>
                      <a:pt x="1092" y="1957"/>
                    </a:cubicBezTo>
                    <a:cubicBezTo>
                      <a:pt x="1206" y="1844"/>
                      <a:pt x="1274" y="1684"/>
                      <a:pt x="1297" y="1502"/>
                    </a:cubicBezTo>
                    <a:lnTo>
                      <a:pt x="1297" y="661"/>
                    </a:lnTo>
                    <a:cubicBezTo>
                      <a:pt x="1274" y="479"/>
                      <a:pt x="1206" y="319"/>
                      <a:pt x="1092" y="183"/>
                    </a:cubicBezTo>
                    <a:cubicBezTo>
                      <a:pt x="1047" y="137"/>
                      <a:pt x="956" y="92"/>
                      <a:pt x="888" y="69"/>
                    </a:cubicBezTo>
                    <a:cubicBezTo>
                      <a:pt x="819" y="24"/>
                      <a:pt x="728" y="1"/>
                      <a:pt x="638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6"/>
              <p:cNvSpPr/>
              <p:nvPr/>
            </p:nvSpPr>
            <p:spPr>
              <a:xfrm>
                <a:off x="5847875" y="997975"/>
                <a:ext cx="813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3843" extrusionOk="0">
                    <a:moveTo>
                      <a:pt x="2517" y="0"/>
                    </a:moveTo>
                    <a:cubicBezTo>
                      <a:pt x="2293" y="0"/>
                      <a:pt x="2079" y="117"/>
                      <a:pt x="1956" y="315"/>
                    </a:cubicBezTo>
                    <a:cubicBezTo>
                      <a:pt x="1365" y="1180"/>
                      <a:pt x="774" y="2021"/>
                      <a:pt x="182" y="2886"/>
                    </a:cubicBezTo>
                    <a:cubicBezTo>
                      <a:pt x="0" y="3181"/>
                      <a:pt x="114" y="3568"/>
                      <a:pt x="410" y="3750"/>
                    </a:cubicBezTo>
                    <a:cubicBezTo>
                      <a:pt x="519" y="3812"/>
                      <a:pt x="636" y="3843"/>
                      <a:pt x="751" y="3843"/>
                    </a:cubicBezTo>
                    <a:cubicBezTo>
                      <a:pt x="969" y="3843"/>
                      <a:pt x="1177" y="3732"/>
                      <a:pt x="1297" y="3523"/>
                    </a:cubicBezTo>
                    <a:lnTo>
                      <a:pt x="3071" y="975"/>
                    </a:lnTo>
                    <a:cubicBezTo>
                      <a:pt x="3253" y="656"/>
                      <a:pt x="3139" y="270"/>
                      <a:pt x="2844" y="88"/>
                    </a:cubicBezTo>
                    <a:cubicBezTo>
                      <a:pt x="2739" y="28"/>
                      <a:pt x="2627" y="0"/>
                      <a:pt x="2517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6"/>
              <p:cNvSpPr/>
              <p:nvPr/>
            </p:nvSpPr>
            <p:spPr>
              <a:xfrm>
                <a:off x="6113150" y="1430800"/>
                <a:ext cx="3415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3111" extrusionOk="0">
                    <a:moveTo>
                      <a:pt x="683" y="0"/>
                    </a:moveTo>
                    <a:cubicBezTo>
                      <a:pt x="342" y="0"/>
                      <a:pt x="1" y="233"/>
                      <a:pt x="35" y="700"/>
                    </a:cubicBezTo>
                    <a:lnTo>
                      <a:pt x="35" y="2428"/>
                    </a:lnTo>
                    <a:cubicBezTo>
                      <a:pt x="1" y="2883"/>
                      <a:pt x="342" y="3111"/>
                      <a:pt x="683" y="3111"/>
                    </a:cubicBezTo>
                    <a:cubicBezTo>
                      <a:pt x="1024" y="3111"/>
                      <a:pt x="1366" y="2883"/>
                      <a:pt x="1332" y="2428"/>
                    </a:cubicBezTo>
                    <a:lnTo>
                      <a:pt x="1332" y="700"/>
                    </a:lnTo>
                    <a:cubicBezTo>
                      <a:pt x="1366" y="233"/>
                      <a:pt x="1024" y="0"/>
                      <a:pt x="683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6"/>
              <p:cNvSpPr/>
              <p:nvPr/>
            </p:nvSpPr>
            <p:spPr>
              <a:xfrm>
                <a:off x="6328975" y="1519000"/>
                <a:ext cx="77925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3001" extrusionOk="0">
                    <a:moveTo>
                      <a:pt x="2198" y="1296"/>
                    </a:moveTo>
                    <a:lnTo>
                      <a:pt x="2071" y="1312"/>
                    </a:lnTo>
                    <a:cubicBezTo>
                      <a:pt x="2113" y="1303"/>
                      <a:pt x="2156" y="1298"/>
                      <a:pt x="2198" y="1296"/>
                    </a:cubicBezTo>
                    <a:close/>
                    <a:moveTo>
                      <a:pt x="1993" y="1346"/>
                    </a:moveTo>
                    <a:cubicBezTo>
                      <a:pt x="1950" y="1362"/>
                      <a:pt x="1908" y="1380"/>
                      <a:pt x="1868" y="1401"/>
                    </a:cubicBezTo>
                    <a:lnTo>
                      <a:pt x="1868" y="1401"/>
                    </a:lnTo>
                    <a:cubicBezTo>
                      <a:pt x="1907" y="1378"/>
                      <a:pt x="1950" y="1360"/>
                      <a:pt x="1993" y="1346"/>
                    </a:cubicBezTo>
                    <a:close/>
                    <a:moveTo>
                      <a:pt x="1798" y="1425"/>
                    </a:moveTo>
                    <a:lnTo>
                      <a:pt x="1798" y="1425"/>
                    </a:lnTo>
                    <a:cubicBezTo>
                      <a:pt x="1776" y="1447"/>
                      <a:pt x="1754" y="1464"/>
                      <a:pt x="1733" y="1480"/>
                    </a:cubicBezTo>
                    <a:lnTo>
                      <a:pt x="1733" y="1480"/>
                    </a:lnTo>
                    <a:cubicBezTo>
                      <a:pt x="1754" y="1461"/>
                      <a:pt x="1776" y="1443"/>
                      <a:pt x="1798" y="1425"/>
                    </a:cubicBezTo>
                    <a:close/>
                    <a:moveTo>
                      <a:pt x="1365" y="2040"/>
                    </a:moveTo>
                    <a:cubicBezTo>
                      <a:pt x="1354" y="2084"/>
                      <a:pt x="1349" y="2133"/>
                      <a:pt x="1348" y="2186"/>
                    </a:cubicBezTo>
                    <a:lnTo>
                      <a:pt x="1348" y="2186"/>
                    </a:lnTo>
                    <a:cubicBezTo>
                      <a:pt x="1365" y="2141"/>
                      <a:pt x="1365" y="2081"/>
                      <a:pt x="1365" y="2040"/>
                    </a:cubicBezTo>
                    <a:close/>
                    <a:moveTo>
                      <a:pt x="2205" y="0"/>
                    </a:moveTo>
                    <a:cubicBezTo>
                      <a:pt x="2106" y="0"/>
                      <a:pt x="2005" y="11"/>
                      <a:pt x="1911" y="38"/>
                    </a:cubicBezTo>
                    <a:cubicBezTo>
                      <a:pt x="1798" y="38"/>
                      <a:pt x="1684" y="83"/>
                      <a:pt x="1570" y="129"/>
                    </a:cubicBezTo>
                    <a:cubicBezTo>
                      <a:pt x="1252" y="243"/>
                      <a:pt x="956" y="425"/>
                      <a:pt x="706" y="652"/>
                    </a:cubicBezTo>
                    <a:cubicBezTo>
                      <a:pt x="251" y="1107"/>
                      <a:pt x="1" y="1721"/>
                      <a:pt x="69" y="2358"/>
                    </a:cubicBezTo>
                    <a:cubicBezTo>
                      <a:pt x="69" y="2540"/>
                      <a:pt x="137" y="2699"/>
                      <a:pt x="251" y="2813"/>
                    </a:cubicBezTo>
                    <a:cubicBezTo>
                      <a:pt x="376" y="2938"/>
                      <a:pt x="541" y="3001"/>
                      <a:pt x="706" y="3001"/>
                    </a:cubicBezTo>
                    <a:cubicBezTo>
                      <a:pt x="871" y="3001"/>
                      <a:pt x="1036" y="2938"/>
                      <a:pt x="1161" y="2813"/>
                    </a:cubicBezTo>
                    <a:cubicBezTo>
                      <a:pt x="1297" y="2699"/>
                      <a:pt x="1365" y="2540"/>
                      <a:pt x="1365" y="2358"/>
                    </a:cubicBezTo>
                    <a:cubicBezTo>
                      <a:pt x="1354" y="2300"/>
                      <a:pt x="1348" y="2241"/>
                      <a:pt x="1348" y="2186"/>
                    </a:cubicBezTo>
                    <a:lnTo>
                      <a:pt x="1348" y="2186"/>
                    </a:lnTo>
                    <a:cubicBezTo>
                      <a:pt x="1347" y="2190"/>
                      <a:pt x="1345" y="2195"/>
                      <a:pt x="1343" y="2199"/>
                    </a:cubicBezTo>
                    <a:cubicBezTo>
                      <a:pt x="1343" y="2090"/>
                      <a:pt x="1372" y="1995"/>
                      <a:pt x="1407" y="1891"/>
                    </a:cubicBezTo>
                    <a:lnTo>
                      <a:pt x="1407" y="1891"/>
                    </a:lnTo>
                    <a:cubicBezTo>
                      <a:pt x="1451" y="1808"/>
                      <a:pt x="1496" y="1735"/>
                      <a:pt x="1541" y="1671"/>
                    </a:cubicBezTo>
                    <a:lnTo>
                      <a:pt x="1541" y="1671"/>
                    </a:lnTo>
                    <a:cubicBezTo>
                      <a:pt x="1590" y="1615"/>
                      <a:pt x="1645" y="1560"/>
                      <a:pt x="1700" y="1509"/>
                    </a:cubicBezTo>
                    <a:lnTo>
                      <a:pt x="1700" y="1509"/>
                    </a:lnTo>
                    <a:cubicBezTo>
                      <a:pt x="1755" y="1468"/>
                      <a:pt x="1810" y="1432"/>
                      <a:pt x="1868" y="1401"/>
                    </a:cubicBezTo>
                    <a:lnTo>
                      <a:pt x="1868" y="1401"/>
                    </a:lnTo>
                    <a:cubicBezTo>
                      <a:pt x="1867" y="1402"/>
                      <a:pt x="1867" y="1402"/>
                      <a:pt x="1866" y="1403"/>
                    </a:cubicBezTo>
                    <a:lnTo>
                      <a:pt x="2015" y="1339"/>
                    </a:lnTo>
                    <a:lnTo>
                      <a:pt x="2015" y="1339"/>
                    </a:lnTo>
                    <a:cubicBezTo>
                      <a:pt x="2008" y="1341"/>
                      <a:pt x="2001" y="1343"/>
                      <a:pt x="1993" y="1346"/>
                    </a:cubicBezTo>
                    <a:lnTo>
                      <a:pt x="1993" y="1346"/>
                    </a:lnTo>
                    <a:cubicBezTo>
                      <a:pt x="2004" y="1342"/>
                      <a:pt x="2014" y="1338"/>
                      <a:pt x="2025" y="1334"/>
                    </a:cubicBezTo>
                    <a:lnTo>
                      <a:pt x="2025" y="1334"/>
                    </a:lnTo>
                    <a:lnTo>
                      <a:pt x="2015" y="1339"/>
                    </a:lnTo>
                    <a:lnTo>
                      <a:pt x="2015" y="1339"/>
                    </a:lnTo>
                    <a:cubicBezTo>
                      <a:pt x="2080" y="1319"/>
                      <a:pt x="2148" y="1307"/>
                      <a:pt x="2216" y="1295"/>
                    </a:cubicBezTo>
                    <a:lnTo>
                      <a:pt x="2216" y="1295"/>
                    </a:lnTo>
                    <a:cubicBezTo>
                      <a:pt x="2225" y="1295"/>
                      <a:pt x="2233" y="1295"/>
                      <a:pt x="2241" y="1295"/>
                    </a:cubicBezTo>
                    <a:cubicBezTo>
                      <a:pt x="2298" y="1295"/>
                      <a:pt x="2355" y="1300"/>
                      <a:pt x="2412" y="1312"/>
                    </a:cubicBezTo>
                    <a:cubicBezTo>
                      <a:pt x="2571" y="1312"/>
                      <a:pt x="2753" y="1243"/>
                      <a:pt x="2867" y="1130"/>
                    </a:cubicBezTo>
                    <a:cubicBezTo>
                      <a:pt x="3117" y="857"/>
                      <a:pt x="3117" y="447"/>
                      <a:pt x="2867" y="197"/>
                    </a:cubicBezTo>
                    <a:lnTo>
                      <a:pt x="2730" y="106"/>
                    </a:lnTo>
                    <a:cubicBezTo>
                      <a:pt x="2639" y="38"/>
                      <a:pt x="2525" y="15"/>
                      <a:pt x="2412" y="15"/>
                    </a:cubicBezTo>
                    <a:cubicBezTo>
                      <a:pt x="2346" y="6"/>
                      <a:pt x="2276" y="0"/>
                      <a:pt x="2205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6"/>
              <p:cNvSpPr/>
              <p:nvPr/>
            </p:nvSpPr>
            <p:spPr>
              <a:xfrm>
                <a:off x="6108900" y="1042275"/>
                <a:ext cx="58600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3865" extrusionOk="0">
                    <a:moveTo>
                      <a:pt x="1632" y="0"/>
                    </a:moveTo>
                    <a:cubicBezTo>
                      <a:pt x="1346" y="0"/>
                      <a:pt x="1077" y="190"/>
                      <a:pt x="1001" y="477"/>
                    </a:cubicBezTo>
                    <a:lnTo>
                      <a:pt x="91" y="3047"/>
                    </a:lnTo>
                    <a:cubicBezTo>
                      <a:pt x="0" y="3388"/>
                      <a:pt x="205" y="3752"/>
                      <a:pt x="546" y="3843"/>
                    </a:cubicBezTo>
                    <a:cubicBezTo>
                      <a:pt x="601" y="3858"/>
                      <a:pt x="656" y="3865"/>
                      <a:pt x="710" y="3865"/>
                    </a:cubicBezTo>
                    <a:cubicBezTo>
                      <a:pt x="991" y="3865"/>
                      <a:pt x="1247" y="3675"/>
                      <a:pt x="1342" y="3388"/>
                    </a:cubicBezTo>
                    <a:cubicBezTo>
                      <a:pt x="1638" y="2524"/>
                      <a:pt x="1934" y="1682"/>
                      <a:pt x="2252" y="818"/>
                    </a:cubicBezTo>
                    <a:cubicBezTo>
                      <a:pt x="2343" y="477"/>
                      <a:pt x="2138" y="113"/>
                      <a:pt x="1797" y="22"/>
                    </a:cubicBezTo>
                    <a:cubicBezTo>
                      <a:pt x="1742" y="7"/>
                      <a:pt x="1687" y="0"/>
                      <a:pt x="1632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6"/>
              <p:cNvSpPr/>
              <p:nvPr/>
            </p:nvSpPr>
            <p:spPr>
              <a:xfrm>
                <a:off x="6027000" y="891250"/>
                <a:ext cx="32450" cy="756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3026" extrusionOk="0">
                    <a:moveTo>
                      <a:pt x="649" y="1"/>
                    </a:moveTo>
                    <a:cubicBezTo>
                      <a:pt x="325" y="1"/>
                      <a:pt x="1" y="217"/>
                      <a:pt x="1" y="649"/>
                    </a:cubicBezTo>
                    <a:lnTo>
                      <a:pt x="1" y="2378"/>
                    </a:lnTo>
                    <a:cubicBezTo>
                      <a:pt x="1" y="2810"/>
                      <a:pt x="325" y="3026"/>
                      <a:pt x="649" y="3026"/>
                    </a:cubicBezTo>
                    <a:cubicBezTo>
                      <a:pt x="973" y="3026"/>
                      <a:pt x="1297" y="2810"/>
                      <a:pt x="1297" y="2378"/>
                    </a:cubicBezTo>
                    <a:lnTo>
                      <a:pt x="1297" y="649"/>
                    </a:lnTo>
                    <a:cubicBezTo>
                      <a:pt x="1297" y="217"/>
                      <a:pt x="973" y="1"/>
                      <a:pt x="649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6"/>
              <p:cNvSpPr/>
              <p:nvPr/>
            </p:nvSpPr>
            <p:spPr>
              <a:xfrm>
                <a:off x="5595375" y="999450"/>
                <a:ext cx="534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45" extrusionOk="0">
                    <a:moveTo>
                      <a:pt x="1490" y="0"/>
                    </a:moveTo>
                    <a:cubicBezTo>
                      <a:pt x="1325" y="0"/>
                      <a:pt x="1160" y="63"/>
                      <a:pt x="1024" y="188"/>
                    </a:cubicBezTo>
                    <a:lnTo>
                      <a:pt x="182" y="1052"/>
                    </a:lnTo>
                    <a:cubicBezTo>
                      <a:pt x="68" y="1166"/>
                      <a:pt x="0" y="1325"/>
                      <a:pt x="0" y="1507"/>
                    </a:cubicBezTo>
                    <a:cubicBezTo>
                      <a:pt x="0" y="1666"/>
                      <a:pt x="68" y="1848"/>
                      <a:pt x="182" y="1962"/>
                    </a:cubicBezTo>
                    <a:cubicBezTo>
                      <a:pt x="296" y="2076"/>
                      <a:pt x="455" y="2144"/>
                      <a:pt x="637" y="2144"/>
                    </a:cubicBezTo>
                    <a:cubicBezTo>
                      <a:pt x="819" y="2144"/>
                      <a:pt x="978" y="2076"/>
                      <a:pt x="1092" y="1962"/>
                    </a:cubicBezTo>
                    <a:lnTo>
                      <a:pt x="1957" y="1121"/>
                    </a:lnTo>
                    <a:cubicBezTo>
                      <a:pt x="2070" y="984"/>
                      <a:pt x="2139" y="825"/>
                      <a:pt x="2139" y="643"/>
                    </a:cubicBezTo>
                    <a:cubicBezTo>
                      <a:pt x="2139" y="575"/>
                      <a:pt x="2116" y="484"/>
                      <a:pt x="2070" y="415"/>
                    </a:cubicBezTo>
                    <a:cubicBezTo>
                      <a:pt x="2048" y="324"/>
                      <a:pt x="2002" y="256"/>
                      <a:pt x="1957" y="188"/>
                    </a:cubicBezTo>
                    <a:cubicBezTo>
                      <a:pt x="1820" y="63"/>
                      <a:pt x="1655" y="0"/>
                      <a:pt x="1490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6"/>
              <p:cNvSpPr/>
              <p:nvPr/>
            </p:nvSpPr>
            <p:spPr>
              <a:xfrm>
                <a:off x="6286900" y="1302125"/>
                <a:ext cx="5405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298" extrusionOk="0">
                    <a:moveTo>
                      <a:pt x="660" y="1"/>
                    </a:moveTo>
                    <a:cubicBezTo>
                      <a:pt x="478" y="1"/>
                      <a:pt x="319" y="69"/>
                      <a:pt x="205" y="205"/>
                    </a:cubicBezTo>
                    <a:cubicBezTo>
                      <a:pt x="137" y="251"/>
                      <a:pt x="91" y="319"/>
                      <a:pt x="68" y="410"/>
                    </a:cubicBezTo>
                    <a:cubicBezTo>
                      <a:pt x="23" y="478"/>
                      <a:pt x="0" y="569"/>
                      <a:pt x="0" y="660"/>
                    </a:cubicBezTo>
                    <a:cubicBezTo>
                      <a:pt x="0" y="819"/>
                      <a:pt x="68" y="1001"/>
                      <a:pt x="182" y="1115"/>
                    </a:cubicBezTo>
                    <a:cubicBezTo>
                      <a:pt x="319" y="1229"/>
                      <a:pt x="478" y="1297"/>
                      <a:pt x="660" y="1297"/>
                    </a:cubicBezTo>
                    <a:lnTo>
                      <a:pt x="1502" y="1297"/>
                    </a:lnTo>
                    <a:cubicBezTo>
                      <a:pt x="1684" y="1297"/>
                      <a:pt x="1843" y="1229"/>
                      <a:pt x="1956" y="1115"/>
                    </a:cubicBezTo>
                    <a:cubicBezTo>
                      <a:pt x="2025" y="1047"/>
                      <a:pt x="2070" y="979"/>
                      <a:pt x="2093" y="910"/>
                    </a:cubicBezTo>
                    <a:cubicBezTo>
                      <a:pt x="2138" y="819"/>
                      <a:pt x="2161" y="751"/>
                      <a:pt x="2161" y="660"/>
                    </a:cubicBezTo>
                    <a:cubicBezTo>
                      <a:pt x="2161" y="478"/>
                      <a:pt x="2093" y="319"/>
                      <a:pt x="1956" y="205"/>
                    </a:cubicBezTo>
                    <a:cubicBezTo>
                      <a:pt x="1843" y="69"/>
                      <a:pt x="1684" y="1"/>
                      <a:pt x="1502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6"/>
              <p:cNvSpPr/>
              <p:nvPr/>
            </p:nvSpPr>
            <p:spPr>
              <a:xfrm>
                <a:off x="6135625" y="1669850"/>
                <a:ext cx="31875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48" extrusionOk="0">
                    <a:moveTo>
                      <a:pt x="710" y="0"/>
                    </a:moveTo>
                    <a:cubicBezTo>
                      <a:pt x="686" y="0"/>
                      <a:pt x="662" y="3"/>
                      <a:pt x="637" y="9"/>
                    </a:cubicBezTo>
                    <a:cubicBezTo>
                      <a:pt x="455" y="9"/>
                      <a:pt x="296" y="77"/>
                      <a:pt x="182" y="191"/>
                    </a:cubicBezTo>
                    <a:cubicBezTo>
                      <a:pt x="69" y="305"/>
                      <a:pt x="0" y="487"/>
                      <a:pt x="0" y="646"/>
                    </a:cubicBezTo>
                    <a:lnTo>
                      <a:pt x="0" y="1511"/>
                    </a:lnTo>
                    <a:cubicBezTo>
                      <a:pt x="0" y="1670"/>
                      <a:pt x="69" y="1829"/>
                      <a:pt x="182" y="1966"/>
                    </a:cubicBezTo>
                    <a:cubicBezTo>
                      <a:pt x="228" y="2011"/>
                      <a:pt x="296" y="2056"/>
                      <a:pt x="387" y="2102"/>
                    </a:cubicBezTo>
                    <a:cubicBezTo>
                      <a:pt x="455" y="2125"/>
                      <a:pt x="546" y="2147"/>
                      <a:pt x="637" y="2147"/>
                    </a:cubicBezTo>
                    <a:cubicBezTo>
                      <a:pt x="819" y="2147"/>
                      <a:pt x="979" y="2079"/>
                      <a:pt x="1092" y="1966"/>
                    </a:cubicBezTo>
                    <a:cubicBezTo>
                      <a:pt x="1206" y="1829"/>
                      <a:pt x="1274" y="1670"/>
                      <a:pt x="1274" y="1511"/>
                    </a:cubicBezTo>
                    <a:lnTo>
                      <a:pt x="1274" y="646"/>
                    </a:lnTo>
                    <a:cubicBezTo>
                      <a:pt x="1274" y="464"/>
                      <a:pt x="1206" y="305"/>
                      <a:pt x="1092" y="191"/>
                    </a:cubicBezTo>
                    <a:cubicBezTo>
                      <a:pt x="1047" y="123"/>
                      <a:pt x="956" y="77"/>
                      <a:pt x="888" y="55"/>
                    </a:cubicBezTo>
                    <a:cubicBezTo>
                      <a:pt x="838" y="21"/>
                      <a:pt x="775" y="0"/>
                      <a:pt x="710" y="0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6"/>
              <p:cNvSpPr/>
              <p:nvPr/>
            </p:nvSpPr>
            <p:spPr>
              <a:xfrm>
                <a:off x="5503800" y="1302125"/>
                <a:ext cx="4155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298" extrusionOk="0">
                    <a:moveTo>
                      <a:pt x="820" y="1"/>
                    </a:moveTo>
                    <a:cubicBezTo>
                      <a:pt x="1" y="1"/>
                      <a:pt x="1" y="1297"/>
                      <a:pt x="820" y="1297"/>
                    </a:cubicBezTo>
                    <a:cubicBezTo>
                      <a:pt x="1661" y="1297"/>
                      <a:pt x="1661" y="1"/>
                      <a:pt x="820" y="1"/>
                    </a:cubicBezTo>
                    <a:close/>
                  </a:path>
                </a:pathLst>
              </a:custGeom>
              <a:solidFill>
                <a:srgbClr val="4E5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4" name="Google Shape;2744;p36"/>
            <p:cNvSpPr/>
            <p:nvPr/>
          </p:nvSpPr>
          <p:spPr>
            <a:xfrm>
              <a:off x="311223" y="1370377"/>
              <a:ext cx="498175" cy="505200"/>
            </a:xfrm>
            <a:custGeom>
              <a:avLst/>
              <a:gdLst/>
              <a:ahLst/>
              <a:cxnLst/>
              <a:rect l="l" t="t" r="r" b="b"/>
              <a:pathLst>
                <a:path w="19927" h="20208" extrusionOk="0">
                  <a:moveTo>
                    <a:pt x="15955" y="1"/>
                  </a:moveTo>
                  <a:cubicBezTo>
                    <a:pt x="15108" y="1"/>
                    <a:pt x="14229" y="196"/>
                    <a:pt x="13421" y="461"/>
                  </a:cubicBezTo>
                  <a:cubicBezTo>
                    <a:pt x="5664" y="2918"/>
                    <a:pt x="205" y="10743"/>
                    <a:pt x="0" y="18887"/>
                  </a:cubicBezTo>
                  <a:cubicBezTo>
                    <a:pt x="0" y="19410"/>
                    <a:pt x="341" y="19865"/>
                    <a:pt x="842" y="20024"/>
                  </a:cubicBezTo>
                  <a:cubicBezTo>
                    <a:pt x="1216" y="20146"/>
                    <a:pt x="1603" y="20207"/>
                    <a:pt x="1988" y="20207"/>
                  </a:cubicBezTo>
                  <a:cubicBezTo>
                    <a:pt x="2750" y="20207"/>
                    <a:pt x="3505" y="19969"/>
                    <a:pt x="4140" y="19501"/>
                  </a:cubicBezTo>
                  <a:cubicBezTo>
                    <a:pt x="7257" y="16134"/>
                    <a:pt x="10714" y="13063"/>
                    <a:pt x="14467" y="10379"/>
                  </a:cubicBezTo>
                  <a:cubicBezTo>
                    <a:pt x="16128" y="9174"/>
                    <a:pt x="17902" y="7991"/>
                    <a:pt x="18926" y="6216"/>
                  </a:cubicBezTo>
                  <a:cubicBezTo>
                    <a:pt x="19927" y="4465"/>
                    <a:pt x="19904" y="1872"/>
                    <a:pt x="18244" y="666"/>
                  </a:cubicBezTo>
                  <a:cubicBezTo>
                    <a:pt x="17571" y="184"/>
                    <a:pt x="16778" y="1"/>
                    <a:pt x="15955" y="1"/>
                  </a:cubicBezTo>
                  <a:close/>
                </a:path>
              </a:pathLst>
            </a:custGeom>
            <a:solidFill>
              <a:srgbClr val="4E5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7889588" y="4005450"/>
              <a:ext cx="1082275" cy="983950"/>
            </a:xfrm>
            <a:custGeom>
              <a:avLst/>
              <a:gdLst/>
              <a:ahLst/>
              <a:cxnLst/>
              <a:rect l="l" t="t" r="r" b="b"/>
              <a:pathLst>
                <a:path w="43291" h="39358" extrusionOk="0">
                  <a:moveTo>
                    <a:pt x="22644" y="0"/>
                  </a:moveTo>
                  <a:cubicBezTo>
                    <a:pt x="11227" y="0"/>
                    <a:pt x="1" y="9991"/>
                    <a:pt x="2231" y="22917"/>
                  </a:cubicBezTo>
                  <a:cubicBezTo>
                    <a:pt x="3664" y="31128"/>
                    <a:pt x="10761" y="38021"/>
                    <a:pt x="19041" y="39181"/>
                  </a:cubicBezTo>
                  <a:cubicBezTo>
                    <a:pt x="19886" y="39300"/>
                    <a:pt x="20736" y="39357"/>
                    <a:pt x="21584" y="39357"/>
                  </a:cubicBezTo>
                  <a:cubicBezTo>
                    <a:pt x="29032" y="39357"/>
                    <a:pt x="36406" y="34910"/>
                    <a:pt x="39673" y="28171"/>
                  </a:cubicBezTo>
                  <a:cubicBezTo>
                    <a:pt x="43290" y="20665"/>
                    <a:pt x="41539" y="10929"/>
                    <a:pt x="35511" y="5174"/>
                  </a:cubicBezTo>
                  <a:cubicBezTo>
                    <a:pt x="31746" y="1577"/>
                    <a:pt x="27180" y="0"/>
                    <a:pt x="22644" y="0"/>
                  </a:cubicBezTo>
                  <a:close/>
                </a:path>
              </a:pathLst>
            </a:custGeom>
            <a:solidFill>
              <a:srgbClr val="CD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">
  <p:cSld name="Design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>
            <a:off x="-75" y="-38450"/>
            <a:ext cx="9152350" cy="5332905"/>
            <a:chOff x="-75" y="-38450"/>
            <a:chExt cx="9152350" cy="5332905"/>
          </a:xfrm>
        </p:grpSpPr>
        <p:sp>
          <p:nvSpPr>
            <p:cNvPr id="219" name="Google Shape;219;p14"/>
            <p:cNvSpPr/>
            <p:nvPr/>
          </p:nvSpPr>
          <p:spPr>
            <a:xfrm>
              <a:off x="4655675" y="700000"/>
              <a:ext cx="1802400" cy="37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-75" y="3554200"/>
              <a:ext cx="9144000" cy="158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049775" y="1853300"/>
              <a:ext cx="762000" cy="76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0" y="488500"/>
              <a:ext cx="1109400" cy="572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237875" y="0"/>
              <a:ext cx="914400" cy="91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906950" y="914400"/>
              <a:ext cx="289800" cy="28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355775" y="2372300"/>
              <a:ext cx="150000" cy="277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0" y="3844250"/>
              <a:ext cx="585900" cy="12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38225" y="-38450"/>
              <a:ext cx="150000" cy="332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906950" y="4683675"/>
              <a:ext cx="289800" cy="28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8713700" y="4114225"/>
              <a:ext cx="189600" cy="18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663600" y="1117100"/>
              <a:ext cx="289800" cy="28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1" name="Google Shape;231;p14"/>
            <p:cNvCxnSpPr/>
            <p:nvPr/>
          </p:nvCxnSpPr>
          <p:spPr>
            <a:xfrm>
              <a:off x="5759313" y="1211700"/>
              <a:ext cx="361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4"/>
            <p:cNvCxnSpPr/>
            <p:nvPr/>
          </p:nvCxnSpPr>
          <p:spPr>
            <a:xfrm>
              <a:off x="3022163" y="1211700"/>
              <a:ext cx="361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3" name="Google Shape;233;p14"/>
            <p:cNvGrpSpPr/>
            <p:nvPr/>
          </p:nvGrpSpPr>
          <p:grpSpPr>
            <a:xfrm>
              <a:off x="369077" y="3781125"/>
              <a:ext cx="688293" cy="522692"/>
              <a:chOff x="369077" y="3781125"/>
              <a:chExt cx="688293" cy="522692"/>
            </a:xfrm>
          </p:grpSpPr>
          <p:sp>
            <p:nvSpPr>
              <p:cNvPr id="234" name="Google Shape;234;p14"/>
              <p:cNvSpPr/>
              <p:nvPr/>
            </p:nvSpPr>
            <p:spPr>
              <a:xfrm>
                <a:off x="369077" y="3781125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496415" y="3781132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623754" y="3781132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751092" y="3781132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78431" y="3781132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1005769" y="3781132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369077" y="3875342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496415" y="3875349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623754" y="3875349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751092" y="3875349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878431" y="3875349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1005769" y="3875349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369077" y="3969560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496415" y="3969566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623754" y="3969566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751092" y="3969566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878431" y="3969566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005769" y="3969566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369077" y="4063777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496415" y="4063783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623754" y="4063783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751092" y="4063783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878431" y="4063783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1005769" y="4063783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369077" y="4157994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496415" y="4158000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623754" y="4158000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751092" y="4158000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878431" y="4158000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1005769" y="4158000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369077" y="4252211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496415" y="4252217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623754" y="4252217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>
                <a:off x="751092" y="4252217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878431" y="4252217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1005769" y="4252217"/>
                <a:ext cx="51600" cy="51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14"/>
            <p:cNvGrpSpPr/>
            <p:nvPr/>
          </p:nvGrpSpPr>
          <p:grpSpPr>
            <a:xfrm>
              <a:off x="7872752" y="195850"/>
              <a:ext cx="688293" cy="522692"/>
              <a:chOff x="369077" y="3781125"/>
              <a:chExt cx="688293" cy="522692"/>
            </a:xfrm>
          </p:grpSpPr>
          <p:sp>
            <p:nvSpPr>
              <p:cNvPr id="271" name="Google Shape;271;p14"/>
              <p:cNvSpPr/>
              <p:nvPr/>
            </p:nvSpPr>
            <p:spPr>
              <a:xfrm>
                <a:off x="369077" y="3781125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496415" y="3781132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623754" y="3781132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751092" y="3781132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878431" y="3781132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1005769" y="3781132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369077" y="3875342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496415" y="3875349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623754" y="3875349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751092" y="3875349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878431" y="3875349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1005769" y="3875349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369077" y="3969560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496415" y="3969566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623754" y="3969566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751092" y="3969566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878431" y="3969566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1005769" y="3969566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369077" y="4063777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496415" y="4063783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23754" y="4063783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751092" y="4063783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8431" y="4063783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1005769" y="4063783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369077" y="4157994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496415" y="4158000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23754" y="4158000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751092" y="4158000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78431" y="4158000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005769" y="4158000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369077" y="4252211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496415" y="4252217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3754" y="4252217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751092" y="4252217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878431" y="4252217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005769" y="4252217"/>
                <a:ext cx="51600" cy="51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14"/>
            <p:cNvGrpSpPr/>
            <p:nvPr/>
          </p:nvGrpSpPr>
          <p:grpSpPr>
            <a:xfrm>
              <a:off x="1479100" y="271453"/>
              <a:ext cx="541860" cy="217043"/>
              <a:chOff x="1479100" y="271453"/>
              <a:chExt cx="541860" cy="217043"/>
            </a:xfrm>
          </p:grpSpPr>
          <p:cxnSp>
            <p:nvCxnSpPr>
              <p:cNvPr id="308" name="Google Shape;308;p14"/>
              <p:cNvCxnSpPr/>
              <p:nvPr/>
            </p:nvCxnSpPr>
            <p:spPr>
              <a:xfrm rot="7613001">
                <a:off x="1816600" y="386347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 rot="7613001">
                <a:off x="1719460" y="383161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14"/>
              <p:cNvCxnSpPr/>
              <p:nvPr/>
            </p:nvCxnSpPr>
            <p:spPr>
              <a:xfrm rot="7613001">
                <a:off x="1622320" y="379975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14"/>
              <p:cNvCxnSpPr/>
              <p:nvPr/>
            </p:nvCxnSpPr>
            <p:spPr>
              <a:xfrm rot="7613001">
                <a:off x="1525180" y="376789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14"/>
              <p:cNvCxnSpPr/>
              <p:nvPr/>
            </p:nvCxnSpPr>
            <p:spPr>
              <a:xfrm rot="7613001">
                <a:off x="1428040" y="373603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3" name="Google Shape;313;p14"/>
            <p:cNvGrpSpPr/>
            <p:nvPr/>
          </p:nvGrpSpPr>
          <p:grpSpPr>
            <a:xfrm>
              <a:off x="53558" y="2300820"/>
              <a:ext cx="217043" cy="541860"/>
              <a:chOff x="53558" y="2300820"/>
              <a:chExt cx="217043" cy="541860"/>
            </a:xfrm>
          </p:grpSpPr>
          <p:cxnSp>
            <p:nvCxnSpPr>
              <p:cNvPr id="314" name="Google Shape;314;p14"/>
              <p:cNvCxnSpPr/>
              <p:nvPr/>
            </p:nvCxnSpPr>
            <p:spPr>
              <a:xfrm rot="-8586999">
                <a:off x="27998" y="276603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 rot="-8586999">
                <a:off x="31184" y="266889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 rot="-8586999">
                <a:off x="34370" y="257175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 rot="-8586999">
                <a:off x="37556" y="247461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 rot="-8586999">
                <a:off x="40742" y="237747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14"/>
            <p:cNvGrpSpPr/>
            <p:nvPr/>
          </p:nvGrpSpPr>
          <p:grpSpPr>
            <a:xfrm>
              <a:off x="7958583" y="4752595"/>
              <a:ext cx="217043" cy="541860"/>
              <a:chOff x="53558" y="2300820"/>
              <a:chExt cx="217043" cy="541860"/>
            </a:xfrm>
          </p:grpSpPr>
          <p:cxnSp>
            <p:nvCxnSpPr>
              <p:cNvPr id="320" name="Google Shape;320;p14"/>
              <p:cNvCxnSpPr/>
              <p:nvPr/>
            </p:nvCxnSpPr>
            <p:spPr>
              <a:xfrm rot="-8586999">
                <a:off x="27998" y="276603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 rot="-8586999">
                <a:off x="31184" y="266889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 rot="-8586999">
                <a:off x="34370" y="257175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 rot="-8586999">
                <a:off x="37556" y="247461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14"/>
              <p:cNvCxnSpPr/>
              <p:nvPr/>
            </p:nvCxnSpPr>
            <p:spPr>
              <a:xfrm rot="-8586999">
                <a:off x="40742" y="237747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" name="Google Shape;325;p14"/>
            <p:cNvGrpSpPr/>
            <p:nvPr/>
          </p:nvGrpSpPr>
          <p:grpSpPr>
            <a:xfrm>
              <a:off x="8699983" y="2813820"/>
              <a:ext cx="217043" cy="541860"/>
              <a:chOff x="53558" y="2300820"/>
              <a:chExt cx="217043" cy="541860"/>
            </a:xfrm>
          </p:grpSpPr>
          <p:cxnSp>
            <p:nvCxnSpPr>
              <p:cNvPr id="326" name="Google Shape;326;p14"/>
              <p:cNvCxnSpPr/>
              <p:nvPr/>
            </p:nvCxnSpPr>
            <p:spPr>
              <a:xfrm rot="-8586999">
                <a:off x="27998" y="276603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 rot="-8586999">
                <a:off x="31184" y="266889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14"/>
              <p:cNvCxnSpPr/>
              <p:nvPr/>
            </p:nvCxnSpPr>
            <p:spPr>
              <a:xfrm rot="-8586999">
                <a:off x="34370" y="257175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-8586999">
                <a:off x="37556" y="247461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-8586999">
                <a:off x="40742" y="2377470"/>
                <a:ext cx="25542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1" name="Google Shape;331;p14"/>
          <p:cNvSpPr txBox="1">
            <a:spLocks noGrp="1"/>
          </p:cNvSpPr>
          <p:nvPr>
            <p:ph type="title"/>
          </p:nvPr>
        </p:nvSpPr>
        <p:spPr>
          <a:xfrm>
            <a:off x="3104725" y="691900"/>
            <a:ext cx="29343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title" idx="2"/>
          </p:nvPr>
        </p:nvSpPr>
        <p:spPr>
          <a:xfrm>
            <a:off x="1612950" y="1859600"/>
            <a:ext cx="591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subTitle" idx="1"/>
          </p:nvPr>
        </p:nvSpPr>
        <p:spPr>
          <a:xfrm>
            <a:off x="2302075" y="2448500"/>
            <a:ext cx="45399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4"/>
          <p:cNvSpPr txBox="1">
            <a:spLocks noGrp="1"/>
          </p:cNvSpPr>
          <p:nvPr>
            <p:ph type="subTitle" idx="3"/>
          </p:nvPr>
        </p:nvSpPr>
        <p:spPr>
          <a:xfrm>
            <a:off x="2599800" y="1486700"/>
            <a:ext cx="39465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22">
  <p:cSld name="CUSTOM_1_1_1_1_1_1_1_1_1_1_1_1_1_1_1_1_1_1_1_1_1_1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34"/>
          <p:cNvGrpSpPr/>
          <p:nvPr/>
        </p:nvGrpSpPr>
        <p:grpSpPr>
          <a:xfrm>
            <a:off x="0" y="0"/>
            <a:ext cx="9144028" cy="5155446"/>
            <a:chOff x="0" y="0"/>
            <a:chExt cx="9144028" cy="5155446"/>
          </a:xfrm>
        </p:grpSpPr>
        <p:sp>
          <p:nvSpPr>
            <p:cNvPr id="2627" name="Google Shape;2627;p34"/>
            <p:cNvSpPr/>
            <p:nvPr/>
          </p:nvSpPr>
          <p:spPr>
            <a:xfrm>
              <a:off x="0" y="0"/>
              <a:ext cx="4535981" cy="5143525"/>
            </a:xfrm>
            <a:custGeom>
              <a:avLst/>
              <a:gdLst/>
              <a:ahLst/>
              <a:cxnLst/>
              <a:rect l="l" t="t" r="r" b="b"/>
              <a:pathLst>
                <a:path w="162828" h="184637" extrusionOk="0">
                  <a:moveTo>
                    <a:pt x="48942" y="0"/>
                  </a:moveTo>
                  <a:cubicBezTo>
                    <a:pt x="48966" y="602"/>
                    <a:pt x="49015" y="1205"/>
                    <a:pt x="49039" y="1807"/>
                  </a:cubicBezTo>
                  <a:cubicBezTo>
                    <a:pt x="49448" y="11808"/>
                    <a:pt x="47400" y="21616"/>
                    <a:pt x="46123" y="31472"/>
                  </a:cubicBezTo>
                  <a:cubicBezTo>
                    <a:pt x="45207" y="38388"/>
                    <a:pt x="40243" y="42605"/>
                    <a:pt x="34243" y="44605"/>
                  </a:cubicBezTo>
                  <a:cubicBezTo>
                    <a:pt x="27590" y="46837"/>
                    <a:pt x="20870" y="48507"/>
                    <a:pt x="14118" y="48507"/>
                  </a:cubicBezTo>
                  <a:cubicBezTo>
                    <a:pt x="9423" y="48507"/>
                    <a:pt x="4714" y="47700"/>
                    <a:pt x="0" y="45713"/>
                  </a:cubicBezTo>
                  <a:lnTo>
                    <a:pt x="0" y="108777"/>
                  </a:lnTo>
                  <a:cubicBezTo>
                    <a:pt x="2847" y="108409"/>
                    <a:pt x="5706" y="108242"/>
                    <a:pt x="8573" y="108242"/>
                  </a:cubicBezTo>
                  <a:cubicBezTo>
                    <a:pt x="17161" y="108242"/>
                    <a:pt x="25824" y="109741"/>
                    <a:pt x="34460" y="111837"/>
                  </a:cubicBezTo>
                  <a:cubicBezTo>
                    <a:pt x="44051" y="114150"/>
                    <a:pt x="52340" y="120030"/>
                    <a:pt x="54653" y="130657"/>
                  </a:cubicBezTo>
                  <a:cubicBezTo>
                    <a:pt x="57979" y="145767"/>
                    <a:pt x="62437" y="160683"/>
                    <a:pt x="63136" y="176274"/>
                  </a:cubicBezTo>
                  <a:cubicBezTo>
                    <a:pt x="63256" y="179094"/>
                    <a:pt x="63256" y="181889"/>
                    <a:pt x="63136" y="184636"/>
                  </a:cubicBezTo>
                  <a:lnTo>
                    <a:pt x="142200" y="184636"/>
                  </a:lnTo>
                  <a:cubicBezTo>
                    <a:pt x="144297" y="182347"/>
                    <a:pt x="146200" y="179889"/>
                    <a:pt x="147911" y="177286"/>
                  </a:cubicBezTo>
                  <a:cubicBezTo>
                    <a:pt x="162828" y="154538"/>
                    <a:pt x="143815" y="112440"/>
                    <a:pt x="136345" y="89306"/>
                  </a:cubicBezTo>
                  <a:cubicBezTo>
                    <a:pt x="129163" y="67016"/>
                    <a:pt x="119621" y="44701"/>
                    <a:pt x="107066" y="24893"/>
                  </a:cubicBezTo>
                  <a:cubicBezTo>
                    <a:pt x="101837" y="16651"/>
                    <a:pt x="95427" y="7808"/>
                    <a:pt x="87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0" y="0"/>
              <a:ext cx="1376857" cy="1351284"/>
            </a:xfrm>
            <a:custGeom>
              <a:avLst/>
              <a:gdLst/>
              <a:ahLst/>
              <a:cxnLst/>
              <a:rect l="l" t="t" r="r" b="b"/>
              <a:pathLst>
                <a:path w="49425" h="48507" extrusionOk="0">
                  <a:moveTo>
                    <a:pt x="0" y="0"/>
                  </a:moveTo>
                  <a:lnTo>
                    <a:pt x="0" y="45713"/>
                  </a:lnTo>
                  <a:cubicBezTo>
                    <a:pt x="4714" y="47700"/>
                    <a:pt x="9423" y="48507"/>
                    <a:pt x="14116" y="48507"/>
                  </a:cubicBezTo>
                  <a:cubicBezTo>
                    <a:pt x="20866" y="48507"/>
                    <a:pt x="27580" y="46837"/>
                    <a:pt x="34219" y="44605"/>
                  </a:cubicBezTo>
                  <a:cubicBezTo>
                    <a:pt x="40219" y="42605"/>
                    <a:pt x="45207" y="38388"/>
                    <a:pt x="46123" y="31472"/>
                  </a:cubicBezTo>
                  <a:cubicBezTo>
                    <a:pt x="47400" y="21616"/>
                    <a:pt x="49424" y="11808"/>
                    <a:pt x="49039" y="1807"/>
                  </a:cubicBezTo>
                  <a:cubicBezTo>
                    <a:pt x="49015" y="1205"/>
                    <a:pt x="48966" y="602"/>
                    <a:pt x="48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0" y="3758571"/>
              <a:ext cx="1278854" cy="1384936"/>
            </a:xfrm>
            <a:custGeom>
              <a:avLst/>
              <a:gdLst/>
              <a:ahLst/>
              <a:cxnLst/>
              <a:rect l="l" t="t" r="r" b="b"/>
              <a:pathLst>
                <a:path w="45907" h="49715" extrusionOk="0">
                  <a:moveTo>
                    <a:pt x="0" y="1"/>
                  </a:moveTo>
                  <a:lnTo>
                    <a:pt x="0" y="49714"/>
                  </a:lnTo>
                  <a:lnTo>
                    <a:pt x="45906" y="49714"/>
                  </a:lnTo>
                  <a:cubicBezTo>
                    <a:pt x="27616" y="36774"/>
                    <a:pt x="12097" y="194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0" y="3015309"/>
              <a:ext cx="1762182" cy="2128202"/>
            </a:xfrm>
            <a:custGeom>
              <a:avLst/>
              <a:gdLst/>
              <a:ahLst/>
              <a:cxnLst/>
              <a:rect l="l" t="t" r="r" b="b"/>
              <a:pathLst>
                <a:path w="63257" h="76396" extrusionOk="0">
                  <a:moveTo>
                    <a:pt x="8573" y="1"/>
                  </a:moveTo>
                  <a:cubicBezTo>
                    <a:pt x="5706" y="1"/>
                    <a:pt x="2847" y="168"/>
                    <a:pt x="0" y="536"/>
                  </a:cubicBezTo>
                  <a:lnTo>
                    <a:pt x="0" y="26682"/>
                  </a:lnTo>
                  <a:cubicBezTo>
                    <a:pt x="12097" y="46104"/>
                    <a:pt x="27616" y="63455"/>
                    <a:pt x="45906" y="76395"/>
                  </a:cubicBezTo>
                  <a:lnTo>
                    <a:pt x="63136" y="76395"/>
                  </a:lnTo>
                  <a:cubicBezTo>
                    <a:pt x="63256" y="73648"/>
                    <a:pt x="63256" y="70853"/>
                    <a:pt x="63136" y="68033"/>
                  </a:cubicBezTo>
                  <a:cubicBezTo>
                    <a:pt x="62437" y="52442"/>
                    <a:pt x="57955" y="37526"/>
                    <a:pt x="54653" y="22416"/>
                  </a:cubicBezTo>
                  <a:cubicBezTo>
                    <a:pt x="52340" y="11789"/>
                    <a:pt x="44051" y="5909"/>
                    <a:pt x="34460" y="3596"/>
                  </a:cubicBezTo>
                  <a:cubicBezTo>
                    <a:pt x="25824" y="1500"/>
                    <a:pt x="17161" y="1"/>
                    <a:pt x="85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5997029" y="0"/>
              <a:ext cx="3146363" cy="3124193"/>
            </a:xfrm>
            <a:custGeom>
              <a:avLst/>
              <a:gdLst/>
              <a:ahLst/>
              <a:cxnLst/>
              <a:rect l="l" t="t" r="r" b="b"/>
              <a:pathLst>
                <a:path w="112682" h="111888" extrusionOk="0">
                  <a:moveTo>
                    <a:pt x="42629" y="0"/>
                  </a:moveTo>
                  <a:cubicBezTo>
                    <a:pt x="35521" y="5253"/>
                    <a:pt x="28822" y="11061"/>
                    <a:pt x="22628" y="17374"/>
                  </a:cubicBezTo>
                  <a:cubicBezTo>
                    <a:pt x="12050" y="28194"/>
                    <a:pt x="314" y="43496"/>
                    <a:pt x="73" y="59280"/>
                  </a:cubicBezTo>
                  <a:cubicBezTo>
                    <a:pt x="1" y="64702"/>
                    <a:pt x="989" y="70172"/>
                    <a:pt x="2097" y="76221"/>
                  </a:cubicBezTo>
                  <a:cubicBezTo>
                    <a:pt x="4507" y="89450"/>
                    <a:pt x="9037" y="102174"/>
                    <a:pt x="21665" y="108777"/>
                  </a:cubicBezTo>
                  <a:cubicBezTo>
                    <a:pt x="26403" y="110984"/>
                    <a:pt x="31089" y="111887"/>
                    <a:pt x="35722" y="111887"/>
                  </a:cubicBezTo>
                  <a:cubicBezTo>
                    <a:pt x="44851" y="111887"/>
                    <a:pt x="53774" y="108379"/>
                    <a:pt x="62486" y="104415"/>
                  </a:cubicBezTo>
                  <a:cubicBezTo>
                    <a:pt x="61426" y="101017"/>
                    <a:pt x="61739" y="97306"/>
                    <a:pt x="62920" y="93764"/>
                  </a:cubicBezTo>
                  <a:cubicBezTo>
                    <a:pt x="66679" y="82438"/>
                    <a:pt x="71956" y="71931"/>
                    <a:pt x="83451" y="66100"/>
                  </a:cubicBezTo>
                  <a:cubicBezTo>
                    <a:pt x="85762" y="64938"/>
                    <a:pt x="87930" y="64205"/>
                    <a:pt x="90082" y="64205"/>
                  </a:cubicBezTo>
                  <a:cubicBezTo>
                    <a:pt x="92170" y="64205"/>
                    <a:pt x="94243" y="64896"/>
                    <a:pt x="96415" y="66558"/>
                  </a:cubicBezTo>
                  <a:cubicBezTo>
                    <a:pt x="100319" y="69522"/>
                    <a:pt x="104054" y="72582"/>
                    <a:pt x="106561" y="76775"/>
                  </a:cubicBezTo>
                  <a:lnTo>
                    <a:pt x="106970" y="77450"/>
                  </a:lnTo>
                  <a:cubicBezTo>
                    <a:pt x="108946" y="75715"/>
                    <a:pt x="110850" y="73932"/>
                    <a:pt x="112681" y="72076"/>
                  </a:cubicBezTo>
                  <a:lnTo>
                    <a:pt x="112681" y="41352"/>
                  </a:lnTo>
                  <a:cubicBezTo>
                    <a:pt x="110770" y="42668"/>
                    <a:pt x="108706" y="43220"/>
                    <a:pt x="106581" y="43220"/>
                  </a:cubicBezTo>
                  <a:cubicBezTo>
                    <a:pt x="105438" y="43220"/>
                    <a:pt x="104278" y="43060"/>
                    <a:pt x="103115" y="42773"/>
                  </a:cubicBezTo>
                  <a:cubicBezTo>
                    <a:pt x="92873" y="40243"/>
                    <a:pt x="83186" y="36291"/>
                    <a:pt x="76679" y="31929"/>
                  </a:cubicBezTo>
                  <a:cubicBezTo>
                    <a:pt x="63884" y="22580"/>
                    <a:pt x="61908" y="10386"/>
                    <a:pt x="69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7725593" y="0"/>
              <a:ext cx="1418435" cy="1207146"/>
            </a:xfrm>
            <a:custGeom>
              <a:avLst/>
              <a:gdLst/>
              <a:ahLst/>
              <a:cxnLst/>
              <a:rect l="l" t="t" r="r" b="b"/>
              <a:pathLst>
                <a:path w="50799" h="43232" extrusionOk="0">
                  <a:moveTo>
                    <a:pt x="7134" y="0"/>
                  </a:moveTo>
                  <a:cubicBezTo>
                    <a:pt x="1" y="10386"/>
                    <a:pt x="1977" y="22580"/>
                    <a:pt x="14797" y="31929"/>
                  </a:cubicBezTo>
                  <a:cubicBezTo>
                    <a:pt x="21303" y="36291"/>
                    <a:pt x="30966" y="40243"/>
                    <a:pt x="41232" y="42773"/>
                  </a:cubicBezTo>
                  <a:cubicBezTo>
                    <a:pt x="42389" y="43069"/>
                    <a:pt x="43550" y="43231"/>
                    <a:pt x="44696" y="43231"/>
                  </a:cubicBezTo>
                  <a:cubicBezTo>
                    <a:pt x="46818" y="43231"/>
                    <a:pt x="48889" y="42674"/>
                    <a:pt x="50798" y="41376"/>
                  </a:cubicBezTo>
                  <a:lnTo>
                    <a:pt x="50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7741732" y="2161857"/>
              <a:ext cx="1402296" cy="1742755"/>
            </a:xfrm>
            <a:custGeom>
              <a:avLst/>
              <a:gdLst/>
              <a:ahLst/>
              <a:cxnLst/>
              <a:rect l="l" t="t" r="r" b="b"/>
              <a:pathLst>
                <a:path w="50221" h="62414" extrusionOk="0">
                  <a:moveTo>
                    <a:pt x="44509" y="1"/>
                  </a:moveTo>
                  <a:cubicBezTo>
                    <a:pt x="34099" y="9278"/>
                    <a:pt x="22339" y="16893"/>
                    <a:pt x="10291" y="22267"/>
                  </a:cubicBezTo>
                  <a:cubicBezTo>
                    <a:pt x="6893" y="23785"/>
                    <a:pt x="3471" y="25424"/>
                    <a:pt x="1" y="26990"/>
                  </a:cubicBezTo>
                  <a:cubicBezTo>
                    <a:pt x="700" y="29255"/>
                    <a:pt x="1953" y="31279"/>
                    <a:pt x="3664" y="32918"/>
                  </a:cubicBezTo>
                  <a:cubicBezTo>
                    <a:pt x="10435" y="39521"/>
                    <a:pt x="16725" y="46678"/>
                    <a:pt x="24556" y="52100"/>
                  </a:cubicBezTo>
                  <a:cubicBezTo>
                    <a:pt x="32485" y="57522"/>
                    <a:pt x="41136" y="60679"/>
                    <a:pt x="50220" y="62414"/>
                  </a:cubicBezTo>
                  <a:lnTo>
                    <a:pt x="50220" y="9110"/>
                  </a:lnTo>
                  <a:cubicBezTo>
                    <a:pt x="48293" y="6097"/>
                    <a:pt x="46365" y="3085"/>
                    <a:pt x="445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7712805" y="1792701"/>
              <a:ext cx="1271758" cy="1122820"/>
            </a:xfrm>
            <a:custGeom>
              <a:avLst/>
              <a:gdLst/>
              <a:ahLst/>
              <a:cxnLst/>
              <a:rect l="l" t="t" r="r" b="b"/>
              <a:pathLst>
                <a:path w="45546" h="40212" extrusionOk="0">
                  <a:moveTo>
                    <a:pt x="28657" y="1"/>
                  </a:moveTo>
                  <a:cubicBezTo>
                    <a:pt x="26505" y="1"/>
                    <a:pt x="24337" y="734"/>
                    <a:pt x="22026" y="1896"/>
                  </a:cubicBezTo>
                  <a:cubicBezTo>
                    <a:pt x="10531" y="7727"/>
                    <a:pt x="5254" y="18234"/>
                    <a:pt x="1495" y="29584"/>
                  </a:cubicBezTo>
                  <a:cubicBezTo>
                    <a:pt x="314" y="33102"/>
                    <a:pt x="1" y="36813"/>
                    <a:pt x="1061" y="40211"/>
                  </a:cubicBezTo>
                  <a:cubicBezTo>
                    <a:pt x="4507" y="38645"/>
                    <a:pt x="7953" y="37006"/>
                    <a:pt x="11351" y="35488"/>
                  </a:cubicBezTo>
                  <a:cubicBezTo>
                    <a:pt x="23375" y="30114"/>
                    <a:pt x="35135" y="22499"/>
                    <a:pt x="45545" y="13246"/>
                  </a:cubicBezTo>
                  <a:lnTo>
                    <a:pt x="45136" y="12571"/>
                  </a:lnTo>
                  <a:cubicBezTo>
                    <a:pt x="42630" y="8378"/>
                    <a:pt x="38894" y="5318"/>
                    <a:pt x="34991" y="2354"/>
                  </a:cubicBezTo>
                  <a:cubicBezTo>
                    <a:pt x="32818" y="692"/>
                    <a:pt x="30746" y="1"/>
                    <a:pt x="286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6599249" y="4100338"/>
              <a:ext cx="2544131" cy="1055108"/>
            </a:xfrm>
            <a:custGeom>
              <a:avLst/>
              <a:gdLst/>
              <a:ahLst/>
              <a:cxnLst/>
              <a:rect l="l" t="t" r="r" b="b"/>
              <a:pathLst>
                <a:path w="91114" h="37787" extrusionOk="0">
                  <a:moveTo>
                    <a:pt x="91113" y="1"/>
                  </a:moveTo>
                  <a:cubicBezTo>
                    <a:pt x="87619" y="868"/>
                    <a:pt x="84294" y="2242"/>
                    <a:pt x="81185" y="4049"/>
                  </a:cubicBezTo>
                  <a:cubicBezTo>
                    <a:pt x="53160" y="20002"/>
                    <a:pt x="61305" y="20604"/>
                    <a:pt x="24242" y="24219"/>
                  </a:cubicBezTo>
                  <a:cubicBezTo>
                    <a:pt x="14386" y="25183"/>
                    <a:pt x="6000" y="30436"/>
                    <a:pt x="0" y="37786"/>
                  </a:cubicBezTo>
                  <a:lnTo>
                    <a:pt x="91113" y="37786"/>
                  </a:lnTo>
                  <a:lnTo>
                    <a:pt x="91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777325" y="454725"/>
              <a:ext cx="1114550" cy="856300"/>
            </a:xfrm>
            <a:custGeom>
              <a:avLst/>
              <a:gdLst/>
              <a:ahLst/>
              <a:cxnLst/>
              <a:rect l="l" t="t" r="r" b="b"/>
              <a:pathLst>
                <a:path w="44582" h="34252" extrusionOk="0">
                  <a:moveTo>
                    <a:pt x="24364" y="3888"/>
                  </a:moveTo>
                  <a:cubicBezTo>
                    <a:pt x="25859" y="5343"/>
                    <a:pt x="26670" y="7751"/>
                    <a:pt x="26965" y="9831"/>
                  </a:cubicBezTo>
                  <a:lnTo>
                    <a:pt x="26965" y="9831"/>
                  </a:lnTo>
                  <a:cubicBezTo>
                    <a:pt x="24880" y="8864"/>
                    <a:pt x="23526" y="6380"/>
                    <a:pt x="24291" y="4084"/>
                  </a:cubicBezTo>
                  <a:cubicBezTo>
                    <a:pt x="24314" y="4018"/>
                    <a:pt x="24338" y="3953"/>
                    <a:pt x="24364" y="3888"/>
                  </a:cubicBezTo>
                  <a:close/>
                  <a:moveTo>
                    <a:pt x="32915" y="3605"/>
                  </a:moveTo>
                  <a:cubicBezTo>
                    <a:pt x="33521" y="4562"/>
                    <a:pt x="33928" y="5669"/>
                    <a:pt x="34147" y="6686"/>
                  </a:cubicBezTo>
                  <a:cubicBezTo>
                    <a:pt x="34412" y="7699"/>
                    <a:pt x="34412" y="8759"/>
                    <a:pt x="34123" y="9747"/>
                  </a:cubicBezTo>
                  <a:cubicBezTo>
                    <a:pt x="33850" y="10567"/>
                    <a:pt x="33365" y="10958"/>
                    <a:pt x="32841" y="10958"/>
                  </a:cubicBezTo>
                  <a:cubicBezTo>
                    <a:pt x="32394" y="10958"/>
                    <a:pt x="31919" y="10675"/>
                    <a:pt x="31521" y="10132"/>
                  </a:cubicBezTo>
                  <a:cubicBezTo>
                    <a:pt x="30412" y="8638"/>
                    <a:pt x="30557" y="6301"/>
                    <a:pt x="31593" y="4807"/>
                  </a:cubicBezTo>
                  <a:cubicBezTo>
                    <a:pt x="31950" y="4291"/>
                    <a:pt x="32403" y="3895"/>
                    <a:pt x="32915" y="3605"/>
                  </a:cubicBezTo>
                  <a:close/>
                  <a:moveTo>
                    <a:pt x="28690" y="0"/>
                  </a:moveTo>
                  <a:cubicBezTo>
                    <a:pt x="28100" y="0"/>
                    <a:pt x="27483" y="95"/>
                    <a:pt x="26846" y="301"/>
                  </a:cubicBezTo>
                  <a:cubicBezTo>
                    <a:pt x="25660" y="680"/>
                    <a:pt x="24761" y="1339"/>
                    <a:pt x="24132" y="2153"/>
                  </a:cubicBezTo>
                  <a:lnTo>
                    <a:pt x="24132" y="2153"/>
                  </a:lnTo>
                  <a:cubicBezTo>
                    <a:pt x="23306" y="1654"/>
                    <a:pt x="22345" y="1362"/>
                    <a:pt x="21236" y="1362"/>
                  </a:cubicBezTo>
                  <a:cubicBezTo>
                    <a:pt x="20925" y="1362"/>
                    <a:pt x="20602" y="1385"/>
                    <a:pt x="20267" y="1433"/>
                  </a:cubicBezTo>
                  <a:cubicBezTo>
                    <a:pt x="18002" y="1746"/>
                    <a:pt x="16484" y="3530"/>
                    <a:pt x="16194" y="5771"/>
                  </a:cubicBezTo>
                  <a:cubicBezTo>
                    <a:pt x="16155" y="6065"/>
                    <a:pt x="16136" y="6356"/>
                    <a:pt x="16133" y="6644"/>
                  </a:cubicBezTo>
                  <a:lnTo>
                    <a:pt x="16133" y="6644"/>
                  </a:lnTo>
                  <a:cubicBezTo>
                    <a:pt x="15972" y="6556"/>
                    <a:pt x="15808" y="6473"/>
                    <a:pt x="15640" y="6397"/>
                  </a:cubicBezTo>
                  <a:cubicBezTo>
                    <a:pt x="14665" y="5962"/>
                    <a:pt x="13633" y="5766"/>
                    <a:pt x="12597" y="5766"/>
                  </a:cubicBezTo>
                  <a:cubicBezTo>
                    <a:pt x="10071" y="5766"/>
                    <a:pt x="7516" y="6930"/>
                    <a:pt x="5688" y="8638"/>
                  </a:cubicBezTo>
                  <a:cubicBezTo>
                    <a:pt x="2531" y="11578"/>
                    <a:pt x="1230" y="16036"/>
                    <a:pt x="651" y="20181"/>
                  </a:cubicBezTo>
                  <a:cubicBezTo>
                    <a:pt x="1" y="24808"/>
                    <a:pt x="483" y="29507"/>
                    <a:pt x="2001" y="33941"/>
                  </a:cubicBezTo>
                  <a:cubicBezTo>
                    <a:pt x="2079" y="34156"/>
                    <a:pt x="2264" y="34252"/>
                    <a:pt x="2448" y="34252"/>
                  </a:cubicBezTo>
                  <a:cubicBezTo>
                    <a:pt x="2719" y="34252"/>
                    <a:pt x="2988" y="34044"/>
                    <a:pt x="2917" y="33700"/>
                  </a:cubicBezTo>
                  <a:cubicBezTo>
                    <a:pt x="1206" y="26953"/>
                    <a:pt x="917" y="18398"/>
                    <a:pt x="4579" y="12205"/>
                  </a:cubicBezTo>
                  <a:cubicBezTo>
                    <a:pt x="6264" y="9381"/>
                    <a:pt x="9188" y="7094"/>
                    <a:pt x="12590" y="7094"/>
                  </a:cubicBezTo>
                  <a:cubicBezTo>
                    <a:pt x="12643" y="7094"/>
                    <a:pt x="12696" y="7095"/>
                    <a:pt x="12748" y="7096"/>
                  </a:cubicBezTo>
                  <a:cubicBezTo>
                    <a:pt x="14050" y="7123"/>
                    <a:pt x="15297" y="7595"/>
                    <a:pt x="16300" y="8359"/>
                  </a:cubicBezTo>
                  <a:lnTo>
                    <a:pt x="16300" y="8359"/>
                  </a:lnTo>
                  <a:cubicBezTo>
                    <a:pt x="16707" y="10445"/>
                    <a:pt x="17755" y="12427"/>
                    <a:pt x="18339" y="14470"/>
                  </a:cubicBezTo>
                  <a:cubicBezTo>
                    <a:pt x="18423" y="14783"/>
                    <a:pt x="18689" y="14940"/>
                    <a:pt x="18957" y="14940"/>
                  </a:cubicBezTo>
                  <a:cubicBezTo>
                    <a:pt x="19225" y="14940"/>
                    <a:pt x="19496" y="14783"/>
                    <a:pt x="19592" y="14470"/>
                  </a:cubicBezTo>
                  <a:cubicBezTo>
                    <a:pt x="20351" y="11992"/>
                    <a:pt x="19405" y="9371"/>
                    <a:pt x="17552" y="7666"/>
                  </a:cubicBezTo>
                  <a:lnTo>
                    <a:pt x="17552" y="7666"/>
                  </a:lnTo>
                  <a:cubicBezTo>
                    <a:pt x="17141" y="5328"/>
                    <a:pt x="17522" y="3228"/>
                    <a:pt x="20243" y="2662"/>
                  </a:cubicBezTo>
                  <a:cubicBezTo>
                    <a:pt x="20582" y="2599"/>
                    <a:pt x="20906" y="2568"/>
                    <a:pt x="21216" y="2568"/>
                  </a:cubicBezTo>
                  <a:cubicBezTo>
                    <a:pt x="22085" y="2568"/>
                    <a:pt x="22844" y="2806"/>
                    <a:pt x="23501" y="3211"/>
                  </a:cubicBezTo>
                  <a:lnTo>
                    <a:pt x="23501" y="3211"/>
                  </a:lnTo>
                  <a:cubicBezTo>
                    <a:pt x="22149" y="6236"/>
                    <a:pt x="23663" y="10401"/>
                    <a:pt x="27496" y="11313"/>
                  </a:cubicBezTo>
                  <a:cubicBezTo>
                    <a:pt x="27560" y="11332"/>
                    <a:pt x="27623" y="11341"/>
                    <a:pt x="27683" y="11341"/>
                  </a:cubicBezTo>
                  <a:cubicBezTo>
                    <a:pt x="28016" y="11341"/>
                    <a:pt x="28291" y="11077"/>
                    <a:pt x="28291" y="10711"/>
                  </a:cubicBezTo>
                  <a:cubicBezTo>
                    <a:pt x="28093" y="7951"/>
                    <a:pt x="27094" y="4661"/>
                    <a:pt x="25020" y="2811"/>
                  </a:cubicBezTo>
                  <a:lnTo>
                    <a:pt x="25020" y="2811"/>
                  </a:lnTo>
                  <a:cubicBezTo>
                    <a:pt x="25943" y="1727"/>
                    <a:pt x="27420" y="1108"/>
                    <a:pt x="28849" y="1108"/>
                  </a:cubicBezTo>
                  <a:cubicBezTo>
                    <a:pt x="29191" y="1108"/>
                    <a:pt x="29530" y="1143"/>
                    <a:pt x="29858" y="1216"/>
                  </a:cubicBezTo>
                  <a:cubicBezTo>
                    <a:pt x="30915" y="1459"/>
                    <a:pt x="31777" y="2111"/>
                    <a:pt x="32453" y="2954"/>
                  </a:cubicBezTo>
                  <a:lnTo>
                    <a:pt x="32453" y="2954"/>
                  </a:lnTo>
                  <a:cubicBezTo>
                    <a:pt x="30711" y="3920"/>
                    <a:pt x="29556" y="5755"/>
                    <a:pt x="29786" y="8205"/>
                  </a:cubicBezTo>
                  <a:cubicBezTo>
                    <a:pt x="29930" y="9747"/>
                    <a:pt x="30870" y="11795"/>
                    <a:pt x="32557" y="12181"/>
                  </a:cubicBezTo>
                  <a:cubicBezTo>
                    <a:pt x="32689" y="12209"/>
                    <a:pt x="32816" y="12223"/>
                    <a:pt x="32938" y="12223"/>
                  </a:cubicBezTo>
                  <a:cubicBezTo>
                    <a:pt x="34580" y="12223"/>
                    <a:pt x="35355" y="9793"/>
                    <a:pt x="35400" y="8470"/>
                  </a:cubicBezTo>
                  <a:cubicBezTo>
                    <a:pt x="35467" y="6651"/>
                    <a:pt x="34922" y="4734"/>
                    <a:pt x="33926" y="3184"/>
                  </a:cubicBezTo>
                  <a:lnTo>
                    <a:pt x="33926" y="3184"/>
                  </a:lnTo>
                  <a:cubicBezTo>
                    <a:pt x="34443" y="3035"/>
                    <a:pt x="34988" y="2966"/>
                    <a:pt x="35535" y="2966"/>
                  </a:cubicBezTo>
                  <a:cubicBezTo>
                    <a:pt x="36212" y="2966"/>
                    <a:pt x="36891" y="3072"/>
                    <a:pt x="37521" y="3265"/>
                  </a:cubicBezTo>
                  <a:cubicBezTo>
                    <a:pt x="42702" y="4807"/>
                    <a:pt x="43979" y="10638"/>
                    <a:pt x="44124" y="15386"/>
                  </a:cubicBezTo>
                  <a:cubicBezTo>
                    <a:pt x="44136" y="15506"/>
                    <a:pt x="44226" y="15566"/>
                    <a:pt x="44316" y="15566"/>
                  </a:cubicBezTo>
                  <a:cubicBezTo>
                    <a:pt x="44407" y="15566"/>
                    <a:pt x="44497" y="15506"/>
                    <a:pt x="44509" y="15386"/>
                  </a:cubicBezTo>
                  <a:lnTo>
                    <a:pt x="44509" y="15410"/>
                  </a:lnTo>
                  <a:cubicBezTo>
                    <a:pt x="44581" y="10373"/>
                    <a:pt x="43208" y="4518"/>
                    <a:pt x="37931" y="2614"/>
                  </a:cubicBezTo>
                  <a:cubicBezTo>
                    <a:pt x="37129" y="2325"/>
                    <a:pt x="36311" y="2187"/>
                    <a:pt x="35517" y="2187"/>
                  </a:cubicBezTo>
                  <a:cubicBezTo>
                    <a:pt x="34799" y="2187"/>
                    <a:pt x="34100" y="2300"/>
                    <a:pt x="33451" y="2516"/>
                  </a:cubicBezTo>
                  <a:lnTo>
                    <a:pt x="33451" y="2516"/>
                  </a:lnTo>
                  <a:cubicBezTo>
                    <a:pt x="32271" y="1018"/>
                    <a:pt x="30621" y="0"/>
                    <a:pt x="28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7" name="Google Shape;2637;p34"/>
            <p:cNvGrpSpPr/>
            <p:nvPr/>
          </p:nvGrpSpPr>
          <p:grpSpPr>
            <a:xfrm>
              <a:off x="7505336" y="3829280"/>
              <a:ext cx="764775" cy="618775"/>
              <a:chOff x="5718100" y="4101175"/>
              <a:chExt cx="764775" cy="618775"/>
            </a:xfrm>
          </p:grpSpPr>
          <p:sp>
            <p:nvSpPr>
              <p:cNvPr id="2638" name="Google Shape;2638;p34"/>
              <p:cNvSpPr/>
              <p:nvPr/>
            </p:nvSpPr>
            <p:spPr>
              <a:xfrm>
                <a:off x="6096250" y="4322625"/>
                <a:ext cx="146525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5628" extrusionOk="0">
                    <a:moveTo>
                      <a:pt x="5815" y="0"/>
                    </a:moveTo>
                    <a:cubicBezTo>
                      <a:pt x="5697" y="0"/>
                      <a:pt x="5370" y="165"/>
                      <a:pt x="5278" y="200"/>
                    </a:cubicBezTo>
                    <a:lnTo>
                      <a:pt x="5278" y="200"/>
                    </a:lnTo>
                    <a:cubicBezTo>
                      <a:pt x="5308" y="186"/>
                      <a:pt x="5345" y="172"/>
                      <a:pt x="5374" y="157"/>
                    </a:cubicBezTo>
                    <a:lnTo>
                      <a:pt x="5374" y="157"/>
                    </a:lnTo>
                    <a:cubicBezTo>
                      <a:pt x="5326" y="181"/>
                      <a:pt x="5302" y="181"/>
                      <a:pt x="5254" y="205"/>
                    </a:cubicBezTo>
                    <a:cubicBezTo>
                      <a:pt x="5254" y="206"/>
                      <a:pt x="5255" y="207"/>
                      <a:pt x="5256" y="207"/>
                    </a:cubicBezTo>
                    <a:cubicBezTo>
                      <a:pt x="5260" y="207"/>
                      <a:pt x="5267" y="204"/>
                      <a:pt x="5278" y="200"/>
                    </a:cubicBezTo>
                    <a:lnTo>
                      <a:pt x="5278" y="200"/>
                    </a:lnTo>
                    <a:cubicBezTo>
                      <a:pt x="5257" y="210"/>
                      <a:pt x="5240" y="220"/>
                      <a:pt x="5230" y="229"/>
                    </a:cubicBezTo>
                    <a:cubicBezTo>
                      <a:pt x="5183" y="257"/>
                      <a:pt x="5165" y="264"/>
                      <a:pt x="5156" y="264"/>
                    </a:cubicBezTo>
                    <a:cubicBezTo>
                      <a:pt x="5148" y="264"/>
                      <a:pt x="5145" y="260"/>
                      <a:pt x="5136" y="260"/>
                    </a:cubicBezTo>
                    <a:cubicBezTo>
                      <a:pt x="5128" y="260"/>
                      <a:pt x="5114" y="263"/>
                      <a:pt x="5085" y="278"/>
                    </a:cubicBezTo>
                    <a:cubicBezTo>
                      <a:pt x="5085" y="278"/>
                      <a:pt x="5182" y="229"/>
                      <a:pt x="5254" y="181"/>
                    </a:cubicBezTo>
                    <a:lnTo>
                      <a:pt x="5254" y="181"/>
                    </a:lnTo>
                    <a:cubicBezTo>
                      <a:pt x="5182" y="205"/>
                      <a:pt x="5133" y="229"/>
                      <a:pt x="5061" y="278"/>
                    </a:cubicBezTo>
                    <a:cubicBezTo>
                      <a:pt x="5046" y="283"/>
                      <a:pt x="5037" y="285"/>
                      <a:pt x="5032" y="285"/>
                    </a:cubicBezTo>
                    <a:cubicBezTo>
                      <a:pt x="5018" y="285"/>
                      <a:pt x="5032" y="271"/>
                      <a:pt x="5018" y="271"/>
                    </a:cubicBezTo>
                    <a:cubicBezTo>
                      <a:pt x="5013" y="271"/>
                      <a:pt x="5004" y="272"/>
                      <a:pt x="4989" y="278"/>
                    </a:cubicBezTo>
                    <a:cubicBezTo>
                      <a:pt x="4917" y="326"/>
                      <a:pt x="4844" y="350"/>
                      <a:pt x="4796" y="374"/>
                    </a:cubicBezTo>
                    <a:cubicBezTo>
                      <a:pt x="4603" y="422"/>
                      <a:pt x="4531" y="494"/>
                      <a:pt x="4386" y="543"/>
                    </a:cubicBezTo>
                    <a:cubicBezTo>
                      <a:pt x="4314" y="543"/>
                      <a:pt x="4218" y="615"/>
                      <a:pt x="4121" y="663"/>
                    </a:cubicBezTo>
                    <a:cubicBezTo>
                      <a:pt x="4001" y="711"/>
                      <a:pt x="3929" y="760"/>
                      <a:pt x="3832" y="784"/>
                    </a:cubicBezTo>
                    <a:lnTo>
                      <a:pt x="3760" y="832"/>
                    </a:lnTo>
                    <a:cubicBezTo>
                      <a:pt x="3374" y="976"/>
                      <a:pt x="1832" y="1651"/>
                      <a:pt x="1446" y="1820"/>
                    </a:cubicBezTo>
                    <a:lnTo>
                      <a:pt x="1" y="2446"/>
                    </a:lnTo>
                    <a:lnTo>
                      <a:pt x="1205" y="3290"/>
                    </a:lnTo>
                    <a:cubicBezTo>
                      <a:pt x="1446" y="3458"/>
                      <a:pt x="1663" y="3603"/>
                      <a:pt x="1808" y="3699"/>
                    </a:cubicBezTo>
                    <a:cubicBezTo>
                      <a:pt x="1904" y="3772"/>
                      <a:pt x="2000" y="3868"/>
                      <a:pt x="2096" y="3916"/>
                    </a:cubicBezTo>
                    <a:lnTo>
                      <a:pt x="2096" y="3916"/>
                    </a:lnTo>
                    <a:cubicBezTo>
                      <a:pt x="2073" y="3904"/>
                      <a:pt x="2067" y="3898"/>
                      <a:pt x="2070" y="3898"/>
                    </a:cubicBezTo>
                    <a:lnTo>
                      <a:pt x="2070" y="3898"/>
                    </a:lnTo>
                    <a:cubicBezTo>
                      <a:pt x="2073" y="3898"/>
                      <a:pt x="2085" y="3904"/>
                      <a:pt x="2097" y="3916"/>
                    </a:cubicBezTo>
                    <a:cubicBezTo>
                      <a:pt x="2230" y="4013"/>
                      <a:pt x="2236" y="4013"/>
                      <a:pt x="2245" y="4013"/>
                    </a:cubicBezTo>
                    <a:cubicBezTo>
                      <a:pt x="2254" y="4013"/>
                      <a:pt x="2266" y="4013"/>
                      <a:pt x="2410" y="4109"/>
                    </a:cubicBezTo>
                    <a:cubicBezTo>
                      <a:pt x="2555" y="4205"/>
                      <a:pt x="2916" y="4471"/>
                      <a:pt x="3254" y="4712"/>
                    </a:cubicBezTo>
                    <a:lnTo>
                      <a:pt x="4507" y="5627"/>
                    </a:lnTo>
                    <a:lnTo>
                      <a:pt x="4531" y="5507"/>
                    </a:lnTo>
                    <a:cubicBezTo>
                      <a:pt x="4579" y="5338"/>
                      <a:pt x="4627" y="5145"/>
                      <a:pt x="4676" y="4977"/>
                    </a:cubicBezTo>
                    <a:cubicBezTo>
                      <a:pt x="4676" y="4880"/>
                      <a:pt x="4700" y="4808"/>
                      <a:pt x="4724" y="4712"/>
                    </a:cubicBezTo>
                    <a:lnTo>
                      <a:pt x="4748" y="4615"/>
                    </a:lnTo>
                    <a:lnTo>
                      <a:pt x="4748" y="4567"/>
                    </a:lnTo>
                    <a:cubicBezTo>
                      <a:pt x="4796" y="4374"/>
                      <a:pt x="5109" y="3314"/>
                      <a:pt x="5158" y="3097"/>
                    </a:cubicBezTo>
                    <a:lnTo>
                      <a:pt x="5158" y="3121"/>
                    </a:lnTo>
                    <a:cubicBezTo>
                      <a:pt x="5182" y="3025"/>
                      <a:pt x="5206" y="2928"/>
                      <a:pt x="5254" y="2832"/>
                    </a:cubicBezTo>
                    <a:cubicBezTo>
                      <a:pt x="5230" y="2832"/>
                      <a:pt x="5254" y="2687"/>
                      <a:pt x="5254" y="2615"/>
                    </a:cubicBezTo>
                    <a:cubicBezTo>
                      <a:pt x="5278" y="2519"/>
                      <a:pt x="5302" y="2302"/>
                      <a:pt x="5350" y="2157"/>
                    </a:cubicBezTo>
                    <a:cubicBezTo>
                      <a:pt x="5374" y="2013"/>
                      <a:pt x="5447" y="1772"/>
                      <a:pt x="5471" y="1675"/>
                    </a:cubicBezTo>
                    <a:cubicBezTo>
                      <a:pt x="5543" y="1410"/>
                      <a:pt x="5615" y="1145"/>
                      <a:pt x="5688" y="856"/>
                    </a:cubicBezTo>
                    <a:lnTo>
                      <a:pt x="5784" y="687"/>
                    </a:lnTo>
                    <a:lnTo>
                      <a:pt x="5784" y="663"/>
                    </a:lnTo>
                    <a:lnTo>
                      <a:pt x="5856" y="37"/>
                    </a:lnTo>
                    <a:cubicBezTo>
                      <a:pt x="5861" y="11"/>
                      <a:pt x="5844" y="0"/>
                      <a:pt x="5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4"/>
              <p:cNvSpPr/>
              <p:nvPr/>
            </p:nvSpPr>
            <p:spPr>
              <a:xfrm>
                <a:off x="6057250" y="4101175"/>
                <a:ext cx="122175" cy="159725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6389" extrusionOk="0">
                    <a:moveTo>
                      <a:pt x="59" y="569"/>
                    </a:moveTo>
                    <a:cubicBezTo>
                      <a:pt x="63" y="606"/>
                      <a:pt x="67" y="629"/>
                      <a:pt x="67" y="629"/>
                    </a:cubicBezTo>
                    <a:cubicBezTo>
                      <a:pt x="53" y="629"/>
                      <a:pt x="55" y="599"/>
                      <a:pt x="59" y="569"/>
                    </a:cubicBezTo>
                    <a:close/>
                    <a:moveTo>
                      <a:pt x="79" y="0"/>
                    </a:moveTo>
                    <a:cubicBezTo>
                      <a:pt x="0" y="0"/>
                      <a:pt x="36" y="375"/>
                      <a:pt x="56" y="546"/>
                    </a:cubicBezTo>
                    <a:lnTo>
                      <a:pt x="56" y="546"/>
                    </a:lnTo>
                    <a:cubicBezTo>
                      <a:pt x="43" y="598"/>
                      <a:pt x="47" y="638"/>
                      <a:pt x="67" y="677"/>
                    </a:cubicBezTo>
                    <a:lnTo>
                      <a:pt x="91" y="677"/>
                    </a:lnTo>
                    <a:lnTo>
                      <a:pt x="91" y="822"/>
                    </a:lnTo>
                    <a:cubicBezTo>
                      <a:pt x="67" y="822"/>
                      <a:pt x="42" y="726"/>
                      <a:pt x="42" y="629"/>
                    </a:cubicBezTo>
                    <a:lnTo>
                      <a:pt x="42" y="629"/>
                    </a:lnTo>
                    <a:cubicBezTo>
                      <a:pt x="42" y="701"/>
                      <a:pt x="42" y="750"/>
                      <a:pt x="67" y="822"/>
                    </a:cubicBezTo>
                    <a:cubicBezTo>
                      <a:pt x="67" y="858"/>
                      <a:pt x="61" y="858"/>
                      <a:pt x="55" y="858"/>
                    </a:cubicBezTo>
                    <a:cubicBezTo>
                      <a:pt x="48" y="858"/>
                      <a:pt x="42" y="858"/>
                      <a:pt x="42" y="894"/>
                    </a:cubicBezTo>
                    <a:cubicBezTo>
                      <a:pt x="42" y="991"/>
                      <a:pt x="67" y="1063"/>
                      <a:pt x="67" y="1135"/>
                    </a:cubicBezTo>
                    <a:cubicBezTo>
                      <a:pt x="67" y="1304"/>
                      <a:pt x="91" y="1400"/>
                      <a:pt x="91" y="1569"/>
                    </a:cubicBezTo>
                    <a:cubicBezTo>
                      <a:pt x="91" y="1613"/>
                      <a:pt x="110" y="1716"/>
                      <a:pt x="96" y="1806"/>
                    </a:cubicBezTo>
                    <a:lnTo>
                      <a:pt x="96" y="1806"/>
                    </a:lnTo>
                    <a:cubicBezTo>
                      <a:pt x="96" y="1806"/>
                      <a:pt x="96" y="1806"/>
                      <a:pt x="95" y="1806"/>
                    </a:cubicBezTo>
                    <a:cubicBezTo>
                      <a:pt x="91" y="1806"/>
                      <a:pt x="91" y="1820"/>
                      <a:pt x="91" y="1834"/>
                    </a:cubicBezTo>
                    <a:cubicBezTo>
                      <a:pt x="93" y="1825"/>
                      <a:pt x="95" y="1816"/>
                      <a:pt x="96" y="1806"/>
                    </a:cubicBezTo>
                    <a:lnTo>
                      <a:pt x="96" y="1806"/>
                    </a:lnTo>
                    <a:cubicBezTo>
                      <a:pt x="100" y="1808"/>
                      <a:pt x="105" y="1815"/>
                      <a:pt x="115" y="1834"/>
                    </a:cubicBezTo>
                    <a:lnTo>
                      <a:pt x="115" y="2147"/>
                    </a:lnTo>
                    <a:lnTo>
                      <a:pt x="139" y="2220"/>
                    </a:lnTo>
                    <a:cubicBezTo>
                      <a:pt x="139" y="2653"/>
                      <a:pt x="259" y="4340"/>
                      <a:pt x="283" y="4750"/>
                    </a:cubicBezTo>
                    <a:lnTo>
                      <a:pt x="283" y="4726"/>
                    </a:lnTo>
                    <a:cubicBezTo>
                      <a:pt x="332" y="5135"/>
                      <a:pt x="356" y="5738"/>
                      <a:pt x="380" y="6388"/>
                    </a:cubicBezTo>
                    <a:lnTo>
                      <a:pt x="1585" y="5545"/>
                    </a:lnTo>
                    <a:cubicBezTo>
                      <a:pt x="1802" y="5376"/>
                      <a:pt x="2018" y="5232"/>
                      <a:pt x="2187" y="5111"/>
                    </a:cubicBezTo>
                    <a:cubicBezTo>
                      <a:pt x="2284" y="5063"/>
                      <a:pt x="2404" y="4967"/>
                      <a:pt x="2500" y="4918"/>
                    </a:cubicBezTo>
                    <a:lnTo>
                      <a:pt x="2500" y="4918"/>
                    </a:lnTo>
                    <a:cubicBezTo>
                      <a:pt x="2479" y="4926"/>
                      <a:pt x="2466" y="4928"/>
                      <a:pt x="2460" y="4928"/>
                    </a:cubicBezTo>
                    <a:cubicBezTo>
                      <a:pt x="2444" y="4928"/>
                      <a:pt x="2466" y="4911"/>
                      <a:pt x="2500" y="4894"/>
                    </a:cubicBezTo>
                    <a:cubicBezTo>
                      <a:pt x="2765" y="4702"/>
                      <a:pt x="2500" y="4870"/>
                      <a:pt x="2765" y="4678"/>
                    </a:cubicBezTo>
                    <a:cubicBezTo>
                      <a:pt x="2910" y="4557"/>
                      <a:pt x="3272" y="4316"/>
                      <a:pt x="3633" y="4075"/>
                    </a:cubicBezTo>
                    <a:cubicBezTo>
                      <a:pt x="4139" y="3714"/>
                      <a:pt x="4645" y="3376"/>
                      <a:pt x="4886" y="3208"/>
                    </a:cubicBezTo>
                    <a:lnTo>
                      <a:pt x="4790" y="3135"/>
                    </a:lnTo>
                    <a:cubicBezTo>
                      <a:pt x="4645" y="3039"/>
                      <a:pt x="4476" y="2942"/>
                      <a:pt x="4332" y="2822"/>
                    </a:cubicBezTo>
                    <a:lnTo>
                      <a:pt x="4115" y="2677"/>
                    </a:lnTo>
                    <a:lnTo>
                      <a:pt x="4019" y="2629"/>
                    </a:lnTo>
                    <a:lnTo>
                      <a:pt x="3970" y="2581"/>
                    </a:lnTo>
                    <a:lnTo>
                      <a:pt x="3994" y="2581"/>
                    </a:lnTo>
                    <a:cubicBezTo>
                      <a:pt x="3826" y="2485"/>
                      <a:pt x="2934" y="1834"/>
                      <a:pt x="2741" y="1713"/>
                    </a:cubicBezTo>
                    <a:lnTo>
                      <a:pt x="2741" y="1713"/>
                    </a:lnTo>
                    <a:lnTo>
                      <a:pt x="2765" y="1738"/>
                    </a:lnTo>
                    <a:cubicBezTo>
                      <a:pt x="2669" y="1689"/>
                      <a:pt x="2597" y="1617"/>
                      <a:pt x="2525" y="1545"/>
                    </a:cubicBezTo>
                    <a:cubicBezTo>
                      <a:pt x="2525" y="1548"/>
                      <a:pt x="2522" y="1550"/>
                      <a:pt x="2517" y="1550"/>
                    </a:cubicBezTo>
                    <a:cubicBezTo>
                      <a:pt x="2486" y="1550"/>
                      <a:pt x="2370" y="1490"/>
                      <a:pt x="2308" y="1448"/>
                    </a:cubicBezTo>
                    <a:cubicBezTo>
                      <a:pt x="2235" y="1400"/>
                      <a:pt x="2043" y="1304"/>
                      <a:pt x="1898" y="1207"/>
                    </a:cubicBezTo>
                    <a:cubicBezTo>
                      <a:pt x="1802" y="1159"/>
                      <a:pt x="1585" y="991"/>
                      <a:pt x="1512" y="942"/>
                    </a:cubicBezTo>
                    <a:cubicBezTo>
                      <a:pt x="1344" y="822"/>
                      <a:pt x="1079" y="605"/>
                      <a:pt x="814" y="460"/>
                    </a:cubicBezTo>
                    <a:lnTo>
                      <a:pt x="693" y="316"/>
                    </a:lnTo>
                    <a:lnTo>
                      <a:pt x="669" y="316"/>
                    </a:lnTo>
                    <a:lnTo>
                      <a:pt x="91" y="3"/>
                    </a:lnTo>
                    <a:cubicBezTo>
                      <a:pt x="86" y="1"/>
                      <a:pt x="83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4"/>
              <p:cNvSpPr/>
              <p:nvPr/>
            </p:nvSpPr>
            <p:spPr>
              <a:xfrm>
                <a:off x="6055900" y="4576500"/>
                <a:ext cx="13315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738" extrusionOk="0">
                    <a:moveTo>
                      <a:pt x="4264" y="371"/>
                    </a:moveTo>
                    <a:lnTo>
                      <a:pt x="4264" y="371"/>
                    </a:lnTo>
                    <a:cubicBezTo>
                      <a:pt x="4252" y="382"/>
                      <a:pt x="4244" y="388"/>
                      <a:pt x="4241" y="388"/>
                    </a:cubicBezTo>
                    <a:lnTo>
                      <a:pt x="4264" y="371"/>
                    </a:lnTo>
                    <a:close/>
                    <a:moveTo>
                      <a:pt x="3314" y="1174"/>
                    </a:moveTo>
                    <a:lnTo>
                      <a:pt x="3314" y="1174"/>
                    </a:lnTo>
                    <a:cubicBezTo>
                      <a:pt x="3309" y="1177"/>
                      <a:pt x="3305" y="1180"/>
                      <a:pt x="3301" y="1183"/>
                    </a:cubicBezTo>
                    <a:cubicBezTo>
                      <a:pt x="3306" y="1180"/>
                      <a:pt x="3310" y="1177"/>
                      <a:pt x="3314" y="1174"/>
                    </a:cubicBezTo>
                    <a:close/>
                    <a:moveTo>
                      <a:pt x="4720" y="1"/>
                    </a:moveTo>
                    <a:cubicBezTo>
                      <a:pt x="4640" y="1"/>
                      <a:pt x="4417" y="225"/>
                      <a:pt x="4305" y="333"/>
                    </a:cubicBezTo>
                    <a:lnTo>
                      <a:pt x="4305" y="333"/>
                    </a:lnTo>
                    <a:cubicBezTo>
                      <a:pt x="4269" y="352"/>
                      <a:pt x="4236" y="375"/>
                      <a:pt x="4217" y="412"/>
                    </a:cubicBezTo>
                    <a:lnTo>
                      <a:pt x="4217" y="436"/>
                    </a:lnTo>
                    <a:cubicBezTo>
                      <a:pt x="4169" y="472"/>
                      <a:pt x="4163" y="472"/>
                      <a:pt x="4157" y="472"/>
                    </a:cubicBezTo>
                    <a:cubicBezTo>
                      <a:pt x="4151" y="472"/>
                      <a:pt x="4145" y="472"/>
                      <a:pt x="4097" y="509"/>
                    </a:cubicBezTo>
                    <a:cubicBezTo>
                      <a:pt x="4097" y="509"/>
                      <a:pt x="4169" y="436"/>
                      <a:pt x="4217" y="364"/>
                    </a:cubicBezTo>
                    <a:lnTo>
                      <a:pt x="4217" y="364"/>
                    </a:lnTo>
                    <a:cubicBezTo>
                      <a:pt x="4169" y="436"/>
                      <a:pt x="4097" y="485"/>
                      <a:pt x="4073" y="509"/>
                    </a:cubicBezTo>
                    <a:cubicBezTo>
                      <a:pt x="4058" y="523"/>
                      <a:pt x="4052" y="527"/>
                      <a:pt x="4049" y="527"/>
                    </a:cubicBezTo>
                    <a:cubicBezTo>
                      <a:pt x="4046" y="527"/>
                      <a:pt x="4046" y="523"/>
                      <a:pt x="4043" y="523"/>
                    </a:cubicBezTo>
                    <a:cubicBezTo>
                      <a:pt x="4038" y="523"/>
                      <a:pt x="4028" y="529"/>
                      <a:pt x="4000" y="557"/>
                    </a:cubicBezTo>
                    <a:cubicBezTo>
                      <a:pt x="3952" y="605"/>
                      <a:pt x="3904" y="653"/>
                      <a:pt x="3856" y="701"/>
                    </a:cubicBezTo>
                    <a:cubicBezTo>
                      <a:pt x="3687" y="822"/>
                      <a:pt x="3663" y="918"/>
                      <a:pt x="3518" y="1015"/>
                    </a:cubicBezTo>
                    <a:lnTo>
                      <a:pt x="3518" y="991"/>
                    </a:lnTo>
                    <a:cubicBezTo>
                      <a:pt x="3472" y="1037"/>
                      <a:pt x="3404" y="1105"/>
                      <a:pt x="3314" y="1174"/>
                    </a:cubicBezTo>
                    <a:lnTo>
                      <a:pt x="3314" y="1174"/>
                    </a:lnTo>
                    <a:cubicBezTo>
                      <a:pt x="3321" y="1170"/>
                      <a:pt x="3329" y="1168"/>
                      <a:pt x="3334" y="1168"/>
                    </a:cubicBezTo>
                    <a:cubicBezTo>
                      <a:pt x="3345" y="1168"/>
                      <a:pt x="3344" y="1179"/>
                      <a:pt x="3301" y="1207"/>
                    </a:cubicBezTo>
                    <a:cubicBezTo>
                      <a:pt x="3205" y="1280"/>
                      <a:pt x="3157" y="1328"/>
                      <a:pt x="3085" y="1376"/>
                    </a:cubicBezTo>
                    <a:lnTo>
                      <a:pt x="3036" y="1448"/>
                    </a:lnTo>
                    <a:cubicBezTo>
                      <a:pt x="2723" y="1762"/>
                      <a:pt x="1518" y="2894"/>
                      <a:pt x="1205" y="3183"/>
                    </a:cubicBezTo>
                    <a:lnTo>
                      <a:pt x="0" y="4316"/>
                    </a:lnTo>
                    <a:lnTo>
                      <a:pt x="1446" y="4702"/>
                    </a:lnTo>
                    <a:lnTo>
                      <a:pt x="2145" y="4870"/>
                    </a:lnTo>
                    <a:cubicBezTo>
                      <a:pt x="2241" y="4919"/>
                      <a:pt x="2386" y="4967"/>
                      <a:pt x="2482" y="4991"/>
                    </a:cubicBezTo>
                    <a:cubicBezTo>
                      <a:pt x="2458" y="4979"/>
                      <a:pt x="2452" y="4973"/>
                      <a:pt x="2455" y="4973"/>
                    </a:cubicBezTo>
                    <a:lnTo>
                      <a:pt x="2455" y="4973"/>
                    </a:lnTo>
                    <a:cubicBezTo>
                      <a:pt x="2458" y="4973"/>
                      <a:pt x="2470" y="4979"/>
                      <a:pt x="2482" y="4991"/>
                    </a:cubicBezTo>
                    <a:cubicBezTo>
                      <a:pt x="2639" y="5027"/>
                      <a:pt x="2645" y="5027"/>
                      <a:pt x="2654" y="5027"/>
                    </a:cubicBezTo>
                    <a:cubicBezTo>
                      <a:pt x="2663" y="5027"/>
                      <a:pt x="2675" y="5027"/>
                      <a:pt x="2844" y="5063"/>
                    </a:cubicBezTo>
                    <a:cubicBezTo>
                      <a:pt x="3012" y="5111"/>
                      <a:pt x="3446" y="5208"/>
                      <a:pt x="3856" y="5328"/>
                    </a:cubicBezTo>
                    <a:lnTo>
                      <a:pt x="5326" y="5738"/>
                    </a:lnTo>
                    <a:lnTo>
                      <a:pt x="5326" y="5617"/>
                    </a:lnTo>
                    <a:cubicBezTo>
                      <a:pt x="5302" y="5449"/>
                      <a:pt x="5277" y="5256"/>
                      <a:pt x="5253" y="5087"/>
                    </a:cubicBezTo>
                    <a:cubicBezTo>
                      <a:pt x="5253" y="4991"/>
                      <a:pt x="5253" y="4894"/>
                      <a:pt x="5229" y="4822"/>
                    </a:cubicBezTo>
                    <a:lnTo>
                      <a:pt x="5229" y="4702"/>
                    </a:lnTo>
                    <a:lnTo>
                      <a:pt x="5229" y="4653"/>
                    </a:lnTo>
                    <a:cubicBezTo>
                      <a:pt x="5205" y="4461"/>
                      <a:pt x="5133" y="3376"/>
                      <a:pt x="5109" y="3159"/>
                    </a:cubicBezTo>
                    <a:lnTo>
                      <a:pt x="5109" y="3183"/>
                    </a:lnTo>
                    <a:cubicBezTo>
                      <a:pt x="5085" y="3087"/>
                      <a:pt x="5085" y="2967"/>
                      <a:pt x="5109" y="2870"/>
                    </a:cubicBezTo>
                    <a:lnTo>
                      <a:pt x="5109" y="2870"/>
                    </a:lnTo>
                    <a:cubicBezTo>
                      <a:pt x="5107" y="2872"/>
                      <a:pt x="5106" y="2873"/>
                      <a:pt x="5104" y="2873"/>
                    </a:cubicBezTo>
                    <a:cubicBezTo>
                      <a:pt x="5082" y="2873"/>
                      <a:pt x="5059" y="2721"/>
                      <a:pt x="5036" y="2653"/>
                    </a:cubicBezTo>
                    <a:cubicBezTo>
                      <a:pt x="5036" y="2557"/>
                      <a:pt x="4988" y="2340"/>
                      <a:pt x="4964" y="2171"/>
                    </a:cubicBezTo>
                    <a:cubicBezTo>
                      <a:pt x="4940" y="2051"/>
                      <a:pt x="4940" y="1810"/>
                      <a:pt x="4916" y="1714"/>
                    </a:cubicBezTo>
                    <a:cubicBezTo>
                      <a:pt x="4916" y="1497"/>
                      <a:pt x="4892" y="1159"/>
                      <a:pt x="4868" y="870"/>
                    </a:cubicBezTo>
                    <a:lnTo>
                      <a:pt x="4892" y="677"/>
                    </a:lnTo>
                    <a:lnTo>
                      <a:pt x="4892" y="653"/>
                    </a:lnTo>
                    <a:lnTo>
                      <a:pt x="4747" y="27"/>
                    </a:lnTo>
                    <a:cubicBezTo>
                      <a:pt x="4744" y="9"/>
                      <a:pt x="4735" y="1"/>
                      <a:pt x="47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6325175" y="4385775"/>
                <a:ext cx="157700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5174" extrusionOk="0">
                    <a:moveTo>
                      <a:pt x="5688" y="89"/>
                    </a:moveTo>
                    <a:cubicBezTo>
                      <a:pt x="5688" y="90"/>
                      <a:pt x="5690" y="91"/>
                      <a:pt x="5695" y="91"/>
                    </a:cubicBezTo>
                    <a:cubicBezTo>
                      <a:pt x="5700" y="91"/>
                      <a:pt x="5707" y="90"/>
                      <a:pt x="5716" y="89"/>
                    </a:cubicBezTo>
                    <a:close/>
                    <a:moveTo>
                      <a:pt x="6232" y="1"/>
                    </a:moveTo>
                    <a:cubicBezTo>
                      <a:pt x="6101" y="1"/>
                      <a:pt x="5808" y="75"/>
                      <a:pt x="5716" y="89"/>
                    </a:cubicBezTo>
                    <a:lnTo>
                      <a:pt x="5808" y="89"/>
                    </a:lnTo>
                    <a:cubicBezTo>
                      <a:pt x="5760" y="89"/>
                      <a:pt x="5688" y="89"/>
                      <a:pt x="5640" y="113"/>
                    </a:cubicBezTo>
                    <a:cubicBezTo>
                      <a:pt x="5607" y="121"/>
                      <a:pt x="5594" y="124"/>
                      <a:pt x="5587" y="124"/>
                    </a:cubicBezTo>
                    <a:cubicBezTo>
                      <a:pt x="5573" y="124"/>
                      <a:pt x="5583" y="113"/>
                      <a:pt x="5519" y="113"/>
                    </a:cubicBezTo>
                    <a:cubicBezTo>
                      <a:pt x="5519" y="113"/>
                      <a:pt x="5615" y="89"/>
                      <a:pt x="5688" y="65"/>
                    </a:cubicBezTo>
                    <a:cubicBezTo>
                      <a:pt x="5615" y="65"/>
                      <a:pt x="5567" y="89"/>
                      <a:pt x="5495" y="113"/>
                    </a:cubicBezTo>
                    <a:cubicBezTo>
                      <a:pt x="5447" y="113"/>
                      <a:pt x="5463" y="102"/>
                      <a:pt x="5458" y="102"/>
                    </a:cubicBezTo>
                    <a:cubicBezTo>
                      <a:pt x="5455" y="102"/>
                      <a:pt x="5447" y="105"/>
                      <a:pt x="5423" y="113"/>
                    </a:cubicBezTo>
                    <a:cubicBezTo>
                      <a:pt x="5350" y="137"/>
                      <a:pt x="5278" y="137"/>
                      <a:pt x="5182" y="161"/>
                    </a:cubicBezTo>
                    <a:cubicBezTo>
                      <a:pt x="5013" y="161"/>
                      <a:pt x="4917" y="234"/>
                      <a:pt x="4748" y="234"/>
                    </a:cubicBezTo>
                    <a:lnTo>
                      <a:pt x="4772" y="234"/>
                    </a:lnTo>
                    <a:cubicBezTo>
                      <a:pt x="4700" y="234"/>
                      <a:pt x="4603" y="282"/>
                      <a:pt x="4483" y="282"/>
                    </a:cubicBezTo>
                    <a:cubicBezTo>
                      <a:pt x="4531" y="282"/>
                      <a:pt x="4555" y="282"/>
                      <a:pt x="4483" y="306"/>
                    </a:cubicBezTo>
                    <a:cubicBezTo>
                      <a:pt x="4362" y="306"/>
                      <a:pt x="4290" y="330"/>
                      <a:pt x="4194" y="330"/>
                    </a:cubicBezTo>
                    <a:lnTo>
                      <a:pt x="4121" y="354"/>
                    </a:lnTo>
                    <a:cubicBezTo>
                      <a:pt x="3688" y="426"/>
                      <a:pt x="2049" y="740"/>
                      <a:pt x="1615" y="812"/>
                    </a:cubicBezTo>
                    <a:lnTo>
                      <a:pt x="1" y="1077"/>
                    </a:lnTo>
                    <a:lnTo>
                      <a:pt x="989" y="2186"/>
                    </a:lnTo>
                    <a:lnTo>
                      <a:pt x="1471" y="2716"/>
                    </a:lnTo>
                    <a:cubicBezTo>
                      <a:pt x="1543" y="2812"/>
                      <a:pt x="1639" y="2908"/>
                      <a:pt x="1712" y="2981"/>
                    </a:cubicBezTo>
                    <a:cubicBezTo>
                      <a:pt x="1691" y="2960"/>
                      <a:pt x="1688" y="2953"/>
                      <a:pt x="1691" y="2953"/>
                    </a:cubicBezTo>
                    <a:lnTo>
                      <a:pt x="1691" y="2953"/>
                    </a:lnTo>
                    <a:cubicBezTo>
                      <a:pt x="1696" y="2953"/>
                      <a:pt x="1712" y="2967"/>
                      <a:pt x="1712" y="2981"/>
                    </a:cubicBezTo>
                    <a:cubicBezTo>
                      <a:pt x="1820" y="3113"/>
                      <a:pt x="1826" y="3113"/>
                      <a:pt x="1835" y="3113"/>
                    </a:cubicBezTo>
                    <a:cubicBezTo>
                      <a:pt x="1844" y="3113"/>
                      <a:pt x="1856" y="3113"/>
                      <a:pt x="1977" y="3246"/>
                    </a:cubicBezTo>
                    <a:cubicBezTo>
                      <a:pt x="2097" y="3390"/>
                      <a:pt x="2386" y="3704"/>
                      <a:pt x="2676" y="4017"/>
                    </a:cubicBezTo>
                    <a:lnTo>
                      <a:pt x="3688" y="5174"/>
                    </a:lnTo>
                    <a:lnTo>
                      <a:pt x="3736" y="5077"/>
                    </a:lnTo>
                    <a:cubicBezTo>
                      <a:pt x="3808" y="4909"/>
                      <a:pt x="3905" y="4740"/>
                      <a:pt x="3977" y="4595"/>
                    </a:cubicBezTo>
                    <a:lnTo>
                      <a:pt x="4097" y="4354"/>
                    </a:lnTo>
                    <a:cubicBezTo>
                      <a:pt x="4097" y="4306"/>
                      <a:pt x="4146" y="4282"/>
                      <a:pt x="4146" y="4258"/>
                    </a:cubicBezTo>
                    <a:lnTo>
                      <a:pt x="4194" y="4186"/>
                    </a:lnTo>
                    <a:lnTo>
                      <a:pt x="4194" y="4210"/>
                    </a:lnTo>
                    <a:cubicBezTo>
                      <a:pt x="4266" y="4041"/>
                      <a:pt x="4796" y="3077"/>
                      <a:pt x="4893" y="2884"/>
                    </a:cubicBezTo>
                    <a:lnTo>
                      <a:pt x="4893" y="2908"/>
                    </a:lnTo>
                    <a:cubicBezTo>
                      <a:pt x="4941" y="2812"/>
                      <a:pt x="4989" y="2716"/>
                      <a:pt x="5061" y="2619"/>
                    </a:cubicBezTo>
                    <a:cubicBezTo>
                      <a:pt x="5013" y="2619"/>
                      <a:pt x="5085" y="2475"/>
                      <a:pt x="5109" y="2427"/>
                    </a:cubicBezTo>
                    <a:cubicBezTo>
                      <a:pt x="5158" y="2330"/>
                      <a:pt x="5254" y="2113"/>
                      <a:pt x="5326" y="1993"/>
                    </a:cubicBezTo>
                    <a:cubicBezTo>
                      <a:pt x="5374" y="1848"/>
                      <a:pt x="5447" y="1704"/>
                      <a:pt x="5543" y="1559"/>
                    </a:cubicBezTo>
                    <a:cubicBezTo>
                      <a:pt x="5640" y="1366"/>
                      <a:pt x="5832" y="1101"/>
                      <a:pt x="5953" y="836"/>
                    </a:cubicBezTo>
                    <a:lnTo>
                      <a:pt x="6073" y="667"/>
                    </a:lnTo>
                    <a:lnTo>
                      <a:pt x="6073" y="643"/>
                    </a:lnTo>
                    <a:lnTo>
                      <a:pt x="6290" y="41"/>
                    </a:lnTo>
                    <a:cubicBezTo>
                      <a:pt x="6308" y="12"/>
                      <a:pt x="6281" y="1"/>
                      <a:pt x="6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6266150" y="4137375"/>
                <a:ext cx="133750" cy="143400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5736" extrusionOk="0">
                    <a:moveTo>
                      <a:pt x="4507" y="0"/>
                    </a:moveTo>
                    <a:cubicBezTo>
                      <a:pt x="4418" y="0"/>
                      <a:pt x="4113" y="378"/>
                      <a:pt x="4056" y="409"/>
                    </a:cubicBezTo>
                    <a:lnTo>
                      <a:pt x="4056" y="409"/>
                    </a:lnTo>
                    <a:cubicBezTo>
                      <a:pt x="4079" y="380"/>
                      <a:pt x="4104" y="354"/>
                      <a:pt x="4120" y="339"/>
                    </a:cubicBezTo>
                    <a:lnTo>
                      <a:pt x="4120" y="339"/>
                    </a:lnTo>
                    <a:lnTo>
                      <a:pt x="4049" y="410"/>
                    </a:lnTo>
                    <a:cubicBezTo>
                      <a:pt x="4049" y="411"/>
                      <a:pt x="4050" y="411"/>
                      <a:pt x="4051" y="411"/>
                    </a:cubicBezTo>
                    <a:cubicBezTo>
                      <a:pt x="4052" y="411"/>
                      <a:pt x="4054" y="410"/>
                      <a:pt x="4056" y="409"/>
                    </a:cubicBezTo>
                    <a:lnTo>
                      <a:pt x="4056" y="409"/>
                    </a:lnTo>
                    <a:cubicBezTo>
                      <a:pt x="4044" y="425"/>
                      <a:pt x="4033" y="441"/>
                      <a:pt x="4024" y="458"/>
                    </a:cubicBezTo>
                    <a:cubicBezTo>
                      <a:pt x="3988" y="506"/>
                      <a:pt x="3976" y="506"/>
                      <a:pt x="3964" y="506"/>
                    </a:cubicBezTo>
                    <a:cubicBezTo>
                      <a:pt x="3952" y="506"/>
                      <a:pt x="3940" y="506"/>
                      <a:pt x="3904" y="555"/>
                    </a:cubicBezTo>
                    <a:cubicBezTo>
                      <a:pt x="3904" y="555"/>
                      <a:pt x="3952" y="482"/>
                      <a:pt x="4024" y="410"/>
                    </a:cubicBezTo>
                    <a:lnTo>
                      <a:pt x="4024" y="410"/>
                    </a:lnTo>
                    <a:cubicBezTo>
                      <a:pt x="3976" y="458"/>
                      <a:pt x="3904" y="506"/>
                      <a:pt x="3880" y="555"/>
                    </a:cubicBezTo>
                    <a:cubicBezTo>
                      <a:pt x="3867" y="568"/>
                      <a:pt x="3861" y="572"/>
                      <a:pt x="3857" y="572"/>
                    </a:cubicBezTo>
                    <a:cubicBezTo>
                      <a:pt x="3852" y="572"/>
                      <a:pt x="3854" y="561"/>
                      <a:pt x="3844" y="561"/>
                    </a:cubicBezTo>
                    <a:cubicBezTo>
                      <a:pt x="3838" y="561"/>
                      <a:pt x="3828" y="565"/>
                      <a:pt x="3808" y="579"/>
                    </a:cubicBezTo>
                    <a:cubicBezTo>
                      <a:pt x="3759" y="651"/>
                      <a:pt x="3711" y="699"/>
                      <a:pt x="3663" y="747"/>
                    </a:cubicBezTo>
                    <a:cubicBezTo>
                      <a:pt x="3518" y="868"/>
                      <a:pt x="3494" y="964"/>
                      <a:pt x="3350" y="1085"/>
                    </a:cubicBezTo>
                    <a:cubicBezTo>
                      <a:pt x="3302" y="1109"/>
                      <a:pt x="3229" y="1205"/>
                      <a:pt x="3157" y="1278"/>
                    </a:cubicBezTo>
                    <a:cubicBezTo>
                      <a:pt x="3167" y="1268"/>
                      <a:pt x="3177" y="1262"/>
                      <a:pt x="3182" y="1262"/>
                    </a:cubicBezTo>
                    <a:cubicBezTo>
                      <a:pt x="3189" y="1262"/>
                      <a:pt x="3185" y="1273"/>
                      <a:pt x="3157" y="1302"/>
                    </a:cubicBezTo>
                    <a:cubicBezTo>
                      <a:pt x="3061" y="1374"/>
                      <a:pt x="3012" y="1446"/>
                      <a:pt x="2940" y="1494"/>
                    </a:cubicBezTo>
                    <a:lnTo>
                      <a:pt x="2892" y="1567"/>
                    </a:lnTo>
                    <a:cubicBezTo>
                      <a:pt x="2603" y="1856"/>
                      <a:pt x="1422" y="3061"/>
                      <a:pt x="1133" y="3374"/>
                    </a:cubicBezTo>
                    <a:lnTo>
                      <a:pt x="0" y="4555"/>
                    </a:lnTo>
                    <a:lnTo>
                      <a:pt x="1446" y="4868"/>
                    </a:lnTo>
                    <a:cubicBezTo>
                      <a:pt x="1711" y="4916"/>
                      <a:pt x="1952" y="4989"/>
                      <a:pt x="2145" y="5013"/>
                    </a:cubicBezTo>
                    <a:cubicBezTo>
                      <a:pt x="2241" y="5061"/>
                      <a:pt x="2386" y="5085"/>
                      <a:pt x="2506" y="5109"/>
                    </a:cubicBezTo>
                    <a:cubicBezTo>
                      <a:pt x="2434" y="5085"/>
                      <a:pt x="2458" y="5085"/>
                      <a:pt x="2506" y="5085"/>
                    </a:cubicBezTo>
                    <a:cubicBezTo>
                      <a:pt x="2663" y="5121"/>
                      <a:pt x="2669" y="5121"/>
                      <a:pt x="2675" y="5121"/>
                    </a:cubicBezTo>
                    <a:cubicBezTo>
                      <a:pt x="2681" y="5121"/>
                      <a:pt x="2687" y="5121"/>
                      <a:pt x="2844" y="5157"/>
                    </a:cubicBezTo>
                    <a:cubicBezTo>
                      <a:pt x="3036" y="5181"/>
                      <a:pt x="3446" y="5278"/>
                      <a:pt x="3880" y="5374"/>
                    </a:cubicBezTo>
                    <a:lnTo>
                      <a:pt x="5350" y="5736"/>
                    </a:lnTo>
                    <a:lnTo>
                      <a:pt x="5350" y="5615"/>
                    </a:lnTo>
                    <a:cubicBezTo>
                      <a:pt x="5326" y="5446"/>
                      <a:pt x="5302" y="5254"/>
                      <a:pt x="5278" y="5085"/>
                    </a:cubicBezTo>
                    <a:lnTo>
                      <a:pt x="5229" y="4820"/>
                    </a:lnTo>
                    <a:cubicBezTo>
                      <a:pt x="5229" y="4772"/>
                      <a:pt x="5229" y="4748"/>
                      <a:pt x="5229" y="4699"/>
                    </a:cubicBezTo>
                    <a:cubicBezTo>
                      <a:pt x="5205" y="4675"/>
                      <a:pt x="5229" y="4651"/>
                      <a:pt x="5229" y="4651"/>
                    </a:cubicBezTo>
                    <a:cubicBezTo>
                      <a:pt x="5181" y="4458"/>
                      <a:pt x="5061" y="3374"/>
                      <a:pt x="5037" y="3157"/>
                    </a:cubicBezTo>
                    <a:lnTo>
                      <a:pt x="5037" y="3181"/>
                    </a:lnTo>
                    <a:cubicBezTo>
                      <a:pt x="5012" y="3061"/>
                      <a:pt x="5012" y="2964"/>
                      <a:pt x="5012" y="2844"/>
                    </a:cubicBezTo>
                    <a:cubicBezTo>
                      <a:pt x="5011" y="2846"/>
                      <a:pt x="5009" y="2847"/>
                      <a:pt x="5007" y="2847"/>
                    </a:cubicBezTo>
                    <a:cubicBezTo>
                      <a:pt x="4981" y="2847"/>
                      <a:pt x="4940" y="2718"/>
                      <a:pt x="4940" y="2651"/>
                    </a:cubicBezTo>
                    <a:cubicBezTo>
                      <a:pt x="4916" y="2555"/>
                      <a:pt x="4868" y="2362"/>
                      <a:pt x="4844" y="2193"/>
                    </a:cubicBezTo>
                    <a:cubicBezTo>
                      <a:pt x="4820" y="2049"/>
                      <a:pt x="4796" y="1808"/>
                      <a:pt x="4771" y="1711"/>
                    </a:cubicBezTo>
                    <a:cubicBezTo>
                      <a:pt x="4747" y="1494"/>
                      <a:pt x="4747" y="1157"/>
                      <a:pt x="4675" y="868"/>
                    </a:cubicBezTo>
                    <a:lnTo>
                      <a:pt x="4699" y="675"/>
                    </a:lnTo>
                    <a:lnTo>
                      <a:pt x="4699" y="651"/>
                    </a:lnTo>
                    <a:lnTo>
                      <a:pt x="4531" y="25"/>
                    </a:lnTo>
                    <a:cubicBezTo>
                      <a:pt x="4528" y="8"/>
                      <a:pt x="4519" y="0"/>
                      <a:pt x="4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5922150" y="4411525"/>
                <a:ext cx="136175" cy="139750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5590" extrusionOk="0">
                    <a:moveTo>
                      <a:pt x="3498" y="453"/>
                    </a:moveTo>
                    <a:lnTo>
                      <a:pt x="3495" y="457"/>
                    </a:lnTo>
                    <a:cubicBezTo>
                      <a:pt x="3495" y="457"/>
                      <a:pt x="3495" y="457"/>
                      <a:pt x="3496" y="457"/>
                    </a:cubicBezTo>
                    <a:lnTo>
                      <a:pt x="3496" y="457"/>
                    </a:lnTo>
                    <a:cubicBezTo>
                      <a:pt x="3496" y="456"/>
                      <a:pt x="3497" y="455"/>
                      <a:pt x="3498" y="453"/>
                    </a:cubicBezTo>
                    <a:close/>
                    <a:moveTo>
                      <a:pt x="2509" y="5315"/>
                    </a:moveTo>
                    <a:cubicBezTo>
                      <a:pt x="2511" y="5320"/>
                      <a:pt x="2525" y="5324"/>
                      <a:pt x="2555" y="5324"/>
                    </a:cubicBezTo>
                    <a:cubicBezTo>
                      <a:pt x="2540" y="5321"/>
                      <a:pt x="2524" y="5318"/>
                      <a:pt x="2509" y="5315"/>
                    </a:cubicBezTo>
                    <a:close/>
                    <a:moveTo>
                      <a:pt x="3903" y="1"/>
                    </a:moveTo>
                    <a:cubicBezTo>
                      <a:pt x="3831" y="1"/>
                      <a:pt x="3654" y="262"/>
                      <a:pt x="3558" y="389"/>
                    </a:cubicBezTo>
                    <a:lnTo>
                      <a:pt x="3558" y="389"/>
                    </a:lnTo>
                    <a:cubicBezTo>
                      <a:pt x="3532" y="405"/>
                      <a:pt x="3514" y="428"/>
                      <a:pt x="3498" y="453"/>
                    </a:cubicBezTo>
                    <a:lnTo>
                      <a:pt x="3498" y="453"/>
                    </a:lnTo>
                    <a:lnTo>
                      <a:pt x="3544" y="407"/>
                    </a:lnTo>
                    <a:lnTo>
                      <a:pt x="3544" y="407"/>
                    </a:lnTo>
                    <a:cubicBezTo>
                      <a:pt x="3520" y="438"/>
                      <a:pt x="3503" y="457"/>
                      <a:pt x="3496" y="457"/>
                    </a:cubicBezTo>
                    <a:cubicBezTo>
                      <a:pt x="3496" y="457"/>
                      <a:pt x="3496" y="457"/>
                      <a:pt x="3496" y="457"/>
                    </a:cubicBezTo>
                    <a:lnTo>
                      <a:pt x="3496" y="457"/>
                    </a:lnTo>
                    <a:cubicBezTo>
                      <a:pt x="3487" y="473"/>
                      <a:pt x="3479" y="489"/>
                      <a:pt x="3470" y="505"/>
                    </a:cubicBezTo>
                    <a:lnTo>
                      <a:pt x="3470" y="529"/>
                    </a:lnTo>
                    <a:cubicBezTo>
                      <a:pt x="3398" y="601"/>
                      <a:pt x="3446" y="529"/>
                      <a:pt x="3374" y="625"/>
                    </a:cubicBezTo>
                    <a:cubicBezTo>
                      <a:pt x="3350" y="625"/>
                      <a:pt x="3422" y="529"/>
                      <a:pt x="3470" y="457"/>
                    </a:cubicBezTo>
                    <a:lnTo>
                      <a:pt x="3470" y="457"/>
                    </a:lnTo>
                    <a:cubicBezTo>
                      <a:pt x="3422" y="529"/>
                      <a:pt x="3350" y="577"/>
                      <a:pt x="3350" y="625"/>
                    </a:cubicBezTo>
                    <a:cubicBezTo>
                      <a:pt x="3350" y="631"/>
                      <a:pt x="3350" y="633"/>
                      <a:pt x="3349" y="633"/>
                    </a:cubicBezTo>
                    <a:cubicBezTo>
                      <a:pt x="3348" y="633"/>
                      <a:pt x="3345" y="631"/>
                      <a:pt x="3341" y="631"/>
                    </a:cubicBezTo>
                    <a:cubicBezTo>
                      <a:pt x="3332" y="631"/>
                      <a:pt x="3314" y="637"/>
                      <a:pt x="3278" y="674"/>
                    </a:cubicBezTo>
                    <a:cubicBezTo>
                      <a:pt x="3254" y="746"/>
                      <a:pt x="3205" y="794"/>
                      <a:pt x="3157" y="866"/>
                    </a:cubicBezTo>
                    <a:cubicBezTo>
                      <a:pt x="3037" y="987"/>
                      <a:pt x="2988" y="1083"/>
                      <a:pt x="2892" y="1204"/>
                    </a:cubicBezTo>
                    <a:cubicBezTo>
                      <a:pt x="2844" y="1228"/>
                      <a:pt x="2772" y="1324"/>
                      <a:pt x="2699" y="1421"/>
                    </a:cubicBezTo>
                    <a:cubicBezTo>
                      <a:pt x="2627" y="1517"/>
                      <a:pt x="2579" y="1589"/>
                      <a:pt x="2531" y="1662"/>
                    </a:cubicBezTo>
                    <a:lnTo>
                      <a:pt x="2482" y="1734"/>
                    </a:lnTo>
                    <a:cubicBezTo>
                      <a:pt x="2217" y="2071"/>
                      <a:pt x="1205" y="3421"/>
                      <a:pt x="940" y="3758"/>
                    </a:cubicBezTo>
                    <a:lnTo>
                      <a:pt x="0" y="5083"/>
                    </a:lnTo>
                    <a:lnTo>
                      <a:pt x="1470" y="5204"/>
                    </a:lnTo>
                    <a:cubicBezTo>
                      <a:pt x="1735" y="5228"/>
                      <a:pt x="2000" y="5252"/>
                      <a:pt x="2193" y="5276"/>
                    </a:cubicBezTo>
                    <a:cubicBezTo>
                      <a:pt x="2299" y="5276"/>
                      <a:pt x="2404" y="5295"/>
                      <a:pt x="2509" y="5315"/>
                    </a:cubicBezTo>
                    <a:lnTo>
                      <a:pt x="2509" y="5315"/>
                    </a:lnTo>
                    <a:cubicBezTo>
                      <a:pt x="2507" y="5309"/>
                      <a:pt x="2527" y="5300"/>
                      <a:pt x="2555" y="5300"/>
                    </a:cubicBezTo>
                    <a:cubicBezTo>
                      <a:pt x="2675" y="5300"/>
                      <a:pt x="2796" y="5324"/>
                      <a:pt x="2916" y="5324"/>
                    </a:cubicBezTo>
                    <a:cubicBezTo>
                      <a:pt x="3085" y="5324"/>
                      <a:pt x="3519" y="5373"/>
                      <a:pt x="3952" y="5421"/>
                    </a:cubicBezTo>
                    <a:lnTo>
                      <a:pt x="5446" y="5589"/>
                    </a:lnTo>
                    <a:cubicBezTo>
                      <a:pt x="5446" y="5517"/>
                      <a:pt x="5422" y="5493"/>
                      <a:pt x="5422" y="5469"/>
                    </a:cubicBezTo>
                    <a:cubicBezTo>
                      <a:pt x="5374" y="5300"/>
                      <a:pt x="5326" y="5108"/>
                      <a:pt x="5278" y="4939"/>
                    </a:cubicBezTo>
                    <a:cubicBezTo>
                      <a:pt x="5254" y="4842"/>
                      <a:pt x="5230" y="4770"/>
                      <a:pt x="5205" y="4674"/>
                    </a:cubicBezTo>
                    <a:lnTo>
                      <a:pt x="5181" y="4577"/>
                    </a:lnTo>
                    <a:cubicBezTo>
                      <a:pt x="5181" y="4553"/>
                      <a:pt x="5157" y="4529"/>
                      <a:pt x="5157" y="4505"/>
                    </a:cubicBezTo>
                    <a:lnTo>
                      <a:pt x="5157" y="4529"/>
                    </a:lnTo>
                    <a:cubicBezTo>
                      <a:pt x="5109" y="4336"/>
                      <a:pt x="4844" y="3276"/>
                      <a:pt x="4772" y="3059"/>
                    </a:cubicBezTo>
                    <a:lnTo>
                      <a:pt x="4772" y="3083"/>
                    </a:lnTo>
                    <a:cubicBezTo>
                      <a:pt x="4748" y="2987"/>
                      <a:pt x="4724" y="2891"/>
                      <a:pt x="4724" y="2770"/>
                    </a:cubicBezTo>
                    <a:cubicBezTo>
                      <a:pt x="4722" y="2772"/>
                      <a:pt x="4720" y="2773"/>
                      <a:pt x="4718" y="2773"/>
                    </a:cubicBezTo>
                    <a:cubicBezTo>
                      <a:pt x="4692" y="2773"/>
                      <a:pt x="4649" y="2644"/>
                      <a:pt x="4627" y="2577"/>
                    </a:cubicBezTo>
                    <a:cubicBezTo>
                      <a:pt x="4603" y="2481"/>
                      <a:pt x="4507" y="2288"/>
                      <a:pt x="4483" y="2119"/>
                    </a:cubicBezTo>
                    <a:cubicBezTo>
                      <a:pt x="4434" y="1999"/>
                      <a:pt x="4386" y="1758"/>
                      <a:pt x="4362" y="1662"/>
                    </a:cubicBezTo>
                    <a:cubicBezTo>
                      <a:pt x="4314" y="1445"/>
                      <a:pt x="4242" y="1131"/>
                      <a:pt x="4169" y="842"/>
                    </a:cubicBezTo>
                    <a:lnTo>
                      <a:pt x="4169" y="649"/>
                    </a:lnTo>
                    <a:lnTo>
                      <a:pt x="4169" y="625"/>
                    </a:lnTo>
                    <a:lnTo>
                      <a:pt x="3928" y="23"/>
                    </a:lnTo>
                    <a:cubicBezTo>
                      <a:pt x="3923" y="7"/>
                      <a:pt x="3914" y="1"/>
                      <a:pt x="3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5718100" y="4560275"/>
                <a:ext cx="146225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5616" extrusionOk="0">
                    <a:moveTo>
                      <a:pt x="138" y="1"/>
                    </a:moveTo>
                    <a:cubicBezTo>
                      <a:pt x="1" y="1"/>
                      <a:pt x="245" y="366"/>
                      <a:pt x="329" y="504"/>
                    </a:cubicBezTo>
                    <a:lnTo>
                      <a:pt x="329" y="504"/>
                    </a:lnTo>
                    <a:cubicBezTo>
                      <a:pt x="338" y="521"/>
                      <a:pt x="346" y="538"/>
                      <a:pt x="355" y="555"/>
                    </a:cubicBezTo>
                    <a:lnTo>
                      <a:pt x="355" y="555"/>
                    </a:lnTo>
                    <a:cubicBezTo>
                      <a:pt x="355" y="553"/>
                      <a:pt x="355" y="551"/>
                      <a:pt x="354" y="548"/>
                    </a:cubicBezTo>
                    <a:lnTo>
                      <a:pt x="354" y="548"/>
                    </a:lnTo>
                    <a:cubicBezTo>
                      <a:pt x="356" y="553"/>
                      <a:pt x="356" y="555"/>
                      <a:pt x="355" y="555"/>
                    </a:cubicBezTo>
                    <a:lnTo>
                      <a:pt x="355" y="555"/>
                    </a:lnTo>
                    <a:cubicBezTo>
                      <a:pt x="363" y="571"/>
                      <a:pt x="371" y="587"/>
                      <a:pt x="379" y="603"/>
                    </a:cubicBezTo>
                    <a:lnTo>
                      <a:pt x="403" y="603"/>
                    </a:lnTo>
                    <a:cubicBezTo>
                      <a:pt x="475" y="700"/>
                      <a:pt x="403" y="627"/>
                      <a:pt x="475" y="724"/>
                    </a:cubicBezTo>
                    <a:cubicBezTo>
                      <a:pt x="475" y="726"/>
                      <a:pt x="474" y="728"/>
                      <a:pt x="473" y="728"/>
                    </a:cubicBezTo>
                    <a:cubicBezTo>
                      <a:pt x="460" y="728"/>
                      <a:pt x="398" y="644"/>
                      <a:pt x="355" y="579"/>
                    </a:cubicBezTo>
                    <a:lnTo>
                      <a:pt x="355" y="579"/>
                    </a:lnTo>
                    <a:cubicBezTo>
                      <a:pt x="403" y="652"/>
                      <a:pt x="427" y="724"/>
                      <a:pt x="451" y="748"/>
                    </a:cubicBezTo>
                    <a:cubicBezTo>
                      <a:pt x="475" y="820"/>
                      <a:pt x="427" y="748"/>
                      <a:pt x="475" y="844"/>
                    </a:cubicBezTo>
                    <a:cubicBezTo>
                      <a:pt x="523" y="893"/>
                      <a:pt x="548" y="965"/>
                      <a:pt x="596" y="1037"/>
                    </a:cubicBezTo>
                    <a:cubicBezTo>
                      <a:pt x="668" y="1182"/>
                      <a:pt x="740" y="1254"/>
                      <a:pt x="813" y="1423"/>
                    </a:cubicBezTo>
                    <a:lnTo>
                      <a:pt x="813" y="1399"/>
                    </a:lnTo>
                    <a:cubicBezTo>
                      <a:pt x="837" y="1447"/>
                      <a:pt x="909" y="1543"/>
                      <a:pt x="933" y="1640"/>
                    </a:cubicBezTo>
                    <a:cubicBezTo>
                      <a:pt x="933" y="1626"/>
                      <a:pt x="933" y="1612"/>
                      <a:pt x="938" y="1612"/>
                    </a:cubicBezTo>
                    <a:cubicBezTo>
                      <a:pt x="941" y="1612"/>
                      <a:pt x="947" y="1619"/>
                      <a:pt x="957" y="1640"/>
                    </a:cubicBezTo>
                    <a:cubicBezTo>
                      <a:pt x="1005" y="1760"/>
                      <a:pt x="1054" y="1832"/>
                      <a:pt x="1102" y="1905"/>
                    </a:cubicBezTo>
                    <a:lnTo>
                      <a:pt x="1150" y="1977"/>
                    </a:lnTo>
                    <a:cubicBezTo>
                      <a:pt x="1343" y="2363"/>
                      <a:pt x="2186" y="3808"/>
                      <a:pt x="2403" y="4170"/>
                    </a:cubicBezTo>
                    <a:lnTo>
                      <a:pt x="3222" y="5616"/>
                    </a:lnTo>
                    <a:lnTo>
                      <a:pt x="3921" y="4314"/>
                    </a:lnTo>
                    <a:cubicBezTo>
                      <a:pt x="4042" y="4073"/>
                      <a:pt x="4162" y="3832"/>
                      <a:pt x="4259" y="3664"/>
                    </a:cubicBezTo>
                    <a:cubicBezTo>
                      <a:pt x="4331" y="3567"/>
                      <a:pt x="4379" y="3447"/>
                      <a:pt x="4451" y="3351"/>
                    </a:cubicBezTo>
                    <a:cubicBezTo>
                      <a:pt x="4500" y="3254"/>
                      <a:pt x="4548" y="3158"/>
                      <a:pt x="4596" y="3037"/>
                    </a:cubicBezTo>
                    <a:cubicBezTo>
                      <a:pt x="4692" y="2869"/>
                      <a:pt x="4909" y="2507"/>
                      <a:pt x="5102" y="2122"/>
                    </a:cubicBezTo>
                    <a:cubicBezTo>
                      <a:pt x="5415" y="1591"/>
                      <a:pt x="5704" y="1037"/>
                      <a:pt x="5849" y="796"/>
                    </a:cubicBezTo>
                    <a:lnTo>
                      <a:pt x="5729" y="772"/>
                    </a:lnTo>
                    <a:cubicBezTo>
                      <a:pt x="5560" y="772"/>
                      <a:pt x="5367" y="724"/>
                      <a:pt x="5198" y="700"/>
                    </a:cubicBezTo>
                    <a:lnTo>
                      <a:pt x="4909" y="627"/>
                    </a:lnTo>
                    <a:lnTo>
                      <a:pt x="4765" y="627"/>
                    </a:lnTo>
                    <a:cubicBezTo>
                      <a:pt x="4572" y="603"/>
                      <a:pt x="3487" y="411"/>
                      <a:pt x="3246" y="387"/>
                    </a:cubicBezTo>
                    <a:lnTo>
                      <a:pt x="3271" y="387"/>
                    </a:lnTo>
                    <a:cubicBezTo>
                      <a:pt x="3174" y="387"/>
                      <a:pt x="3078" y="362"/>
                      <a:pt x="2981" y="314"/>
                    </a:cubicBezTo>
                    <a:cubicBezTo>
                      <a:pt x="2981" y="335"/>
                      <a:pt x="2956" y="342"/>
                      <a:pt x="2920" y="342"/>
                    </a:cubicBezTo>
                    <a:cubicBezTo>
                      <a:pt x="2872" y="342"/>
                      <a:pt x="2806" y="328"/>
                      <a:pt x="2765" y="314"/>
                    </a:cubicBezTo>
                    <a:cubicBezTo>
                      <a:pt x="2668" y="314"/>
                      <a:pt x="2451" y="314"/>
                      <a:pt x="2283" y="290"/>
                    </a:cubicBezTo>
                    <a:cubicBezTo>
                      <a:pt x="2162" y="290"/>
                      <a:pt x="1921" y="242"/>
                      <a:pt x="1801" y="218"/>
                    </a:cubicBezTo>
                    <a:cubicBezTo>
                      <a:pt x="1608" y="194"/>
                      <a:pt x="1270" y="121"/>
                      <a:pt x="981" y="73"/>
                    </a:cubicBez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5760400" y="4274125"/>
                <a:ext cx="16057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6423" h="4731" extrusionOk="0">
                    <a:moveTo>
                      <a:pt x="832" y="4676"/>
                    </a:moveTo>
                    <a:cubicBezTo>
                      <a:pt x="832" y="4696"/>
                      <a:pt x="765" y="4699"/>
                      <a:pt x="687" y="4700"/>
                    </a:cubicBezTo>
                    <a:lnTo>
                      <a:pt x="687" y="4700"/>
                    </a:lnTo>
                    <a:lnTo>
                      <a:pt x="687" y="4676"/>
                    </a:lnTo>
                    <a:close/>
                    <a:moveTo>
                      <a:pt x="3458" y="1"/>
                    </a:moveTo>
                    <a:lnTo>
                      <a:pt x="3386" y="97"/>
                    </a:lnTo>
                    <a:cubicBezTo>
                      <a:pt x="3289" y="242"/>
                      <a:pt x="3169" y="410"/>
                      <a:pt x="3073" y="531"/>
                    </a:cubicBezTo>
                    <a:lnTo>
                      <a:pt x="2904" y="748"/>
                    </a:lnTo>
                    <a:lnTo>
                      <a:pt x="2832" y="844"/>
                    </a:lnTo>
                    <a:lnTo>
                      <a:pt x="2808" y="892"/>
                    </a:lnTo>
                    <a:lnTo>
                      <a:pt x="2808" y="868"/>
                    </a:lnTo>
                    <a:cubicBezTo>
                      <a:pt x="2687" y="1037"/>
                      <a:pt x="2012" y="1880"/>
                      <a:pt x="1868" y="2073"/>
                    </a:cubicBezTo>
                    <a:lnTo>
                      <a:pt x="1892" y="2049"/>
                    </a:lnTo>
                    <a:lnTo>
                      <a:pt x="1892" y="2049"/>
                    </a:lnTo>
                    <a:cubicBezTo>
                      <a:pt x="1844" y="2145"/>
                      <a:pt x="1771" y="2218"/>
                      <a:pt x="1675" y="2314"/>
                    </a:cubicBezTo>
                    <a:cubicBezTo>
                      <a:pt x="1723" y="2314"/>
                      <a:pt x="1627" y="2434"/>
                      <a:pt x="1579" y="2507"/>
                    </a:cubicBezTo>
                    <a:cubicBezTo>
                      <a:pt x="1530" y="2579"/>
                      <a:pt x="1410" y="2772"/>
                      <a:pt x="1313" y="2892"/>
                    </a:cubicBezTo>
                    <a:lnTo>
                      <a:pt x="1313" y="2868"/>
                    </a:lnTo>
                    <a:cubicBezTo>
                      <a:pt x="1265" y="2989"/>
                      <a:pt x="1097" y="3181"/>
                      <a:pt x="1048" y="3254"/>
                    </a:cubicBezTo>
                    <a:cubicBezTo>
                      <a:pt x="904" y="3422"/>
                      <a:pt x="687" y="3688"/>
                      <a:pt x="518" y="3928"/>
                    </a:cubicBezTo>
                    <a:lnTo>
                      <a:pt x="374" y="4049"/>
                    </a:lnTo>
                    <a:lnTo>
                      <a:pt x="374" y="4073"/>
                    </a:lnTo>
                    <a:lnTo>
                      <a:pt x="36" y="4627"/>
                    </a:lnTo>
                    <a:cubicBezTo>
                      <a:pt x="0" y="4688"/>
                      <a:pt x="151" y="4700"/>
                      <a:pt x="310" y="4700"/>
                    </a:cubicBezTo>
                    <a:cubicBezTo>
                      <a:pt x="417" y="4700"/>
                      <a:pt x="527" y="4694"/>
                      <a:pt x="589" y="4694"/>
                    </a:cubicBezTo>
                    <a:cubicBezTo>
                      <a:pt x="620" y="4694"/>
                      <a:pt x="639" y="4696"/>
                      <a:pt x="639" y="4700"/>
                    </a:cubicBezTo>
                    <a:lnTo>
                      <a:pt x="832" y="4700"/>
                    </a:lnTo>
                    <a:cubicBezTo>
                      <a:pt x="904" y="4700"/>
                      <a:pt x="832" y="4724"/>
                      <a:pt x="904" y="4724"/>
                    </a:cubicBezTo>
                    <a:lnTo>
                      <a:pt x="1145" y="4724"/>
                    </a:lnTo>
                    <a:cubicBezTo>
                      <a:pt x="1180" y="4729"/>
                      <a:pt x="1213" y="4731"/>
                      <a:pt x="1243" y="4731"/>
                    </a:cubicBezTo>
                    <a:cubicBezTo>
                      <a:pt x="1327" y="4731"/>
                      <a:pt x="1396" y="4717"/>
                      <a:pt x="1480" y="4717"/>
                    </a:cubicBezTo>
                    <a:cubicBezTo>
                      <a:pt x="1510" y="4717"/>
                      <a:pt x="1543" y="4719"/>
                      <a:pt x="1579" y="4724"/>
                    </a:cubicBezTo>
                    <a:lnTo>
                      <a:pt x="1844" y="4724"/>
                    </a:lnTo>
                    <a:cubicBezTo>
                      <a:pt x="1820" y="4724"/>
                      <a:pt x="1795" y="4724"/>
                      <a:pt x="1844" y="4700"/>
                    </a:cubicBezTo>
                    <a:lnTo>
                      <a:pt x="2229" y="4700"/>
                    </a:lnTo>
                    <a:cubicBezTo>
                      <a:pt x="2663" y="4700"/>
                      <a:pt x="4350" y="4676"/>
                      <a:pt x="4759" y="4676"/>
                    </a:cubicBezTo>
                    <a:lnTo>
                      <a:pt x="6422" y="4651"/>
                    </a:lnTo>
                    <a:lnTo>
                      <a:pt x="5627" y="3398"/>
                    </a:lnTo>
                    <a:cubicBezTo>
                      <a:pt x="5482" y="3157"/>
                      <a:pt x="5338" y="2940"/>
                      <a:pt x="5217" y="2796"/>
                    </a:cubicBezTo>
                    <a:cubicBezTo>
                      <a:pt x="5193" y="2700"/>
                      <a:pt x="5097" y="2579"/>
                      <a:pt x="5049" y="2483"/>
                    </a:cubicBezTo>
                    <a:lnTo>
                      <a:pt x="5049" y="2483"/>
                    </a:lnTo>
                    <a:cubicBezTo>
                      <a:pt x="5060" y="2515"/>
                      <a:pt x="5061" y="2528"/>
                      <a:pt x="5056" y="2528"/>
                    </a:cubicBezTo>
                    <a:cubicBezTo>
                      <a:pt x="5051" y="2528"/>
                      <a:pt x="5038" y="2509"/>
                      <a:pt x="5025" y="2483"/>
                    </a:cubicBezTo>
                    <a:cubicBezTo>
                      <a:pt x="4856" y="2218"/>
                      <a:pt x="5000" y="2483"/>
                      <a:pt x="4832" y="2193"/>
                    </a:cubicBezTo>
                    <a:cubicBezTo>
                      <a:pt x="4711" y="2049"/>
                      <a:pt x="4494" y="1687"/>
                      <a:pt x="4253" y="1302"/>
                    </a:cubicBezTo>
                    <a:lnTo>
                      <a:pt x="34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6" name="Google Shape;2646;p34"/>
            <p:cNvSpPr/>
            <p:nvPr/>
          </p:nvSpPr>
          <p:spPr>
            <a:xfrm>
              <a:off x="7555761" y="2169880"/>
              <a:ext cx="859700" cy="1359325"/>
            </a:xfrm>
            <a:custGeom>
              <a:avLst/>
              <a:gdLst/>
              <a:ahLst/>
              <a:cxnLst/>
              <a:rect l="l" t="t" r="r" b="b"/>
              <a:pathLst>
                <a:path w="34388" h="54373" extrusionOk="0">
                  <a:moveTo>
                    <a:pt x="25993" y="17481"/>
                  </a:moveTo>
                  <a:cubicBezTo>
                    <a:pt x="27444" y="17481"/>
                    <a:pt x="28904" y="17638"/>
                    <a:pt x="30195" y="18087"/>
                  </a:cubicBezTo>
                  <a:cubicBezTo>
                    <a:pt x="31424" y="18521"/>
                    <a:pt x="32701" y="19340"/>
                    <a:pt x="33014" y="20689"/>
                  </a:cubicBezTo>
                  <a:cubicBezTo>
                    <a:pt x="33255" y="21726"/>
                    <a:pt x="32894" y="23244"/>
                    <a:pt x="31833" y="23726"/>
                  </a:cubicBezTo>
                  <a:cubicBezTo>
                    <a:pt x="31633" y="23818"/>
                    <a:pt x="31411" y="23860"/>
                    <a:pt x="31175" y="23860"/>
                  </a:cubicBezTo>
                  <a:cubicBezTo>
                    <a:pt x="29261" y="23860"/>
                    <a:pt x="26362" y="21093"/>
                    <a:pt x="25183" y="20063"/>
                  </a:cubicBezTo>
                  <a:cubicBezTo>
                    <a:pt x="24323" y="19318"/>
                    <a:pt x="23507" y="18530"/>
                    <a:pt x="22735" y="17700"/>
                  </a:cubicBezTo>
                  <a:lnTo>
                    <a:pt x="22735" y="17700"/>
                  </a:lnTo>
                  <a:cubicBezTo>
                    <a:pt x="23762" y="17575"/>
                    <a:pt x="24875" y="17481"/>
                    <a:pt x="25993" y="17481"/>
                  </a:cubicBezTo>
                  <a:close/>
                  <a:moveTo>
                    <a:pt x="8754" y="43998"/>
                  </a:moveTo>
                  <a:cubicBezTo>
                    <a:pt x="11325" y="43998"/>
                    <a:pt x="13931" y="44931"/>
                    <a:pt x="14239" y="47524"/>
                  </a:cubicBezTo>
                  <a:lnTo>
                    <a:pt x="14239" y="47524"/>
                  </a:lnTo>
                  <a:cubicBezTo>
                    <a:pt x="11901" y="47391"/>
                    <a:pt x="9643" y="46007"/>
                    <a:pt x="8463" y="44002"/>
                  </a:cubicBezTo>
                  <a:lnTo>
                    <a:pt x="8463" y="44002"/>
                  </a:lnTo>
                  <a:cubicBezTo>
                    <a:pt x="8560" y="43999"/>
                    <a:pt x="8657" y="43998"/>
                    <a:pt x="8754" y="43998"/>
                  </a:cubicBezTo>
                  <a:close/>
                  <a:moveTo>
                    <a:pt x="13578" y="1"/>
                  </a:moveTo>
                  <a:cubicBezTo>
                    <a:pt x="13302" y="1"/>
                    <a:pt x="13020" y="209"/>
                    <a:pt x="13061" y="568"/>
                  </a:cubicBezTo>
                  <a:cubicBezTo>
                    <a:pt x="14201" y="6746"/>
                    <a:pt x="16960" y="12460"/>
                    <a:pt x="21005" y="17142"/>
                  </a:cubicBezTo>
                  <a:lnTo>
                    <a:pt x="21005" y="17142"/>
                  </a:lnTo>
                  <a:cubicBezTo>
                    <a:pt x="17007" y="17955"/>
                    <a:pt x="13089" y="19916"/>
                    <a:pt x="11350" y="23702"/>
                  </a:cubicBezTo>
                  <a:cubicBezTo>
                    <a:pt x="9719" y="27227"/>
                    <a:pt x="10437" y="32036"/>
                    <a:pt x="13356" y="34484"/>
                  </a:cubicBezTo>
                  <a:lnTo>
                    <a:pt x="13356" y="34484"/>
                  </a:lnTo>
                  <a:cubicBezTo>
                    <a:pt x="10289" y="34640"/>
                    <a:pt x="7316" y="36922"/>
                    <a:pt x="6892" y="40136"/>
                  </a:cubicBezTo>
                  <a:cubicBezTo>
                    <a:pt x="6739" y="41292"/>
                    <a:pt x="6914" y="42409"/>
                    <a:pt x="7332" y="43425"/>
                  </a:cubicBezTo>
                  <a:lnTo>
                    <a:pt x="7332" y="43425"/>
                  </a:lnTo>
                  <a:cubicBezTo>
                    <a:pt x="5934" y="43613"/>
                    <a:pt x="4613" y="44046"/>
                    <a:pt x="3639" y="44643"/>
                  </a:cubicBezTo>
                  <a:cubicBezTo>
                    <a:pt x="1470" y="45968"/>
                    <a:pt x="0" y="48305"/>
                    <a:pt x="699" y="50884"/>
                  </a:cubicBezTo>
                  <a:cubicBezTo>
                    <a:pt x="1228" y="52779"/>
                    <a:pt x="2806" y="54372"/>
                    <a:pt x="4786" y="54372"/>
                  </a:cubicBezTo>
                  <a:cubicBezTo>
                    <a:pt x="4971" y="54372"/>
                    <a:pt x="5159" y="54359"/>
                    <a:pt x="5350" y="54330"/>
                  </a:cubicBezTo>
                  <a:cubicBezTo>
                    <a:pt x="5558" y="54283"/>
                    <a:pt x="5500" y="54015"/>
                    <a:pt x="5324" y="54015"/>
                  </a:cubicBezTo>
                  <a:cubicBezTo>
                    <a:pt x="5317" y="54015"/>
                    <a:pt x="5310" y="54016"/>
                    <a:pt x="5302" y="54016"/>
                  </a:cubicBezTo>
                  <a:lnTo>
                    <a:pt x="5302" y="53992"/>
                  </a:lnTo>
                  <a:cubicBezTo>
                    <a:pt x="5212" y="53999"/>
                    <a:pt x="5124" y="54002"/>
                    <a:pt x="5036" y="54002"/>
                  </a:cubicBezTo>
                  <a:cubicBezTo>
                    <a:pt x="2885" y="54002"/>
                    <a:pt x="1342" y="52053"/>
                    <a:pt x="1157" y="49992"/>
                  </a:cubicBezTo>
                  <a:cubicBezTo>
                    <a:pt x="940" y="47631"/>
                    <a:pt x="2796" y="45727"/>
                    <a:pt x="4796" y="44787"/>
                  </a:cubicBezTo>
                  <a:cubicBezTo>
                    <a:pt x="5548" y="44430"/>
                    <a:pt x="6554" y="44167"/>
                    <a:pt x="7629" y="44056"/>
                  </a:cubicBezTo>
                  <a:lnTo>
                    <a:pt x="7629" y="44056"/>
                  </a:lnTo>
                  <a:cubicBezTo>
                    <a:pt x="8948" y="46536"/>
                    <a:pt x="11731" y="48281"/>
                    <a:pt x="14564" y="48281"/>
                  </a:cubicBezTo>
                  <a:cubicBezTo>
                    <a:pt x="14577" y="48281"/>
                    <a:pt x="14590" y="48281"/>
                    <a:pt x="14604" y="48281"/>
                  </a:cubicBezTo>
                  <a:cubicBezTo>
                    <a:pt x="14772" y="48281"/>
                    <a:pt x="15013" y="48161"/>
                    <a:pt x="15013" y="47944"/>
                  </a:cubicBezTo>
                  <a:cubicBezTo>
                    <a:pt x="14866" y="44593"/>
                    <a:pt x="11915" y="43322"/>
                    <a:pt x="8864" y="43322"/>
                  </a:cubicBezTo>
                  <a:cubicBezTo>
                    <a:pt x="8618" y="43322"/>
                    <a:pt x="8372" y="43330"/>
                    <a:pt x="8126" y="43346"/>
                  </a:cubicBezTo>
                  <a:lnTo>
                    <a:pt x="8126" y="43346"/>
                  </a:lnTo>
                  <a:cubicBezTo>
                    <a:pt x="7799" y="42607"/>
                    <a:pt x="7615" y="41802"/>
                    <a:pt x="7615" y="40956"/>
                  </a:cubicBezTo>
                  <a:cubicBezTo>
                    <a:pt x="7597" y="37742"/>
                    <a:pt x="10627" y="35231"/>
                    <a:pt x="13665" y="35231"/>
                  </a:cubicBezTo>
                  <a:cubicBezTo>
                    <a:pt x="13982" y="35231"/>
                    <a:pt x="14298" y="35258"/>
                    <a:pt x="14612" y="35315"/>
                  </a:cubicBezTo>
                  <a:lnTo>
                    <a:pt x="14612" y="35315"/>
                  </a:lnTo>
                  <a:cubicBezTo>
                    <a:pt x="15151" y="35589"/>
                    <a:pt x="15743" y="35795"/>
                    <a:pt x="16387" y="35919"/>
                  </a:cubicBezTo>
                  <a:cubicBezTo>
                    <a:pt x="16396" y="35920"/>
                    <a:pt x="16405" y="35920"/>
                    <a:pt x="16415" y="35920"/>
                  </a:cubicBezTo>
                  <a:cubicBezTo>
                    <a:pt x="16780" y="35920"/>
                    <a:pt x="16934" y="35455"/>
                    <a:pt x="16628" y="35220"/>
                  </a:cubicBezTo>
                  <a:cubicBezTo>
                    <a:pt x="16064" y="34908"/>
                    <a:pt x="15467" y="34699"/>
                    <a:pt x="14858" y="34584"/>
                  </a:cubicBezTo>
                  <a:lnTo>
                    <a:pt x="14858" y="34584"/>
                  </a:lnTo>
                  <a:cubicBezTo>
                    <a:pt x="11616" y="32856"/>
                    <a:pt x="10626" y="28262"/>
                    <a:pt x="11760" y="24858"/>
                  </a:cubicBezTo>
                  <a:cubicBezTo>
                    <a:pt x="13132" y="20720"/>
                    <a:pt x="17554" y="18593"/>
                    <a:pt x="21645" y="17863"/>
                  </a:cubicBezTo>
                  <a:lnTo>
                    <a:pt x="21645" y="17863"/>
                  </a:lnTo>
                  <a:cubicBezTo>
                    <a:pt x="23345" y="19725"/>
                    <a:pt x="25254" y="21410"/>
                    <a:pt x="27351" y="22882"/>
                  </a:cubicBezTo>
                  <a:cubicBezTo>
                    <a:pt x="28436" y="23638"/>
                    <a:pt x="29913" y="24708"/>
                    <a:pt x="31278" y="24708"/>
                  </a:cubicBezTo>
                  <a:cubicBezTo>
                    <a:pt x="31914" y="24708"/>
                    <a:pt x="32526" y="24476"/>
                    <a:pt x="33062" y="23870"/>
                  </a:cubicBezTo>
                  <a:cubicBezTo>
                    <a:pt x="34388" y="22376"/>
                    <a:pt x="34171" y="19991"/>
                    <a:pt x="32797" y="18641"/>
                  </a:cubicBezTo>
                  <a:cubicBezTo>
                    <a:pt x="31092" y="16957"/>
                    <a:pt x="28419" y="16672"/>
                    <a:pt x="26030" y="16672"/>
                  </a:cubicBezTo>
                  <a:cubicBezTo>
                    <a:pt x="25650" y="16672"/>
                    <a:pt x="25278" y="16679"/>
                    <a:pt x="24917" y="16689"/>
                  </a:cubicBezTo>
                  <a:cubicBezTo>
                    <a:pt x="23992" y="16720"/>
                    <a:pt x="23030" y="16805"/>
                    <a:pt x="22062" y="16954"/>
                  </a:cubicBezTo>
                  <a:lnTo>
                    <a:pt x="22062" y="16954"/>
                  </a:lnTo>
                  <a:cubicBezTo>
                    <a:pt x="21459" y="16265"/>
                    <a:pt x="20885" y="15550"/>
                    <a:pt x="20339" y="14810"/>
                  </a:cubicBezTo>
                  <a:cubicBezTo>
                    <a:pt x="17158" y="10544"/>
                    <a:pt x="15013" y="5604"/>
                    <a:pt x="14049" y="375"/>
                  </a:cubicBezTo>
                  <a:cubicBezTo>
                    <a:pt x="13988" y="117"/>
                    <a:pt x="13785" y="1"/>
                    <a:pt x="13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4"/>
          <p:cNvSpPr txBox="1">
            <a:spLocks noGrp="1"/>
          </p:cNvSpPr>
          <p:nvPr>
            <p:ph type="title"/>
          </p:nvPr>
        </p:nvSpPr>
        <p:spPr>
          <a:xfrm>
            <a:off x="3125250" y="761850"/>
            <a:ext cx="2893500" cy="84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648" name="Google Shape;2648;p34"/>
          <p:cNvSpPr txBox="1">
            <a:spLocks noGrp="1"/>
          </p:cNvSpPr>
          <p:nvPr>
            <p:ph type="title" idx="2"/>
          </p:nvPr>
        </p:nvSpPr>
        <p:spPr>
          <a:xfrm>
            <a:off x="2345837" y="2124463"/>
            <a:ext cx="4452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649" name="Google Shape;2649;p34"/>
          <p:cNvSpPr txBox="1">
            <a:spLocks noGrp="1"/>
          </p:cNvSpPr>
          <p:nvPr>
            <p:ph type="subTitle" idx="1"/>
          </p:nvPr>
        </p:nvSpPr>
        <p:spPr>
          <a:xfrm>
            <a:off x="2345813" y="2925763"/>
            <a:ext cx="42975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50" name="Google Shape;2650;p34"/>
          <p:cNvSpPr txBox="1">
            <a:spLocks noGrp="1"/>
          </p:cNvSpPr>
          <p:nvPr>
            <p:ph type="subTitle" idx="3"/>
          </p:nvPr>
        </p:nvSpPr>
        <p:spPr>
          <a:xfrm>
            <a:off x="2345688" y="1702350"/>
            <a:ext cx="4452600" cy="33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●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○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■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●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○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■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●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○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■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80" r:id="rId9"/>
    <p:sldLayoutId id="214748368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p47"/>
          <p:cNvSpPr txBox="1">
            <a:spLocks noGrp="1"/>
          </p:cNvSpPr>
          <p:nvPr>
            <p:ph type="ctrTitle"/>
          </p:nvPr>
        </p:nvSpPr>
        <p:spPr>
          <a:xfrm>
            <a:off x="1207725" y="1578588"/>
            <a:ext cx="67284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EXAMINATION </a:t>
            </a:r>
            <a:br>
              <a:rPr lang="en" dirty="0"/>
            </a:br>
            <a:r>
              <a:rPr lang="en" dirty="0"/>
              <a:t>SYSTEM</a:t>
            </a:r>
            <a:endParaRPr dirty="0"/>
          </a:p>
        </p:txBody>
      </p:sp>
      <p:cxnSp>
        <p:nvCxnSpPr>
          <p:cNvPr id="3682" name="Google Shape;3682;p47"/>
          <p:cNvCxnSpPr/>
          <p:nvPr/>
        </p:nvCxnSpPr>
        <p:spPr>
          <a:xfrm>
            <a:off x="1956225" y="3281088"/>
            <a:ext cx="523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5134" y="496171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INSIGHTS</a:t>
            </a:r>
          </a:p>
        </p:txBody>
      </p:sp>
      <p:sp>
        <p:nvSpPr>
          <p:cNvPr id="3" name="Google Shape;3680;p47">
            <a:extLst>
              <a:ext uri="{FF2B5EF4-FFF2-40B4-BE49-F238E27FC236}">
                <a16:creationId xmlns:a16="http://schemas.microsoft.com/office/drawing/2014/main" id="{E04398A5-F9EB-0F2E-9709-96452E47AAD7}"/>
              </a:ext>
            </a:extLst>
          </p:cNvPr>
          <p:cNvSpPr txBox="1">
            <a:spLocks/>
          </p:cNvSpPr>
          <p:nvPr/>
        </p:nvSpPr>
        <p:spPr>
          <a:xfrm>
            <a:off x="1401580" y="1419036"/>
            <a:ext cx="7163153" cy="261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0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342900" indent="-3429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dirty="0">
                <a:latin typeface="Maven Pro" panose="020B0604020202020204" charset="0"/>
                <a:cs typeface="Times New Roman" panose="02020603050405020304" pitchFamily="18" charset="0"/>
              </a:rPr>
              <a:t>Ratio/Number of students in each department.</a:t>
            </a:r>
          </a:p>
          <a:p>
            <a:pPr marL="342900" indent="-3429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dirty="0">
                <a:latin typeface="Maven Pro" panose="020B0604020202020204" charset="0"/>
                <a:cs typeface="Times New Roman" panose="02020603050405020304" pitchFamily="18" charset="0"/>
              </a:rPr>
              <a:t>Average score for each subject.</a:t>
            </a:r>
          </a:p>
          <a:p>
            <a:pPr marL="342900" indent="-3429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The number of students from each City.</a:t>
            </a:r>
          </a:p>
          <a:p>
            <a:pPr marL="342900" indent="-3429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The number of students from each Faculty.</a:t>
            </a:r>
          </a:p>
          <a:p>
            <a:pPr marL="342900" indent="-3429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dirty="0">
                <a:latin typeface="Maven Pro" panose="020B0604020202020204" charset="0"/>
                <a:cs typeface="Times New Roman" panose="02020603050405020304" pitchFamily="18" charset="0"/>
              </a:rPr>
              <a:t>The percentage of each college in each track.</a:t>
            </a:r>
          </a:p>
          <a:p>
            <a:pPr marL="342900" indent="-3429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Courses duration distribution .</a:t>
            </a:r>
          </a:p>
          <a:p>
            <a:pPr marL="342900" indent="-3429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dirty="0">
                <a:latin typeface="Maven Pro" panose="020B0604020202020204" charset="0"/>
                <a:cs typeface="Times New Roman" panose="02020603050405020304" pitchFamily="18" charset="0"/>
              </a:rPr>
              <a:t>The number of students for the year of their graduation</a:t>
            </a: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endParaRPr lang="en-US" sz="1800" b="0" dirty="0">
              <a:latin typeface="Maven Pr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4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6565" y="2235645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3524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p51"/>
          <p:cNvSpPr txBox="1">
            <a:spLocks noGrp="1"/>
          </p:cNvSpPr>
          <p:nvPr>
            <p:ph type="title"/>
          </p:nvPr>
        </p:nvSpPr>
        <p:spPr>
          <a:xfrm>
            <a:off x="2266800" y="1671637"/>
            <a:ext cx="4610400" cy="1210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</a:rPr>
              <a:t>THANKS!</a:t>
            </a:r>
            <a:r>
              <a:rPr lang="en" sz="6000" b="0" dirty="0">
                <a:solidFill>
                  <a:schemeClr val="dk1"/>
                </a:solidFill>
              </a:rPr>
              <a:t> </a:t>
            </a:r>
            <a:endParaRPr sz="6000" b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9428" y="607102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EXAM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65B3F-373B-B3C4-C3A3-5F8197B7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211" y="1007215"/>
            <a:ext cx="3012946" cy="39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9428" y="607102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SELECT MCQ Ques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A95BD-0FFB-8D4C-EBBB-2BCA07F2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987" y="1404114"/>
            <a:ext cx="5311600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6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9428" y="607102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SELECT TF Ques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4A04A-2D69-9532-1905-94F1EC1AE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486" y="1516288"/>
            <a:ext cx="509060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9428" y="607102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SELECT Choice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1CC2B-DA83-D1ED-6AA4-A9577811B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396" y="1221640"/>
            <a:ext cx="5329003" cy="32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9428" y="607102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SAVE EXAM INFO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D5791-04A0-472E-F8E2-6F1D47F52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29" y="1662033"/>
            <a:ext cx="6027942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1587" y="463263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SAVE &amp; CORRECT EXAM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F009E-51F3-DCE1-EA14-B10DD7851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53" y="964894"/>
            <a:ext cx="6231069" cy="36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1587" y="463263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7C90E-C30F-4616-EB60-5A5FC5AEF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6" y="1622594"/>
            <a:ext cx="7659974" cy="18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0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4039709C-1ACF-7EF1-A6C1-F43589EB4E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6604" y="384360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BF272D"/>
                </a:solidFill>
              </a:rPr>
              <a:t>AGENDA</a:t>
            </a:r>
          </a:p>
        </p:txBody>
      </p:sp>
      <p:sp>
        <p:nvSpPr>
          <p:cNvPr id="3" name="Google Shape;3680;p47">
            <a:extLst>
              <a:ext uri="{FF2B5EF4-FFF2-40B4-BE49-F238E27FC236}">
                <a16:creationId xmlns:a16="http://schemas.microsoft.com/office/drawing/2014/main" id="{9E50646B-7AA7-4B46-0535-41C365429FFF}"/>
              </a:ext>
            </a:extLst>
          </p:cNvPr>
          <p:cNvSpPr txBox="1">
            <a:spLocks/>
          </p:cNvSpPr>
          <p:nvPr/>
        </p:nvSpPr>
        <p:spPr>
          <a:xfrm>
            <a:off x="1164198" y="1607635"/>
            <a:ext cx="7420130" cy="212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0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Who We Are?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Introduction.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Tools.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ERD.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endParaRPr lang="en-US" sz="2400" b="0" dirty="0">
              <a:latin typeface="Maven Pro" panose="020B0604020202020204" charset="0"/>
              <a:cs typeface="Times New Roman" panose="02020603050405020304" pitchFamily="18" charset="0"/>
            </a:endParaRP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Database Diagram.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SSIS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Insights 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Demos.</a:t>
            </a:r>
          </a:p>
        </p:txBody>
      </p:sp>
    </p:spTree>
    <p:extLst>
      <p:ext uri="{BB962C8B-B14F-4D97-AF65-F5344CB8AC3E}">
        <p14:creationId xmlns:p14="http://schemas.microsoft.com/office/powerpoint/2010/main" val="5047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10" name="Google Shape;3680;p47">
            <a:extLst>
              <a:ext uri="{FF2B5EF4-FFF2-40B4-BE49-F238E27FC236}">
                <a16:creationId xmlns:a16="http://schemas.microsoft.com/office/drawing/2014/main" id="{29588DFE-F635-873C-BC88-A067BE4EE7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6604" y="384360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BF272D"/>
                </a:solidFill>
              </a:rPr>
              <a:t>WHO WE ARE?</a:t>
            </a:r>
          </a:p>
        </p:txBody>
      </p:sp>
      <p:sp>
        <p:nvSpPr>
          <p:cNvPr id="11" name="Google Shape;3680;p47">
            <a:extLst>
              <a:ext uri="{FF2B5EF4-FFF2-40B4-BE49-F238E27FC236}">
                <a16:creationId xmlns:a16="http://schemas.microsoft.com/office/drawing/2014/main" id="{E1435EBE-06DB-5997-5A0F-6E7DF6161B72}"/>
              </a:ext>
            </a:extLst>
          </p:cNvPr>
          <p:cNvSpPr txBox="1">
            <a:spLocks/>
          </p:cNvSpPr>
          <p:nvPr/>
        </p:nvSpPr>
        <p:spPr>
          <a:xfrm>
            <a:off x="2731722" y="1869465"/>
            <a:ext cx="3038164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0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Mohamed Saeed</a:t>
            </a:r>
            <a:endParaRPr lang="ar-EG" sz="2400" b="0" dirty="0">
              <a:latin typeface="Maven Pro" panose="020B0604020202020204" charset="0"/>
              <a:cs typeface="Times New Roman" panose="02020603050405020304" pitchFamily="18" charset="0"/>
            </a:endParaRPr>
          </a:p>
          <a:p>
            <a:r>
              <a:rPr lang="en-US" sz="2400" b="0" dirty="0" err="1">
                <a:latin typeface="Maven Pro" panose="020B0604020202020204" charset="0"/>
                <a:cs typeface="Times New Roman" panose="02020603050405020304" pitchFamily="18" charset="0"/>
              </a:rPr>
              <a:t>Radwa</a:t>
            </a:r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 Yasser</a:t>
            </a:r>
          </a:p>
          <a:p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Osama </a:t>
            </a:r>
            <a:r>
              <a:rPr lang="en-US" sz="2400" b="0" dirty="0" err="1">
                <a:latin typeface="Maven Pro" panose="020B0604020202020204" charset="0"/>
                <a:cs typeface="Times New Roman" panose="02020603050405020304" pitchFamily="18" charset="0"/>
              </a:rPr>
              <a:t>Badr</a:t>
            </a:r>
            <a:endParaRPr lang="en-US" sz="2400" b="0" dirty="0">
              <a:latin typeface="Maven Pro" panose="020B0604020202020204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latin typeface="Maven Pro" panose="020B0604020202020204" charset="0"/>
                <a:cs typeface="Times New Roman" panose="02020603050405020304" pitchFamily="18" charset="0"/>
              </a:rPr>
              <a:t>Nada Mohamed </a:t>
            </a:r>
          </a:p>
        </p:txBody>
      </p:sp>
    </p:spTree>
    <p:extLst>
      <p:ext uri="{BB962C8B-B14F-4D97-AF65-F5344CB8AC3E}">
        <p14:creationId xmlns:p14="http://schemas.microsoft.com/office/powerpoint/2010/main" val="222657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08EFEDAF-1609-6AEE-86FA-93B7400F6F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6604" y="384360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BF272D"/>
                </a:solidFill>
              </a:rPr>
              <a:t>INTRODUCTION</a:t>
            </a:r>
          </a:p>
        </p:txBody>
      </p:sp>
      <p:sp>
        <p:nvSpPr>
          <p:cNvPr id="3" name="Google Shape;3680;p47">
            <a:extLst>
              <a:ext uri="{FF2B5EF4-FFF2-40B4-BE49-F238E27FC236}">
                <a16:creationId xmlns:a16="http://schemas.microsoft.com/office/drawing/2014/main" id="{906268A8-A01F-B1AD-2BAB-7EE51533BB6B}"/>
              </a:ext>
            </a:extLst>
          </p:cNvPr>
          <p:cNvSpPr txBox="1">
            <a:spLocks/>
          </p:cNvSpPr>
          <p:nvPr/>
        </p:nvSpPr>
        <p:spPr>
          <a:xfrm>
            <a:off x="749507" y="1490904"/>
            <a:ext cx="7457607" cy="206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0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r>
              <a:rPr lang="en-US" sz="2000" b="0" dirty="0">
                <a:latin typeface="Maven Pro" panose="020B0604020202020204" charset="0"/>
                <a:cs typeface="Times New Roman" panose="02020603050405020304" pitchFamily="18" charset="0"/>
              </a:rPr>
              <a:t>Fully automated examination system to </a:t>
            </a:r>
          </a:p>
          <a:p>
            <a:r>
              <a:rPr lang="en-US" sz="2000" b="0" dirty="0">
                <a:latin typeface="Maven Pro" panose="020B0604020202020204" charset="0"/>
                <a:cs typeface="Times New Roman" panose="02020603050405020304" pitchFamily="18" charset="0"/>
              </a:rPr>
              <a:t>perform online exams by ITI instructors</a:t>
            </a:r>
          </a:p>
          <a:p>
            <a:r>
              <a:rPr lang="en-US" sz="2000" b="0" dirty="0">
                <a:latin typeface="Maven Pro" panose="020B0604020202020204" charset="0"/>
                <a:cs typeface="Times New Roman" panose="02020603050405020304" pitchFamily="18" charset="0"/>
              </a:rPr>
              <a:t> and students, build SQL databases,</a:t>
            </a:r>
            <a:br>
              <a:rPr lang="en-US" sz="2000" b="0" dirty="0">
                <a:latin typeface="Maven Pro" panose="020B0604020202020204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Maven Pro" panose="020B0604020202020204" charset="0"/>
                <a:cs typeface="Times New Roman" panose="02020603050405020304" pitchFamily="18" charset="0"/>
              </a:rPr>
              <a:t>and analyze it then create dashboard</a:t>
            </a:r>
          </a:p>
          <a:p>
            <a:r>
              <a:rPr lang="en-US" sz="2000" b="0" dirty="0">
                <a:latin typeface="Maven Pro" panose="020B0604020202020204" charset="0"/>
                <a:cs typeface="Times New Roman" panose="02020603050405020304" pitchFamily="18" charset="0"/>
              </a:rPr>
              <a:t> and reports having clear insights.</a:t>
            </a:r>
          </a:p>
        </p:txBody>
      </p:sp>
    </p:spTree>
    <p:extLst>
      <p:ext uri="{BB962C8B-B14F-4D97-AF65-F5344CB8AC3E}">
        <p14:creationId xmlns:p14="http://schemas.microsoft.com/office/powerpoint/2010/main" val="308003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6604" y="391855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BF272D"/>
                </a:solidFill>
              </a:rPr>
              <a:t>TOOLS</a:t>
            </a:r>
          </a:p>
        </p:txBody>
      </p:sp>
      <p:sp>
        <p:nvSpPr>
          <p:cNvPr id="3" name="Google Shape;3680;p47">
            <a:extLst>
              <a:ext uri="{FF2B5EF4-FFF2-40B4-BE49-F238E27FC236}">
                <a16:creationId xmlns:a16="http://schemas.microsoft.com/office/drawing/2014/main" id="{8230C41D-FF7A-BFD8-D837-81D53657338F}"/>
              </a:ext>
            </a:extLst>
          </p:cNvPr>
          <p:cNvSpPr txBox="1">
            <a:spLocks/>
          </p:cNvSpPr>
          <p:nvPr/>
        </p:nvSpPr>
        <p:spPr>
          <a:xfrm>
            <a:off x="2555823" y="1517134"/>
            <a:ext cx="3642610" cy="27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0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 Sans"/>
              <a:buNone/>
              <a:defRPr sz="5200" b="1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ERD Plus.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SQL server.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SSIS.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SSRS.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Red Gate Data Generator.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C#.</a:t>
            </a: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r>
              <a:rPr lang="en-US" sz="1800" b="0" dirty="0">
                <a:latin typeface="Maven Pro" panose="020B0604020202020204" charset="0"/>
                <a:cs typeface="Times New Roman" panose="02020603050405020304" pitchFamily="18" charset="0"/>
              </a:rPr>
              <a:t>Power BI. </a:t>
            </a:r>
          </a:p>
          <a:p>
            <a:pPr algn="l">
              <a:buClr>
                <a:srgbClr val="BF272D"/>
              </a:buClr>
              <a:buSzPct val="100000"/>
            </a:pPr>
            <a:endParaRPr lang="en-US" sz="1800" b="0" dirty="0">
              <a:latin typeface="Maven Pro" panose="020B0604020202020204" charset="0"/>
              <a:cs typeface="Times New Roman" panose="02020603050405020304" pitchFamily="18" charset="0"/>
            </a:endParaRPr>
          </a:p>
          <a:p>
            <a:pPr marL="457200" indent="-457200" algn="l">
              <a:buClr>
                <a:srgbClr val="BF272D"/>
              </a:buClr>
              <a:buSzPct val="100000"/>
              <a:buFont typeface="+mj-lt"/>
              <a:buAutoNum type="arabicPeriod"/>
            </a:pPr>
            <a:endParaRPr lang="en-US" sz="1800" b="0" dirty="0">
              <a:latin typeface="Maven Pr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0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1594" y="231591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BF272D"/>
                </a:solidFill>
              </a:rPr>
              <a:t>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145C3-9E73-240A-7500-77D9AB55E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580" y="791964"/>
            <a:ext cx="6728400" cy="37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6604" y="391855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BF272D"/>
                </a:solidFill>
              </a:rPr>
              <a:t>DATABASE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EE635-9918-B51E-0868-E53CA3FFB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8"/>
          <a:stretch/>
        </p:blipFill>
        <p:spPr bwMode="auto">
          <a:xfrm>
            <a:off x="1983599" y="952228"/>
            <a:ext cx="5064375" cy="3644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82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26903" y="1144232"/>
            <a:ext cx="6728400" cy="2803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SSIS </a:t>
            </a:r>
            <a:br>
              <a:rPr lang="en-US" sz="4400" dirty="0">
                <a:solidFill>
                  <a:srgbClr val="BF272D"/>
                </a:solidFill>
              </a:rPr>
            </a:br>
            <a:r>
              <a:rPr lang="en-US" sz="4400" dirty="0">
                <a:solidFill>
                  <a:srgbClr val="BF272D"/>
                </a:solidFill>
              </a:rPr>
              <a:t>RED GATE </a:t>
            </a:r>
            <a:br>
              <a:rPr lang="en-US" sz="4400" dirty="0">
                <a:solidFill>
                  <a:srgbClr val="BF272D"/>
                </a:solidFill>
              </a:rPr>
            </a:br>
            <a:r>
              <a:rPr lang="en-US" sz="4400" dirty="0">
                <a:solidFill>
                  <a:srgbClr val="BF272D"/>
                </a:solidFill>
              </a:rPr>
              <a:t>STORED PROCEDURES</a:t>
            </a:r>
            <a:br>
              <a:rPr lang="en-US" sz="4400" dirty="0">
                <a:solidFill>
                  <a:srgbClr val="BF272D"/>
                </a:solidFill>
              </a:rPr>
            </a:br>
            <a:r>
              <a:rPr lang="en-US" sz="4400" dirty="0">
                <a:solidFill>
                  <a:srgbClr val="BF272D"/>
                </a:solidFill>
              </a:rPr>
              <a:t>SSRS</a:t>
            </a:r>
          </a:p>
        </p:txBody>
      </p:sp>
    </p:spTree>
    <p:extLst>
      <p:ext uri="{BB962C8B-B14F-4D97-AF65-F5344CB8AC3E}">
        <p14:creationId xmlns:p14="http://schemas.microsoft.com/office/powerpoint/2010/main" val="112178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F07F8-699C-2C7A-2071-69F32E69CAA5}"/>
              </a:ext>
            </a:extLst>
          </p:cNvPr>
          <p:cNvSpPr/>
          <p:nvPr/>
        </p:nvSpPr>
        <p:spPr>
          <a:xfrm>
            <a:off x="7457607" y="1641423"/>
            <a:ext cx="1573967" cy="107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D6F05-68A4-72FE-8A7F-443042B0CD4B}"/>
              </a:ext>
            </a:extLst>
          </p:cNvPr>
          <p:cNvSpPr/>
          <p:nvPr/>
        </p:nvSpPr>
        <p:spPr>
          <a:xfrm>
            <a:off x="1401580" y="134911"/>
            <a:ext cx="794479" cy="47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3F00D-0420-D792-55C0-D1159A714C05}"/>
              </a:ext>
            </a:extLst>
          </p:cNvPr>
          <p:cNvSpPr/>
          <p:nvPr/>
        </p:nvSpPr>
        <p:spPr>
          <a:xfrm>
            <a:off x="-74951" y="-63709"/>
            <a:ext cx="1648918" cy="3451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099CB-52BB-0166-DCB9-166780DE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17" y="134911"/>
            <a:ext cx="1828649" cy="810701"/>
          </a:xfrm>
          <a:prstGeom prst="rect">
            <a:avLst/>
          </a:prstGeom>
        </p:spPr>
      </p:pic>
      <p:sp>
        <p:nvSpPr>
          <p:cNvPr id="2" name="Google Shape;3680;p47">
            <a:extLst>
              <a:ext uri="{FF2B5EF4-FFF2-40B4-BE49-F238E27FC236}">
                <a16:creationId xmlns:a16="http://schemas.microsoft.com/office/drawing/2014/main" id="{8F16F058-CA72-339F-5B6B-5D74713A2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9428" y="607102"/>
            <a:ext cx="6728400" cy="560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BF272D"/>
                </a:solidFill>
              </a:rPr>
              <a:t>SSIS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58070-5C8A-B38D-B4E1-FB96EEF6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28" y="1441078"/>
            <a:ext cx="2941575" cy="2712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58F9E4-4678-C17B-5E78-C00C8576D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967" y="2232992"/>
            <a:ext cx="211854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9346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Student Certificates by Slidesgo">
  <a:themeElements>
    <a:clrScheme name="Simple Light">
      <a:dk1>
        <a:srgbClr val="4E5B6D"/>
      </a:dk1>
      <a:lt1>
        <a:srgbClr val="FFFFFF"/>
      </a:lt1>
      <a:dk2>
        <a:srgbClr val="FABB69"/>
      </a:dk2>
      <a:lt2>
        <a:srgbClr val="CD6346"/>
      </a:lt2>
      <a:accent1>
        <a:srgbClr val="FFE1CC"/>
      </a:accent1>
      <a:accent2>
        <a:srgbClr val="C5CDC1"/>
      </a:accent2>
      <a:accent3>
        <a:srgbClr val="4E5B6D"/>
      </a:accent3>
      <a:accent4>
        <a:srgbClr val="FFFFFF"/>
      </a:accent4>
      <a:accent5>
        <a:srgbClr val="FABB69"/>
      </a:accent5>
      <a:accent6>
        <a:srgbClr val="CD6346"/>
      </a:accent6>
      <a:hlink>
        <a:srgbClr val="4E5B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178</Words>
  <Application>Microsoft Office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Maven Pro</vt:lpstr>
      <vt:lpstr>Merriweather Sans</vt:lpstr>
      <vt:lpstr>Super Student Certificates by Slidesgo</vt:lpstr>
      <vt:lpstr>EXAMINATION  SYSTEM</vt:lpstr>
      <vt:lpstr>AGENDA</vt:lpstr>
      <vt:lpstr>WHO WE ARE?</vt:lpstr>
      <vt:lpstr>INTRODUCTION</vt:lpstr>
      <vt:lpstr>TOOLS</vt:lpstr>
      <vt:lpstr>ERD</vt:lpstr>
      <vt:lpstr>DATABASE DIAGRAM </vt:lpstr>
      <vt:lpstr>SSIS  RED GATE  STORED PROCEDURES SSRS</vt:lpstr>
      <vt:lpstr>SSIS</vt:lpstr>
      <vt:lpstr>INSIGHTS</vt:lpstr>
      <vt:lpstr>DEMOS</vt:lpstr>
      <vt:lpstr>THANKS! </vt:lpstr>
      <vt:lpstr>EXAM CREATION</vt:lpstr>
      <vt:lpstr>SELECT MCQ Ques</vt:lpstr>
      <vt:lpstr>SELECT TF Ques</vt:lpstr>
      <vt:lpstr>SELECT Choice</vt:lpstr>
      <vt:lpstr>SAVE EXAM INFO</vt:lpstr>
      <vt:lpstr>SAVE &amp; CORRECT EXAM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 SYSTEM</dc:title>
  <dc:creator>Nada Awad</dc:creator>
  <cp:lastModifiedBy>Nada Awad</cp:lastModifiedBy>
  <cp:revision>7</cp:revision>
  <cp:lastPrinted>2022-11-06T17:29:02Z</cp:lastPrinted>
  <dcterms:modified xsi:type="dcterms:W3CDTF">2022-11-07T15:55:49Z</dcterms:modified>
</cp:coreProperties>
</file>