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0" r:id="rId6"/>
    <p:sldId id="273" r:id="rId8"/>
    <p:sldId id="258" r:id="rId9"/>
    <p:sldId id="263" r:id="rId10"/>
    <p:sldId id="265" r:id="rId11"/>
    <p:sldId id="267" r:id="rId12"/>
    <p:sldId id="271" r:id="rId13"/>
    <p:sldId id="275" r:id="rId14"/>
    <p:sldId id="276" r:id="rId15"/>
    <p:sldId id="277" r:id="rId16"/>
    <p:sldId id="280" r:id="rId17"/>
    <p:sldId id="281" r:id="rId18"/>
    <p:sldId id="282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6" r:id="rId36"/>
    <p:sldId id="307" r:id="rId37"/>
    <p:sldId id="309" r:id="rId38"/>
    <p:sldId id="312" r:id="rId39"/>
    <p:sldId id="313" r:id="rId40"/>
    <p:sldId id="314" r:id="rId41"/>
    <p:sldId id="315" r:id="rId42"/>
    <p:sldId id="316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C7E"/>
    <a:srgbClr val="B8A39A"/>
    <a:srgbClr val="57453E"/>
    <a:srgbClr val="F3548A"/>
    <a:srgbClr val="FF9BC1"/>
    <a:srgbClr val="FE9202"/>
    <a:srgbClr val="E20304"/>
    <a:srgbClr val="FC3636"/>
    <a:srgbClr val="550957"/>
    <a:srgbClr val="76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041062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64352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AE8C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15" y="2040890"/>
            <a:ext cx="4388485" cy="1247140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and  Experimental spectrum Alignment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1745" y="2113280"/>
            <a:ext cx="5733415" cy="1985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110">
                <a:sym typeface="+mn-ea"/>
              </a:rPr>
              <a:t>Observed vs theoretical spectrum   aligned mirror plot</a:t>
            </a:r>
            <a:endParaRPr lang="en-US" sz="311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73835"/>
            <a:ext cx="8229600" cy="2620010"/>
          </a:xfrm>
        </p:spPr>
        <p:txBody>
          <a:bodyPr/>
          <a:p>
            <a:r>
              <a:rPr lang="en-US"/>
              <a:t>"Fusion_180220_10.raw"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8945" y="1786890"/>
            <a:ext cx="4038600" cy="15201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8455"/>
            <a:ext cx="403860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34490"/>
            <a:ext cx="4038600" cy="25253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10995"/>
            <a:ext cx="4038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73835"/>
            <a:ext cx="8229600" cy="2620010"/>
          </a:xfrm>
        </p:spPr>
        <p:txBody>
          <a:bodyPr/>
          <a:p>
            <a:r>
              <a:rPr lang="en-US"/>
              <a:t>"Fusion_180220_23.raw"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33925" y="1200150"/>
            <a:ext cx="3865880" cy="33947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56510"/>
            <a:ext cx="4038600" cy="681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40840"/>
            <a:ext cx="4038600" cy="2512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78610"/>
            <a:ext cx="4038600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"Fusion_180220_08.raw"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5695" y="1044575"/>
            <a:ext cx="5295900" cy="4002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870"/>
            <a:ext cx="367855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787525"/>
            <a:ext cx="4038600" cy="22186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60525"/>
            <a:ext cx="4038600" cy="2472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Members: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Nada Magdy</a:t>
            </a:r>
            <a:endParaRPr lang="en-US"/>
          </a:p>
          <a:p>
            <a:r>
              <a:rPr lang="en-US"/>
              <a:t> Nada Abdelmohsen</a:t>
            </a:r>
            <a:endParaRPr lang="en-US"/>
          </a:p>
          <a:p>
            <a:r>
              <a:rPr lang="en-US"/>
              <a:t> Marwa Mahmoud sayed</a:t>
            </a:r>
            <a:endParaRPr lang="en-US"/>
          </a:p>
          <a:p>
            <a:r>
              <a:rPr lang="en-US"/>
              <a:t> Menna Talla Salah</a:t>
            </a:r>
            <a:endParaRPr lang="en-US"/>
          </a:p>
          <a:p>
            <a:r>
              <a:rPr lang="en-US"/>
              <a:t> Manar Ahmed Mohamed</a:t>
            </a:r>
            <a:endParaRPr lang="en-US"/>
          </a:p>
          <a:p>
            <a:r>
              <a:rPr lang="en-US">
                <a:sym typeface="+mn-ea"/>
              </a:rPr>
              <a:t>Nada Naser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"Fusion_180220_37.raw"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 descr="IMG_20220108_113131_6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233295"/>
            <a:ext cx="4038600" cy="1327150"/>
          </a:xfrm>
          <a:prstGeom prst="rect">
            <a:avLst/>
          </a:prstGeom>
        </p:spPr>
      </p:pic>
      <p:pic>
        <p:nvPicPr>
          <p:cNvPr id="7" name="Content Placeholder 6" descr="IMG_20220108_192456_22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3655" y="1200150"/>
            <a:ext cx="310642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IMG_20220108_113137_1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496695"/>
            <a:ext cx="4038600" cy="2800350"/>
          </a:xfrm>
          <a:prstGeom prst="rect">
            <a:avLst/>
          </a:prstGeom>
        </p:spPr>
      </p:pic>
      <p:pic>
        <p:nvPicPr>
          <p:cNvPr id="13" name="Content Placeholder 12" descr="IMG_20220108_113134_33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548130"/>
            <a:ext cx="403860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"Fusion_180220_40.raw"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305685"/>
            <a:ext cx="4038600" cy="118237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42695"/>
            <a:ext cx="4038600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552575"/>
            <a:ext cx="4038600" cy="26885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24660"/>
            <a:ext cx="4038600" cy="23444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"Fusion_180220_38.raw"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2" descr="IMG_20220108_114505_40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256155"/>
            <a:ext cx="4038600" cy="1282065"/>
          </a:xfrm>
          <a:prstGeom prst="rect">
            <a:avLst/>
          </a:prstGeom>
        </p:spPr>
      </p:pic>
      <p:pic>
        <p:nvPicPr>
          <p:cNvPr id="9" name="Content Placeholder 8" descr="IMG_20220108_115836_44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7120" y="1200150"/>
            <a:ext cx="353949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_20220108_114512_05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573530"/>
            <a:ext cx="4038600" cy="2646680"/>
          </a:xfrm>
          <a:prstGeom prst="rect">
            <a:avLst/>
          </a:prstGeom>
        </p:spPr>
      </p:pic>
      <p:pic>
        <p:nvPicPr>
          <p:cNvPr id="8" name="Content Placeholder 7" descr="IMG_20220108_114514_4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7820"/>
            <a:ext cx="4038600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"Fusion_180220_09.raw"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75" y="426085"/>
            <a:ext cx="6567170" cy="763270"/>
          </a:xfrm>
        </p:spPr>
        <p:txBody>
          <a:bodyPr>
            <a:normAutofit/>
          </a:bodyPr>
          <a:lstStyle/>
          <a:p>
            <a:r>
              <a:rPr lang="en-US" dirty="0"/>
              <a:t>The fasta file of yeast that we use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" y="1350010"/>
            <a:ext cx="6252845" cy="21139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2583180"/>
            <a:ext cx="4038600" cy="6280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5855" y="1200150"/>
            <a:ext cx="346202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44650"/>
            <a:ext cx="4038600" cy="2505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0695"/>
            <a:ext cx="4038600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"Fusion_180220_30.raw"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200150"/>
            <a:ext cx="2995930" cy="33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5520"/>
            <a:ext cx="4038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14170"/>
            <a:ext cx="4038600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1460"/>
            <a:ext cx="4038600" cy="275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"Fusion_180220_41.raw"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5200"/>
            <a:ext cx="4038600" cy="132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70" y="1200150"/>
            <a:ext cx="3323590" cy="33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5425"/>
            <a:ext cx="4038600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1150"/>
            <a:ext cx="4038600" cy="263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"Fusion_180220_42.raw"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4885"/>
            <a:ext cx="4038600" cy="128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1200150"/>
            <a:ext cx="3745865" cy="339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5390"/>
            <a:ext cx="7229475" cy="3928110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Digestion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6055"/>
            <a:ext cx="4038600" cy="288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83690"/>
            <a:ext cx="4038600" cy="26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457200" y="1098550"/>
            <a:ext cx="8229600" cy="270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fusion_180220-11.raw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275" y="205740"/>
            <a:ext cx="8855075" cy="857250"/>
          </a:xfrm>
        </p:spPr>
        <p:txBody>
          <a:bodyPr>
            <a:normAutofit/>
          </a:bodyPr>
          <a:lstStyle/>
          <a:p>
            <a:r>
              <a:rPr lang="en-US" sz="3600" dirty="0"/>
              <a:t>load mzml file and show spectrum peaks</a:t>
            </a:r>
            <a:endParaRPr lang="en-US" sz="3600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510" y="1044575"/>
            <a:ext cx="4038600" cy="10369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062990"/>
            <a:ext cx="4154805" cy="3822700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2081530"/>
            <a:ext cx="4038600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6545" y="221615"/>
            <a:ext cx="8983345" cy="841375"/>
          </a:xfrm>
        </p:spPr>
        <p:txBody>
          <a:bodyPr>
            <a:normAutofit/>
          </a:bodyPr>
          <a:p>
            <a:r>
              <a:rPr lang="en-US"/>
              <a:t>we print number of matched  peaks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5910" y="1063625"/>
            <a:ext cx="4199890" cy="38525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6565" y="1196975"/>
            <a:ext cx="4038600" cy="1036955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90" y="2266315"/>
            <a:ext cx="389255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110"/>
              <a:t>show the plot of spectrum and peptied sequence</a:t>
            </a:r>
            <a:endParaRPr lang="en-US" sz="311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8945" y="1200150"/>
            <a:ext cx="4038600" cy="197739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00785"/>
            <a:ext cx="4038600" cy="3027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555"/>
              <a:t>Observed vs theoretical spectrum mirror plot</a:t>
            </a:r>
            <a:endParaRPr lang="en-US" sz="3555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90370"/>
            <a:ext cx="4038600" cy="2413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34820"/>
            <a:ext cx="4038600" cy="232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On-screen Show (16:9)</PresentationFormat>
  <Paragraphs>50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Theoretical and  Experimental spectrum Alignment</vt:lpstr>
      <vt:lpstr>  Members: </vt:lpstr>
      <vt:lpstr>The fasta file of yeast that we use</vt:lpstr>
      <vt:lpstr>PowerPoint 演示文稿</vt:lpstr>
      <vt:lpstr>PowerPoint 演示文稿</vt:lpstr>
      <vt:lpstr>load mzml file and show spectrum peaks</vt:lpstr>
      <vt:lpstr>we print number of matched  peaks</vt:lpstr>
      <vt:lpstr>show the plot of spectrum and peptied sequence</vt:lpstr>
      <vt:lpstr>Observed vs theoretical spectrum mirror plot</vt:lpstr>
      <vt:lpstr>Observed vs theoretical spectrum   aligned mirror plot</vt:lpstr>
      <vt:lpstr>"Fusion_180220_10.raw"</vt:lpstr>
      <vt:lpstr>PowerPoint 演示文稿</vt:lpstr>
      <vt:lpstr>PowerPoint 演示文稿</vt:lpstr>
      <vt:lpstr>"Fusion_180220_23.raw"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AL-MOMEN</cp:lastModifiedBy>
  <cp:revision>9</cp:revision>
  <dcterms:created xsi:type="dcterms:W3CDTF">2017-08-01T15:40:00Z</dcterms:created>
  <dcterms:modified xsi:type="dcterms:W3CDTF">2022-01-08T17:44:51Z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BBDEE574258E46068AED17863773E36E</vt:lpwstr>
  </property>
  <property fmtid="{D5CDD505-2E9C-101B-9397-08002B2CF9AE}" pid="3" name="KSOProductBuildVer">
    <vt:lpwstr>1033-11.2.0.10443</vt:lpwstr>
  </property>
</Properties>
</file>