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33"/>
  </p:notesMasterIdLst>
  <p:sldIdLst>
    <p:sldId id="256" r:id="rId2"/>
    <p:sldId id="258" r:id="rId3"/>
    <p:sldId id="261" r:id="rId4"/>
    <p:sldId id="259" r:id="rId5"/>
    <p:sldId id="264" r:id="rId6"/>
    <p:sldId id="265" r:id="rId7"/>
    <p:sldId id="278" r:id="rId8"/>
    <p:sldId id="282" r:id="rId9"/>
    <p:sldId id="302" r:id="rId10"/>
    <p:sldId id="292" r:id="rId11"/>
    <p:sldId id="303" r:id="rId12"/>
    <p:sldId id="293" r:id="rId13"/>
    <p:sldId id="304" r:id="rId14"/>
    <p:sldId id="305" r:id="rId15"/>
    <p:sldId id="306" r:id="rId16"/>
    <p:sldId id="307" r:id="rId17"/>
    <p:sldId id="308" r:id="rId18"/>
    <p:sldId id="309" r:id="rId19"/>
    <p:sldId id="295" r:id="rId20"/>
    <p:sldId id="310" r:id="rId21"/>
    <p:sldId id="296" r:id="rId22"/>
    <p:sldId id="311" r:id="rId23"/>
    <p:sldId id="297" r:id="rId24"/>
    <p:sldId id="312" r:id="rId25"/>
    <p:sldId id="298" r:id="rId26"/>
    <p:sldId id="313" r:id="rId27"/>
    <p:sldId id="299" r:id="rId28"/>
    <p:sldId id="314" r:id="rId29"/>
    <p:sldId id="300" r:id="rId30"/>
    <p:sldId id="315" r:id="rId31"/>
    <p:sldId id="290" r:id="rId32"/>
  </p:sldIdLst>
  <p:sldSz cx="9144000" cy="5143500" type="screen16x9"/>
  <p:notesSz cx="6858000" cy="9144000"/>
  <p:embeddedFontLst>
    <p:embeddedFont>
      <p:font typeface="Bebas Neue" panose="020B0604020202020204" charset="0"/>
      <p:regular r:id="rId34"/>
    </p:embeddedFont>
    <p:embeddedFont>
      <p:font typeface="Dosis" pitchFamily="2" charset="0"/>
      <p:regular r:id="rId35"/>
      <p:bold r:id="rId36"/>
    </p:embeddedFont>
    <p:embeddedFont>
      <p:font typeface="Quicksand" panose="020B0604020202020204" charset="0"/>
      <p:regular r:id="rId37"/>
      <p:bold r:id="rId38"/>
    </p:embeddedFont>
    <p:embeddedFont>
      <p:font typeface="Quicksand Medium" panose="020B0604020202020204" charset="0"/>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1C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E5EE03-7536-4A9A-9BDC-7DECD8B68CF9}">
  <a:tblStyle styleId="{DBE5EE03-7536-4A9A-9BDC-7DECD8B68CF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41CFADE-5E18-4ED6-9EE8-2C87662249D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10a7be6e973_0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 name="Google Shape;963;g10a7be6e973_0_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8447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0a7be6e9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0a7be6e9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9165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10a7be6e973_0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 name="Google Shape;963;g10a7be6e973_0_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61886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0a7be6e9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0a7be6e9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81274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0a7be6e9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0a7be6e9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8074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10a7be6e973_0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 name="Google Shape;963;g10a7be6e973_0_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223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0a7be6e9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0a7be6e9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0104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0a7be6e9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0a7be6e9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85894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0a7be6e9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0a7be6e9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92101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10a7be6e973_0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 name="Google Shape;963;g10a7be6e973_0_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7442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068b5eb213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068b5eb21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0a7be6e9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0a7be6e9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7608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10a7be6e973_0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 name="Google Shape;963;g10a7be6e973_0_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77822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0a7be6e9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0a7be6e9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82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10a7be6e973_0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 name="Google Shape;963;g10a7be6e973_0_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90827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0a7be6e9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0a7be6e9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36206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10a7be6e973_0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 name="Google Shape;963;g10a7be6e973_0_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9821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0a7be6e9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0a7be6e9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04694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10a7be6e973_0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 name="Google Shape;963;g10a7be6e973_0_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09826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0a7be6e9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0a7be6e9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28047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10a7be6e973_0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 name="Google Shape;963;g10a7be6e973_0_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25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0a7be6e97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0a7be6e97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0a7be6e9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0a7be6e9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51192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3"/>
        <p:cNvGrpSpPr/>
        <p:nvPr/>
      </p:nvGrpSpPr>
      <p:grpSpPr>
        <a:xfrm>
          <a:off x="0" y="0"/>
          <a:ext cx="0" cy="0"/>
          <a:chOff x="0" y="0"/>
          <a:chExt cx="0" cy="0"/>
        </a:xfrm>
      </p:grpSpPr>
      <p:sp>
        <p:nvSpPr>
          <p:cNvPr id="1184" name="Google Shape;1184;g10a7be6e973_0_15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5" name="Google Shape;1185;g10a7be6e973_0_1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0a7be6e9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0a7be6e9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10a7be6e973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10a7be6e973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a7be6e973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a7be6e973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10a7be6e973_0_6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10a7be6e973_0_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10a7be6e973_0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 name="Google Shape;963;g10a7be6e973_0_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0a7be6e9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0a7be6e9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9422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bit.ly/2TtBDfr" TargetMode="External"/><Relationship Id="rId5" Type="http://schemas.openxmlformats.org/officeDocument/2006/relationships/hyperlink" Target="http://bit.ly/2TyoMsr" TargetMode="External"/><Relationship Id="rId4" Type="http://schemas.openxmlformats.org/officeDocument/2006/relationships/hyperlink" Target="http://bit.ly/2Tynxth"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79000"/>
          </a:blip>
          <a:srcRect t="39375" r="34742"/>
          <a:stretch/>
        </p:blipFill>
        <p:spPr>
          <a:xfrm flipH="1">
            <a:off x="1" y="0"/>
            <a:ext cx="2821699" cy="2621327"/>
          </a:xfrm>
          <a:prstGeom prst="rect">
            <a:avLst/>
          </a:prstGeom>
          <a:noFill/>
          <a:ln>
            <a:noFill/>
          </a:ln>
        </p:spPr>
      </p:pic>
      <p:pic>
        <p:nvPicPr>
          <p:cNvPr id="10" name="Google Shape;10;p2"/>
          <p:cNvPicPr preferRelativeResize="0"/>
          <p:nvPr/>
        </p:nvPicPr>
        <p:blipFill rotWithShape="1">
          <a:blip r:embed="rId2">
            <a:alphaModFix amt="79000"/>
          </a:blip>
          <a:srcRect t="39375" r="34742"/>
          <a:stretch/>
        </p:blipFill>
        <p:spPr>
          <a:xfrm rot="10800000" flipH="1">
            <a:off x="6322301" y="2522175"/>
            <a:ext cx="2821699" cy="2621327"/>
          </a:xfrm>
          <a:prstGeom prst="rect">
            <a:avLst/>
          </a:prstGeom>
          <a:noFill/>
          <a:ln>
            <a:noFill/>
          </a:ln>
        </p:spPr>
      </p:pic>
      <p:sp>
        <p:nvSpPr>
          <p:cNvPr id="11" name="Google Shape;11;p2"/>
          <p:cNvSpPr txBox="1">
            <a:spLocks noGrp="1"/>
          </p:cNvSpPr>
          <p:nvPr>
            <p:ph type="ctrTitle"/>
          </p:nvPr>
        </p:nvSpPr>
        <p:spPr>
          <a:xfrm>
            <a:off x="1073750" y="1108170"/>
            <a:ext cx="6996600" cy="22959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Clr>
                <a:schemeClr val="lt1"/>
              </a:buClr>
              <a:buSzPts val="5200"/>
              <a:buNone/>
              <a:defRPr sz="65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2" name="Google Shape;12;p2"/>
          <p:cNvSpPr txBox="1">
            <a:spLocks noGrp="1"/>
          </p:cNvSpPr>
          <p:nvPr>
            <p:ph type="subTitle" idx="1"/>
          </p:nvPr>
        </p:nvSpPr>
        <p:spPr>
          <a:xfrm>
            <a:off x="2466000" y="3804680"/>
            <a:ext cx="4212000" cy="365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1500"/>
              <a:buNone/>
              <a:defRPr>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pic>
        <p:nvPicPr>
          <p:cNvPr id="13" name="Google Shape;13;p2"/>
          <p:cNvPicPr preferRelativeResize="0"/>
          <p:nvPr/>
        </p:nvPicPr>
        <p:blipFill rotWithShape="1">
          <a:blip r:embed="rId3">
            <a:alphaModFix/>
          </a:blip>
          <a:srcRect r="35542" b="17108"/>
          <a:stretch/>
        </p:blipFill>
        <p:spPr>
          <a:xfrm>
            <a:off x="6030425" y="2719250"/>
            <a:ext cx="3113574" cy="2424250"/>
          </a:xfrm>
          <a:prstGeom prst="rect">
            <a:avLst/>
          </a:prstGeom>
          <a:noFill/>
          <a:ln>
            <a:noFill/>
          </a:ln>
        </p:spPr>
      </p:pic>
      <p:pic>
        <p:nvPicPr>
          <p:cNvPr id="14" name="Google Shape;14;p2"/>
          <p:cNvPicPr preferRelativeResize="0"/>
          <p:nvPr/>
        </p:nvPicPr>
        <p:blipFill rotWithShape="1">
          <a:blip r:embed="rId3">
            <a:alphaModFix/>
          </a:blip>
          <a:srcRect r="6542" b="20590"/>
          <a:stretch/>
        </p:blipFill>
        <p:spPr>
          <a:xfrm rot="5400000" flipH="1">
            <a:off x="-1108798" y="1082927"/>
            <a:ext cx="4514273" cy="232247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261"/>
        <p:cNvGrpSpPr/>
        <p:nvPr/>
      </p:nvGrpSpPr>
      <p:grpSpPr>
        <a:xfrm>
          <a:off x="0" y="0"/>
          <a:ext cx="0" cy="0"/>
          <a:chOff x="0" y="0"/>
          <a:chExt cx="0" cy="0"/>
        </a:xfrm>
      </p:grpSpPr>
      <p:pic>
        <p:nvPicPr>
          <p:cNvPr id="262" name="Google Shape;262;p30"/>
          <p:cNvPicPr preferRelativeResize="0"/>
          <p:nvPr/>
        </p:nvPicPr>
        <p:blipFill rotWithShape="1">
          <a:blip r:embed="rId2">
            <a:alphaModFix amt="79000"/>
          </a:blip>
          <a:srcRect t="39375" r="34742"/>
          <a:stretch/>
        </p:blipFill>
        <p:spPr>
          <a:xfrm rot="10800000">
            <a:off x="1" y="2524224"/>
            <a:ext cx="2821699" cy="2621327"/>
          </a:xfrm>
          <a:prstGeom prst="rect">
            <a:avLst/>
          </a:prstGeom>
          <a:noFill/>
          <a:ln>
            <a:noFill/>
          </a:ln>
        </p:spPr>
      </p:pic>
      <p:pic>
        <p:nvPicPr>
          <p:cNvPr id="263" name="Google Shape;263;p30"/>
          <p:cNvPicPr preferRelativeResize="0"/>
          <p:nvPr/>
        </p:nvPicPr>
        <p:blipFill rotWithShape="1">
          <a:blip r:embed="rId3">
            <a:alphaModFix/>
          </a:blip>
          <a:srcRect r="6542" b="20590"/>
          <a:stretch/>
        </p:blipFill>
        <p:spPr>
          <a:xfrm rot="5400000">
            <a:off x="-1108798" y="1740152"/>
            <a:ext cx="4514273" cy="2322473"/>
          </a:xfrm>
          <a:prstGeom prst="rect">
            <a:avLst/>
          </a:prstGeom>
          <a:noFill/>
          <a:ln>
            <a:noFill/>
          </a:ln>
        </p:spPr>
      </p:pic>
      <p:pic>
        <p:nvPicPr>
          <p:cNvPr id="264" name="Google Shape;264;p30"/>
          <p:cNvPicPr preferRelativeResize="0"/>
          <p:nvPr/>
        </p:nvPicPr>
        <p:blipFill rotWithShape="1">
          <a:blip r:embed="rId2">
            <a:alphaModFix amt="79000"/>
          </a:blip>
          <a:srcRect t="39375" r="34742"/>
          <a:stretch/>
        </p:blipFill>
        <p:spPr>
          <a:xfrm>
            <a:off x="6309401" y="12975"/>
            <a:ext cx="2821699" cy="2621327"/>
          </a:xfrm>
          <a:prstGeom prst="rect">
            <a:avLst/>
          </a:prstGeom>
          <a:noFill/>
          <a:ln>
            <a:noFill/>
          </a:ln>
        </p:spPr>
      </p:pic>
      <p:sp>
        <p:nvSpPr>
          <p:cNvPr id="265" name="Google Shape;265;p30"/>
          <p:cNvSpPr/>
          <p:nvPr/>
        </p:nvSpPr>
        <p:spPr>
          <a:xfrm>
            <a:off x="1669200" y="539500"/>
            <a:ext cx="5805600" cy="3391200"/>
          </a:xfrm>
          <a:prstGeom prst="roundRect">
            <a:avLst>
              <a:gd name="adj" fmla="val 6914"/>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6" name="Google Shape;266;p30"/>
          <p:cNvPicPr preferRelativeResize="0"/>
          <p:nvPr/>
        </p:nvPicPr>
        <p:blipFill rotWithShape="1">
          <a:blip r:embed="rId3">
            <a:alphaModFix/>
          </a:blip>
          <a:srcRect r="6542" b="20590"/>
          <a:stretch/>
        </p:blipFill>
        <p:spPr>
          <a:xfrm rot="-5400000">
            <a:off x="5725627" y="1095902"/>
            <a:ext cx="4514273" cy="2322474"/>
          </a:xfrm>
          <a:prstGeom prst="rect">
            <a:avLst/>
          </a:prstGeom>
          <a:noFill/>
          <a:ln>
            <a:noFill/>
          </a:ln>
        </p:spPr>
      </p:pic>
      <p:sp>
        <p:nvSpPr>
          <p:cNvPr id="267" name="Google Shape;267;p30"/>
          <p:cNvSpPr txBox="1">
            <a:spLocks noGrp="1"/>
          </p:cNvSpPr>
          <p:nvPr>
            <p:ph type="title"/>
          </p:nvPr>
        </p:nvSpPr>
        <p:spPr>
          <a:xfrm>
            <a:off x="2276963" y="678112"/>
            <a:ext cx="4294800" cy="8730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8" name="Google Shape;268;p30"/>
          <p:cNvSpPr txBox="1">
            <a:spLocks noGrp="1"/>
          </p:cNvSpPr>
          <p:nvPr>
            <p:ph type="subTitle" idx="1"/>
          </p:nvPr>
        </p:nvSpPr>
        <p:spPr>
          <a:xfrm>
            <a:off x="2707013" y="1689775"/>
            <a:ext cx="3434700" cy="109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69" name="Google Shape;269;p30"/>
          <p:cNvSpPr txBox="1"/>
          <p:nvPr/>
        </p:nvSpPr>
        <p:spPr>
          <a:xfrm>
            <a:off x="2364713" y="2972000"/>
            <a:ext cx="4119300" cy="7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
                <a:solidFill>
                  <a:schemeClr val="lt1"/>
                </a:solidFill>
                <a:latin typeface="Quicksand"/>
                <a:ea typeface="Quicksand"/>
                <a:cs typeface="Quicksand"/>
                <a:sym typeface="Quicksand"/>
              </a:rPr>
              <a:t>CREDITS: This presentation template was created by </a:t>
            </a:r>
            <a:r>
              <a:rPr lang="en" b="1">
                <a:solidFill>
                  <a:schemeClr val="lt1"/>
                </a:solidFill>
                <a:uFill>
                  <a:noFill/>
                </a:uFill>
                <a:latin typeface="Quicksand"/>
                <a:ea typeface="Quicksand"/>
                <a:cs typeface="Quicksand"/>
                <a:sym typeface="Quicksand"/>
                <a:hlinkClick r:id="rId4">
                  <a:extLst>
                    <a:ext uri="{A12FA001-AC4F-418D-AE19-62706E023703}">
                      <ahyp:hlinkClr xmlns:ahyp="http://schemas.microsoft.com/office/drawing/2018/hyperlinkcolor" val="tx"/>
                    </a:ext>
                  </a:extLst>
                </a:hlinkClick>
              </a:rPr>
              <a:t>Slidesgo</a:t>
            </a:r>
            <a:r>
              <a:rPr lang="en">
                <a:solidFill>
                  <a:schemeClr val="lt1"/>
                </a:solidFill>
                <a:latin typeface="Quicksand"/>
                <a:ea typeface="Quicksand"/>
                <a:cs typeface="Quicksand"/>
                <a:sym typeface="Quicksand"/>
              </a:rPr>
              <a:t>, including icons by </a:t>
            </a:r>
            <a:r>
              <a:rPr lang="en" b="1">
                <a:solidFill>
                  <a:schemeClr val="lt1"/>
                </a:solidFill>
                <a:uFill>
                  <a:noFill/>
                </a:uFill>
                <a:latin typeface="Quicksand"/>
                <a:ea typeface="Quicksand"/>
                <a:cs typeface="Quicksand"/>
                <a:sym typeface="Quicksand"/>
                <a:hlinkClick r:id="rId5">
                  <a:extLst>
                    <a:ext uri="{A12FA001-AC4F-418D-AE19-62706E023703}">
                      <ahyp:hlinkClr xmlns:ahyp="http://schemas.microsoft.com/office/drawing/2018/hyperlinkcolor" val="tx"/>
                    </a:ext>
                  </a:extLst>
                </a:hlinkClick>
              </a:rPr>
              <a:t>Flaticon</a:t>
            </a:r>
            <a:r>
              <a:rPr lang="en">
                <a:solidFill>
                  <a:schemeClr val="lt1"/>
                </a:solidFill>
                <a:latin typeface="Quicksand"/>
                <a:ea typeface="Quicksand"/>
                <a:cs typeface="Quicksand"/>
                <a:sym typeface="Quicksand"/>
              </a:rPr>
              <a:t>, and infographics &amp; images by </a:t>
            </a:r>
            <a:r>
              <a:rPr lang="en" b="1">
                <a:solidFill>
                  <a:schemeClr val="lt1"/>
                </a:solidFill>
                <a:uFill>
                  <a:noFill/>
                </a:uFill>
                <a:latin typeface="Quicksand"/>
                <a:ea typeface="Quicksand"/>
                <a:cs typeface="Quicksand"/>
                <a:sym typeface="Quicksand"/>
                <a:hlinkClick r:id="rId6">
                  <a:extLst>
                    <a:ext uri="{A12FA001-AC4F-418D-AE19-62706E023703}">
                      <ahyp:hlinkClr xmlns:ahyp="http://schemas.microsoft.com/office/drawing/2018/hyperlinkcolor" val="tx"/>
                    </a:ext>
                  </a:extLst>
                </a:hlinkClick>
              </a:rPr>
              <a:t>Freepik</a:t>
            </a:r>
            <a:endParaRPr b="1">
              <a:solidFill>
                <a:schemeClr val="lt1"/>
              </a:solidFill>
              <a:latin typeface="Quicksand"/>
              <a:ea typeface="Quicksand"/>
              <a:cs typeface="Quicksand"/>
              <a:sym typeface="Quicksan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70"/>
        <p:cNvGrpSpPr/>
        <p:nvPr/>
      </p:nvGrpSpPr>
      <p:grpSpPr>
        <a:xfrm>
          <a:off x="0" y="0"/>
          <a:ext cx="0" cy="0"/>
          <a:chOff x="0" y="0"/>
          <a:chExt cx="0" cy="0"/>
        </a:xfrm>
      </p:grpSpPr>
      <p:pic>
        <p:nvPicPr>
          <p:cNvPr id="271" name="Google Shape;271;p31"/>
          <p:cNvPicPr preferRelativeResize="0"/>
          <p:nvPr/>
        </p:nvPicPr>
        <p:blipFill rotWithShape="1">
          <a:blip r:embed="rId2">
            <a:alphaModFix amt="79000"/>
          </a:blip>
          <a:srcRect t="39375" r="34742"/>
          <a:stretch/>
        </p:blipFill>
        <p:spPr>
          <a:xfrm flipH="1">
            <a:off x="1" y="0"/>
            <a:ext cx="2821699" cy="2621327"/>
          </a:xfrm>
          <a:prstGeom prst="rect">
            <a:avLst/>
          </a:prstGeom>
          <a:noFill/>
          <a:ln>
            <a:noFill/>
          </a:ln>
        </p:spPr>
      </p:pic>
      <p:pic>
        <p:nvPicPr>
          <p:cNvPr id="272" name="Google Shape;272;p31"/>
          <p:cNvPicPr preferRelativeResize="0"/>
          <p:nvPr/>
        </p:nvPicPr>
        <p:blipFill rotWithShape="1">
          <a:blip r:embed="rId2">
            <a:alphaModFix amt="79000"/>
          </a:blip>
          <a:srcRect t="39375" r="34742"/>
          <a:stretch/>
        </p:blipFill>
        <p:spPr>
          <a:xfrm rot="10800000" flipH="1">
            <a:off x="6322301" y="2522175"/>
            <a:ext cx="2821699" cy="2621327"/>
          </a:xfrm>
          <a:prstGeom prst="rect">
            <a:avLst/>
          </a:prstGeom>
          <a:noFill/>
          <a:ln>
            <a:noFill/>
          </a:ln>
        </p:spPr>
      </p:pic>
      <p:pic>
        <p:nvPicPr>
          <p:cNvPr id="273" name="Google Shape;273;p31"/>
          <p:cNvPicPr preferRelativeResize="0"/>
          <p:nvPr/>
        </p:nvPicPr>
        <p:blipFill rotWithShape="1">
          <a:blip r:embed="rId3">
            <a:alphaModFix/>
          </a:blip>
          <a:srcRect r="35542" b="17108"/>
          <a:stretch/>
        </p:blipFill>
        <p:spPr>
          <a:xfrm>
            <a:off x="6030425" y="2719250"/>
            <a:ext cx="3113574" cy="2424250"/>
          </a:xfrm>
          <a:prstGeom prst="rect">
            <a:avLst/>
          </a:prstGeom>
          <a:noFill/>
          <a:ln>
            <a:noFill/>
          </a:ln>
        </p:spPr>
      </p:pic>
      <p:pic>
        <p:nvPicPr>
          <p:cNvPr id="274" name="Google Shape;274;p31"/>
          <p:cNvPicPr preferRelativeResize="0"/>
          <p:nvPr/>
        </p:nvPicPr>
        <p:blipFill rotWithShape="1">
          <a:blip r:embed="rId3">
            <a:alphaModFix/>
          </a:blip>
          <a:srcRect r="6542" b="20590"/>
          <a:stretch/>
        </p:blipFill>
        <p:spPr>
          <a:xfrm rot="5400000" flipH="1">
            <a:off x="-1108798" y="1082927"/>
            <a:ext cx="4514273" cy="2322473"/>
          </a:xfrm>
          <a:prstGeom prst="rect">
            <a:avLst/>
          </a:prstGeom>
          <a:noFill/>
          <a:ln>
            <a:noFill/>
          </a:ln>
        </p:spPr>
      </p:pic>
      <p:sp>
        <p:nvSpPr>
          <p:cNvPr id="275" name="Google Shape;275;p31"/>
          <p:cNvSpPr/>
          <p:nvPr/>
        </p:nvSpPr>
        <p:spPr>
          <a:xfrm>
            <a:off x="546300" y="775050"/>
            <a:ext cx="8051400" cy="359340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76"/>
        <p:cNvGrpSpPr/>
        <p:nvPr/>
      </p:nvGrpSpPr>
      <p:grpSpPr>
        <a:xfrm>
          <a:off x="0" y="0"/>
          <a:ext cx="0" cy="0"/>
          <a:chOff x="0" y="0"/>
          <a:chExt cx="0" cy="0"/>
        </a:xfrm>
      </p:grpSpPr>
      <p:pic>
        <p:nvPicPr>
          <p:cNvPr id="277" name="Google Shape;277;p32"/>
          <p:cNvPicPr preferRelativeResize="0"/>
          <p:nvPr/>
        </p:nvPicPr>
        <p:blipFill rotWithShape="1">
          <a:blip r:embed="rId2">
            <a:alphaModFix amt="79000"/>
          </a:blip>
          <a:srcRect t="39375" r="34742"/>
          <a:stretch/>
        </p:blipFill>
        <p:spPr>
          <a:xfrm rot="10800000">
            <a:off x="1" y="2528252"/>
            <a:ext cx="2821699" cy="2621327"/>
          </a:xfrm>
          <a:prstGeom prst="rect">
            <a:avLst/>
          </a:prstGeom>
          <a:noFill/>
          <a:ln>
            <a:noFill/>
          </a:ln>
        </p:spPr>
      </p:pic>
      <p:pic>
        <p:nvPicPr>
          <p:cNvPr id="278" name="Google Shape;278;p32"/>
          <p:cNvPicPr preferRelativeResize="0"/>
          <p:nvPr/>
        </p:nvPicPr>
        <p:blipFill rotWithShape="1">
          <a:blip r:embed="rId2">
            <a:alphaModFix amt="79000"/>
          </a:blip>
          <a:srcRect t="39375" r="34742"/>
          <a:stretch/>
        </p:blipFill>
        <p:spPr>
          <a:xfrm>
            <a:off x="6322301" y="6077"/>
            <a:ext cx="2821699" cy="2621327"/>
          </a:xfrm>
          <a:prstGeom prst="rect">
            <a:avLst/>
          </a:prstGeom>
          <a:noFill/>
          <a:ln>
            <a:noFill/>
          </a:ln>
        </p:spPr>
      </p:pic>
      <p:pic>
        <p:nvPicPr>
          <p:cNvPr id="279" name="Google Shape;279;p32"/>
          <p:cNvPicPr preferRelativeResize="0"/>
          <p:nvPr/>
        </p:nvPicPr>
        <p:blipFill rotWithShape="1">
          <a:blip r:embed="rId3">
            <a:alphaModFix/>
          </a:blip>
          <a:srcRect r="35542" b="17108"/>
          <a:stretch/>
        </p:blipFill>
        <p:spPr>
          <a:xfrm rot="10800000" flipH="1">
            <a:off x="6030425" y="6079"/>
            <a:ext cx="3113574" cy="2424250"/>
          </a:xfrm>
          <a:prstGeom prst="rect">
            <a:avLst/>
          </a:prstGeom>
          <a:noFill/>
          <a:ln>
            <a:noFill/>
          </a:ln>
        </p:spPr>
      </p:pic>
      <p:pic>
        <p:nvPicPr>
          <p:cNvPr id="280" name="Google Shape;280;p32"/>
          <p:cNvPicPr preferRelativeResize="0"/>
          <p:nvPr/>
        </p:nvPicPr>
        <p:blipFill rotWithShape="1">
          <a:blip r:embed="rId3">
            <a:alphaModFix/>
          </a:blip>
          <a:srcRect r="6542" b="20590"/>
          <a:stretch/>
        </p:blipFill>
        <p:spPr>
          <a:xfrm rot="5400000">
            <a:off x="-1108798" y="1744179"/>
            <a:ext cx="4514273" cy="2322473"/>
          </a:xfrm>
          <a:prstGeom prst="rect">
            <a:avLst/>
          </a:prstGeom>
          <a:noFill/>
          <a:ln>
            <a:noFill/>
          </a:ln>
        </p:spPr>
      </p:pic>
      <p:sp>
        <p:nvSpPr>
          <p:cNvPr id="281" name="Google Shape;281;p32"/>
          <p:cNvSpPr/>
          <p:nvPr/>
        </p:nvSpPr>
        <p:spPr>
          <a:xfrm>
            <a:off x="546300" y="775050"/>
            <a:ext cx="8051400" cy="359340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pic>
        <p:nvPicPr>
          <p:cNvPr id="16" name="Google Shape;16;p3"/>
          <p:cNvPicPr preferRelativeResize="0"/>
          <p:nvPr/>
        </p:nvPicPr>
        <p:blipFill rotWithShape="1">
          <a:blip r:embed="rId2">
            <a:alphaModFix amt="79000"/>
          </a:blip>
          <a:srcRect t="39375" r="34742"/>
          <a:stretch/>
        </p:blipFill>
        <p:spPr>
          <a:xfrm rot="10800000">
            <a:off x="-12899" y="2522175"/>
            <a:ext cx="2821699" cy="2621327"/>
          </a:xfrm>
          <a:prstGeom prst="rect">
            <a:avLst/>
          </a:prstGeom>
          <a:noFill/>
          <a:ln>
            <a:noFill/>
          </a:ln>
        </p:spPr>
      </p:pic>
      <p:pic>
        <p:nvPicPr>
          <p:cNvPr id="17" name="Google Shape;17;p3"/>
          <p:cNvPicPr preferRelativeResize="0"/>
          <p:nvPr/>
        </p:nvPicPr>
        <p:blipFill rotWithShape="1">
          <a:blip r:embed="rId2">
            <a:alphaModFix amt="79000"/>
          </a:blip>
          <a:srcRect t="39375" r="34742"/>
          <a:stretch/>
        </p:blipFill>
        <p:spPr>
          <a:xfrm>
            <a:off x="6309401" y="0"/>
            <a:ext cx="2821699" cy="2621327"/>
          </a:xfrm>
          <a:prstGeom prst="rect">
            <a:avLst/>
          </a:prstGeom>
          <a:noFill/>
          <a:ln>
            <a:noFill/>
          </a:ln>
        </p:spPr>
      </p:pic>
      <p:sp>
        <p:nvSpPr>
          <p:cNvPr id="18" name="Google Shape;18;p3"/>
          <p:cNvSpPr txBox="1">
            <a:spLocks noGrp="1"/>
          </p:cNvSpPr>
          <p:nvPr>
            <p:ph type="title"/>
          </p:nvPr>
        </p:nvSpPr>
        <p:spPr>
          <a:xfrm>
            <a:off x="3723166" y="1787770"/>
            <a:ext cx="3033000" cy="788400"/>
          </a:xfrm>
          <a:prstGeom prst="rect">
            <a:avLst/>
          </a:prstGeom>
        </p:spPr>
        <p:txBody>
          <a:bodyPr spcFirstLastPara="1" wrap="square" lIns="91425" tIns="91425" rIns="91425" bIns="91425" anchor="ctr"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2515030" y="1724770"/>
            <a:ext cx="914400" cy="914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1216499" y="3695980"/>
            <a:ext cx="6711000" cy="43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5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pic>
        <p:nvPicPr>
          <p:cNvPr id="21" name="Google Shape;21;p3"/>
          <p:cNvPicPr preferRelativeResize="0"/>
          <p:nvPr/>
        </p:nvPicPr>
        <p:blipFill rotWithShape="1">
          <a:blip r:embed="rId3">
            <a:alphaModFix/>
          </a:blip>
          <a:srcRect r="35542" b="17108"/>
          <a:stretch/>
        </p:blipFill>
        <p:spPr>
          <a:xfrm flipH="1">
            <a:off x="-12898" y="2719250"/>
            <a:ext cx="3113574" cy="2424250"/>
          </a:xfrm>
          <a:prstGeom prst="rect">
            <a:avLst/>
          </a:prstGeom>
          <a:noFill/>
          <a:ln>
            <a:noFill/>
          </a:ln>
        </p:spPr>
      </p:pic>
      <p:pic>
        <p:nvPicPr>
          <p:cNvPr id="22" name="Google Shape;22;p3"/>
          <p:cNvPicPr preferRelativeResize="0"/>
          <p:nvPr/>
        </p:nvPicPr>
        <p:blipFill rotWithShape="1">
          <a:blip r:embed="rId3">
            <a:alphaModFix/>
          </a:blip>
          <a:srcRect r="6542" b="20590"/>
          <a:stretch/>
        </p:blipFill>
        <p:spPr>
          <a:xfrm rot="-5400000">
            <a:off x="5725627" y="1082927"/>
            <a:ext cx="4514273" cy="23224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2"/>
        <p:cNvGrpSpPr/>
        <p:nvPr/>
      </p:nvGrpSpPr>
      <p:grpSpPr>
        <a:xfrm>
          <a:off x="0" y="0"/>
          <a:ext cx="0" cy="0"/>
          <a:chOff x="0" y="0"/>
          <a:chExt cx="0" cy="0"/>
        </a:xfrm>
      </p:grpSpPr>
      <p:pic>
        <p:nvPicPr>
          <p:cNvPr id="63" name="Google Shape;63;p9"/>
          <p:cNvPicPr preferRelativeResize="0"/>
          <p:nvPr/>
        </p:nvPicPr>
        <p:blipFill rotWithShape="1">
          <a:blip r:embed="rId2">
            <a:alphaModFix amt="79000"/>
          </a:blip>
          <a:srcRect t="39375" r="34742"/>
          <a:stretch/>
        </p:blipFill>
        <p:spPr>
          <a:xfrm rot="10800000" flipH="1">
            <a:off x="6322301" y="2522175"/>
            <a:ext cx="2821699" cy="2621327"/>
          </a:xfrm>
          <a:prstGeom prst="rect">
            <a:avLst/>
          </a:prstGeom>
          <a:noFill/>
          <a:ln>
            <a:noFill/>
          </a:ln>
        </p:spPr>
      </p:pic>
      <p:pic>
        <p:nvPicPr>
          <p:cNvPr id="64" name="Google Shape;64;p9"/>
          <p:cNvPicPr preferRelativeResize="0"/>
          <p:nvPr/>
        </p:nvPicPr>
        <p:blipFill rotWithShape="1">
          <a:blip r:embed="rId2">
            <a:alphaModFix amt="79000"/>
          </a:blip>
          <a:srcRect t="39375" r="34742"/>
          <a:stretch/>
        </p:blipFill>
        <p:spPr>
          <a:xfrm flipH="1">
            <a:off x="1" y="0"/>
            <a:ext cx="2821699" cy="2621327"/>
          </a:xfrm>
          <a:prstGeom prst="rect">
            <a:avLst/>
          </a:prstGeom>
          <a:noFill/>
          <a:ln>
            <a:noFill/>
          </a:ln>
        </p:spPr>
      </p:pic>
      <p:sp>
        <p:nvSpPr>
          <p:cNvPr id="65" name="Google Shape;65;p9"/>
          <p:cNvSpPr txBox="1">
            <a:spLocks noGrp="1"/>
          </p:cNvSpPr>
          <p:nvPr>
            <p:ph type="title"/>
          </p:nvPr>
        </p:nvSpPr>
        <p:spPr>
          <a:xfrm>
            <a:off x="1823550" y="925375"/>
            <a:ext cx="54969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 name="Google Shape;66;p9"/>
          <p:cNvSpPr txBox="1">
            <a:spLocks noGrp="1"/>
          </p:cNvSpPr>
          <p:nvPr>
            <p:ph type="subTitle" idx="1"/>
          </p:nvPr>
        </p:nvSpPr>
        <p:spPr>
          <a:xfrm>
            <a:off x="1823625" y="2396075"/>
            <a:ext cx="5496900" cy="113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7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pic>
        <p:nvPicPr>
          <p:cNvPr id="67" name="Google Shape;67;p9"/>
          <p:cNvPicPr preferRelativeResize="0"/>
          <p:nvPr/>
        </p:nvPicPr>
        <p:blipFill rotWithShape="1">
          <a:blip r:embed="rId3">
            <a:alphaModFix/>
          </a:blip>
          <a:srcRect r="6542" b="20590"/>
          <a:stretch/>
        </p:blipFill>
        <p:spPr>
          <a:xfrm rot="5400000" flipH="1">
            <a:off x="-1108798" y="1082927"/>
            <a:ext cx="4514273" cy="2322473"/>
          </a:xfrm>
          <a:prstGeom prst="rect">
            <a:avLst/>
          </a:prstGeom>
          <a:noFill/>
          <a:ln>
            <a:noFill/>
          </a:ln>
        </p:spPr>
      </p:pic>
      <p:pic>
        <p:nvPicPr>
          <p:cNvPr id="68" name="Google Shape;68;p9"/>
          <p:cNvPicPr preferRelativeResize="0"/>
          <p:nvPr/>
        </p:nvPicPr>
        <p:blipFill rotWithShape="1">
          <a:blip r:embed="rId3">
            <a:alphaModFix/>
          </a:blip>
          <a:srcRect r="35542" b="17108"/>
          <a:stretch/>
        </p:blipFill>
        <p:spPr>
          <a:xfrm>
            <a:off x="6030425" y="2719250"/>
            <a:ext cx="3113574" cy="24242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8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1"/>
        <p:cNvGrpSpPr/>
        <p:nvPr/>
      </p:nvGrpSpPr>
      <p:grpSpPr>
        <a:xfrm>
          <a:off x="0" y="0"/>
          <a:ext cx="0" cy="0"/>
          <a:chOff x="0" y="0"/>
          <a:chExt cx="0" cy="0"/>
        </a:xfrm>
      </p:grpSpPr>
      <p:pic>
        <p:nvPicPr>
          <p:cNvPr id="82" name="Google Shape;82;p13"/>
          <p:cNvPicPr preferRelativeResize="0"/>
          <p:nvPr/>
        </p:nvPicPr>
        <p:blipFill rotWithShape="1">
          <a:blip r:embed="rId2">
            <a:alphaModFix amt="87000"/>
          </a:blip>
          <a:srcRect t="39375" r="34742"/>
          <a:stretch/>
        </p:blipFill>
        <p:spPr>
          <a:xfrm rot="10800000" flipH="1">
            <a:off x="7051675" y="3208581"/>
            <a:ext cx="2092324" cy="1943752"/>
          </a:xfrm>
          <a:prstGeom prst="rect">
            <a:avLst/>
          </a:prstGeom>
          <a:noFill/>
          <a:ln>
            <a:noFill/>
          </a:ln>
        </p:spPr>
      </p:pic>
      <p:pic>
        <p:nvPicPr>
          <p:cNvPr id="83" name="Google Shape;83;p13"/>
          <p:cNvPicPr preferRelativeResize="0"/>
          <p:nvPr/>
        </p:nvPicPr>
        <p:blipFill rotWithShape="1">
          <a:blip r:embed="rId3">
            <a:alphaModFix/>
          </a:blip>
          <a:srcRect t="32315" r="35542" b="17105"/>
          <a:stretch/>
        </p:blipFill>
        <p:spPr>
          <a:xfrm>
            <a:off x="6030425" y="3664300"/>
            <a:ext cx="3113574" cy="1479199"/>
          </a:xfrm>
          <a:prstGeom prst="rect">
            <a:avLst/>
          </a:prstGeom>
          <a:noFill/>
          <a:ln>
            <a:noFill/>
          </a:ln>
        </p:spPr>
      </p:pic>
      <p:pic>
        <p:nvPicPr>
          <p:cNvPr id="84" name="Google Shape;84;p13"/>
          <p:cNvPicPr preferRelativeResize="0"/>
          <p:nvPr/>
        </p:nvPicPr>
        <p:blipFill rotWithShape="1">
          <a:blip r:embed="rId3">
            <a:alphaModFix/>
          </a:blip>
          <a:srcRect r="35542" b="17108"/>
          <a:stretch/>
        </p:blipFill>
        <p:spPr>
          <a:xfrm>
            <a:off x="6030425" y="2719250"/>
            <a:ext cx="3113574" cy="2424250"/>
          </a:xfrm>
          <a:prstGeom prst="rect">
            <a:avLst/>
          </a:prstGeom>
          <a:noFill/>
          <a:ln>
            <a:noFill/>
          </a:ln>
        </p:spPr>
      </p:pic>
      <p:pic>
        <p:nvPicPr>
          <p:cNvPr id="85" name="Google Shape;85;p13"/>
          <p:cNvPicPr preferRelativeResize="0"/>
          <p:nvPr/>
        </p:nvPicPr>
        <p:blipFill rotWithShape="1">
          <a:blip r:embed="rId2">
            <a:alphaModFix amt="87000"/>
          </a:blip>
          <a:srcRect t="39375" r="34742"/>
          <a:stretch/>
        </p:blipFill>
        <p:spPr>
          <a:xfrm flipH="1">
            <a:off x="0" y="0"/>
            <a:ext cx="2092324" cy="1943752"/>
          </a:xfrm>
          <a:prstGeom prst="rect">
            <a:avLst/>
          </a:prstGeom>
          <a:noFill/>
          <a:ln>
            <a:noFill/>
          </a:ln>
        </p:spPr>
      </p:pic>
      <p:pic>
        <p:nvPicPr>
          <p:cNvPr id="86" name="Google Shape;86;p13"/>
          <p:cNvPicPr preferRelativeResize="0"/>
          <p:nvPr/>
        </p:nvPicPr>
        <p:blipFill rotWithShape="1">
          <a:blip r:embed="rId3">
            <a:alphaModFix/>
          </a:blip>
          <a:srcRect r="22002" b="20590"/>
          <a:stretch/>
        </p:blipFill>
        <p:spPr>
          <a:xfrm rot="10800000">
            <a:off x="-4077" y="1"/>
            <a:ext cx="3767649" cy="2322449"/>
          </a:xfrm>
          <a:prstGeom prst="rect">
            <a:avLst/>
          </a:prstGeom>
          <a:noFill/>
          <a:ln>
            <a:noFill/>
          </a:ln>
        </p:spPr>
      </p:pic>
      <p:pic>
        <p:nvPicPr>
          <p:cNvPr id="87" name="Google Shape;87;p13"/>
          <p:cNvPicPr preferRelativeResize="0"/>
          <p:nvPr/>
        </p:nvPicPr>
        <p:blipFill rotWithShape="1">
          <a:blip r:embed="rId3">
            <a:alphaModFix/>
          </a:blip>
          <a:srcRect r="22002" b="20590"/>
          <a:stretch/>
        </p:blipFill>
        <p:spPr>
          <a:xfrm rot="10800000">
            <a:off x="-4077" y="1"/>
            <a:ext cx="3767649" cy="2322449"/>
          </a:xfrm>
          <a:prstGeom prst="rect">
            <a:avLst/>
          </a:prstGeom>
          <a:noFill/>
          <a:ln>
            <a:noFill/>
          </a:ln>
        </p:spPr>
      </p:pic>
      <p:sp>
        <p:nvSpPr>
          <p:cNvPr id="88" name="Google Shape;88;p13"/>
          <p:cNvSpPr/>
          <p:nvPr/>
        </p:nvSpPr>
        <p:spPr>
          <a:xfrm>
            <a:off x="546300" y="1223925"/>
            <a:ext cx="8051400" cy="351390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txBox="1">
            <a:spLocks noGrp="1"/>
          </p:cNvSpPr>
          <p:nvPr>
            <p:ph type="title"/>
          </p:nvPr>
        </p:nvSpPr>
        <p:spPr>
          <a:xfrm>
            <a:off x="1897212" y="1833700"/>
            <a:ext cx="2441400" cy="365700"/>
          </a:xfrm>
          <a:prstGeom prst="rect">
            <a:avLst/>
          </a:prstGeom>
          <a:ln>
            <a:noFill/>
          </a:ln>
        </p:spPr>
        <p:txBody>
          <a:bodyPr spcFirstLastPara="1" wrap="square" lIns="91425" tIns="91425" rIns="91425" bIns="91425" anchor="ctr" anchorCtr="0">
            <a:noAutofit/>
          </a:bodyPr>
          <a:lstStyle>
            <a:lvl1pPr lvl="0" algn="l" rtl="0">
              <a:spcBef>
                <a:spcPts val="0"/>
              </a:spcBef>
              <a:spcAft>
                <a:spcPts val="0"/>
              </a:spcAft>
              <a:buSzPts val="2500"/>
              <a:buNone/>
              <a:defRPr sz="25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0" name="Google Shape;90;p13"/>
          <p:cNvSpPr txBox="1">
            <a:spLocks noGrp="1"/>
          </p:cNvSpPr>
          <p:nvPr>
            <p:ph type="subTitle" idx="1"/>
          </p:nvPr>
        </p:nvSpPr>
        <p:spPr>
          <a:xfrm>
            <a:off x="1897212" y="2183298"/>
            <a:ext cx="24447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91" name="Google Shape;91;p13"/>
          <p:cNvSpPr txBox="1">
            <a:spLocks noGrp="1"/>
          </p:cNvSpPr>
          <p:nvPr>
            <p:ph type="title" idx="2"/>
          </p:nvPr>
        </p:nvSpPr>
        <p:spPr>
          <a:xfrm>
            <a:off x="1897212" y="3280410"/>
            <a:ext cx="2441400" cy="365700"/>
          </a:xfrm>
          <a:prstGeom prst="rect">
            <a:avLst/>
          </a:prstGeom>
          <a:ln>
            <a:noFill/>
          </a:ln>
        </p:spPr>
        <p:txBody>
          <a:bodyPr spcFirstLastPara="1" wrap="square" lIns="91425" tIns="91425" rIns="91425" bIns="91425" anchor="ctr" anchorCtr="0">
            <a:noAutofit/>
          </a:bodyPr>
          <a:lstStyle>
            <a:lvl1pPr lvl="0" algn="l" rtl="0">
              <a:spcBef>
                <a:spcPts val="0"/>
              </a:spcBef>
              <a:spcAft>
                <a:spcPts val="0"/>
              </a:spcAft>
              <a:buSzPts val="2500"/>
              <a:buNone/>
              <a:defRPr sz="25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2" name="Google Shape;92;p13"/>
          <p:cNvSpPr txBox="1">
            <a:spLocks noGrp="1"/>
          </p:cNvSpPr>
          <p:nvPr>
            <p:ph type="subTitle" idx="3"/>
          </p:nvPr>
        </p:nvSpPr>
        <p:spPr>
          <a:xfrm>
            <a:off x="1897212" y="3630010"/>
            <a:ext cx="24447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93" name="Google Shape;93;p13"/>
          <p:cNvSpPr txBox="1">
            <a:spLocks noGrp="1"/>
          </p:cNvSpPr>
          <p:nvPr>
            <p:ph type="title" idx="4"/>
          </p:nvPr>
        </p:nvSpPr>
        <p:spPr>
          <a:xfrm>
            <a:off x="5785050" y="1833700"/>
            <a:ext cx="2441400" cy="365700"/>
          </a:xfrm>
          <a:prstGeom prst="rect">
            <a:avLst/>
          </a:prstGeom>
          <a:ln>
            <a:noFill/>
          </a:ln>
        </p:spPr>
        <p:txBody>
          <a:bodyPr spcFirstLastPara="1" wrap="square" lIns="91425" tIns="91425" rIns="91425" bIns="91425" anchor="ctr" anchorCtr="0">
            <a:noAutofit/>
          </a:bodyPr>
          <a:lstStyle>
            <a:lvl1pPr lvl="0" algn="l" rtl="0">
              <a:spcBef>
                <a:spcPts val="0"/>
              </a:spcBef>
              <a:spcAft>
                <a:spcPts val="0"/>
              </a:spcAft>
              <a:buSzPts val="2500"/>
              <a:buNone/>
              <a:defRPr sz="25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4" name="Google Shape;94;p13"/>
          <p:cNvSpPr txBox="1">
            <a:spLocks noGrp="1"/>
          </p:cNvSpPr>
          <p:nvPr>
            <p:ph type="subTitle" idx="5"/>
          </p:nvPr>
        </p:nvSpPr>
        <p:spPr>
          <a:xfrm>
            <a:off x="5785050" y="2183298"/>
            <a:ext cx="24447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95" name="Google Shape;95;p13"/>
          <p:cNvSpPr txBox="1">
            <a:spLocks noGrp="1"/>
          </p:cNvSpPr>
          <p:nvPr>
            <p:ph type="title" idx="6" hasCustomPrompt="1"/>
          </p:nvPr>
        </p:nvSpPr>
        <p:spPr>
          <a:xfrm>
            <a:off x="963008" y="2025995"/>
            <a:ext cx="7347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6" name="Google Shape;96;p13"/>
          <p:cNvSpPr txBox="1">
            <a:spLocks noGrp="1"/>
          </p:cNvSpPr>
          <p:nvPr>
            <p:ph type="title" idx="7" hasCustomPrompt="1"/>
          </p:nvPr>
        </p:nvSpPr>
        <p:spPr>
          <a:xfrm>
            <a:off x="4849208" y="2026000"/>
            <a:ext cx="7347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a:spLocks noGrp="1"/>
          </p:cNvSpPr>
          <p:nvPr>
            <p:ph type="title" idx="8" hasCustomPrompt="1"/>
          </p:nvPr>
        </p:nvSpPr>
        <p:spPr>
          <a:xfrm>
            <a:off x="962996" y="3473788"/>
            <a:ext cx="7347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a:spLocks noGrp="1"/>
          </p:cNvSpPr>
          <p:nvPr>
            <p:ph type="title" idx="9"/>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99" name="Google Shape;99;p13"/>
          <p:cNvSpPr txBox="1">
            <a:spLocks noGrp="1"/>
          </p:cNvSpPr>
          <p:nvPr>
            <p:ph type="title" idx="13"/>
          </p:nvPr>
        </p:nvSpPr>
        <p:spPr>
          <a:xfrm>
            <a:off x="5785050" y="3280410"/>
            <a:ext cx="2441400" cy="365700"/>
          </a:xfrm>
          <a:prstGeom prst="rect">
            <a:avLst/>
          </a:prstGeom>
          <a:ln>
            <a:noFill/>
          </a:ln>
        </p:spPr>
        <p:txBody>
          <a:bodyPr spcFirstLastPara="1" wrap="square" lIns="91425" tIns="91425" rIns="91425" bIns="91425" anchor="ctr" anchorCtr="0">
            <a:noAutofit/>
          </a:bodyPr>
          <a:lstStyle>
            <a:lvl1pPr lvl="0" algn="l" rtl="0">
              <a:spcBef>
                <a:spcPts val="0"/>
              </a:spcBef>
              <a:spcAft>
                <a:spcPts val="0"/>
              </a:spcAft>
              <a:buSzPts val="2500"/>
              <a:buNone/>
              <a:defRPr sz="25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0" name="Google Shape;100;p13"/>
          <p:cNvSpPr txBox="1">
            <a:spLocks noGrp="1"/>
          </p:cNvSpPr>
          <p:nvPr>
            <p:ph type="subTitle" idx="14"/>
          </p:nvPr>
        </p:nvSpPr>
        <p:spPr>
          <a:xfrm>
            <a:off x="5785050" y="3630010"/>
            <a:ext cx="24447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01" name="Google Shape;101;p13"/>
          <p:cNvSpPr txBox="1">
            <a:spLocks noGrp="1"/>
          </p:cNvSpPr>
          <p:nvPr>
            <p:ph type="title" idx="15" hasCustomPrompt="1"/>
          </p:nvPr>
        </p:nvSpPr>
        <p:spPr>
          <a:xfrm>
            <a:off x="4849208" y="3464800"/>
            <a:ext cx="7347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CUSTOM_21">
    <p:spTree>
      <p:nvGrpSpPr>
        <p:cNvPr id="1" name="Shape 109"/>
        <p:cNvGrpSpPr/>
        <p:nvPr/>
      </p:nvGrpSpPr>
      <p:grpSpPr>
        <a:xfrm>
          <a:off x="0" y="0"/>
          <a:ext cx="0" cy="0"/>
          <a:chOff x="0" y="0"/>
          <a:chExt cx="0" cy="0"/>
        </a:xfrm>
      </p:grpSpPr>
      <p:pic>
        <p:nvPicPr>
          <p:cNvPr id="110" name="Google Shape;110;p15"/>
          <p:cNvPicPr preferRelativeResize="0"/>
          <p:nvPr/>
        </p:nvPicPr>
        <p:blipFill rotWithShape="1">
          <a:blip r:embed="rId2">
            <a:alphaModFix amt="79000"/>
          </a:blip>
          <a:srcRect t="39375" r="34742"/>
          <a:stretch/>
        </p:blipFill>
        <p:spPr>
          <a:xfrm rot="10800000">
            <a:off x="1" y="2524224"/>
            <a:ext cx="2821699" cy="2621327"/>
          </a:xfrm>
          <a:prstGeom prst="rect">
            <a:avLst/>
          </a:prstGeom>
          <a:noFill/>
          <a:ln>
            <a:noFill/>
          </a:ln>
        </p:spPr>
      </p:pic>
      <p:pic>
        <p:nvPicPr>
          <p:cNvPr id="111" name="Google Shape;111;p15"/>
          <p:cNvPicPr preferRelativeResize="0"/>
          <p:nvPr/>
        </p:nvPicPr>
        <p:blipFill rotWithShape="1">
          <a:blip r:embed="rId2">
            <a:alphaModFix amt="79000"/>
          </a:blip>
          <a:srcRect t="39375" r="34742"/>
          <a:stretch/>
        </p:blipFill>
        <p:spPr>
          <a:xfrm>
            <a:off x="6322301" y="0"/>
            <a:ext cx="2821699" cy="2621327"/>
          </a:xfrm>
          <a:prstGeom prst="rect">
            <a:avLst/>
          </a:prstGeom>
          <a:noFill/>
          <a:ln>
            <a:noFill/>
          </a:ln>
        </p:spPr>
      </p:pic>
      <p:sp>
        <p:nvSpPr>
          <p:cNvPr id="112" name="Google Shape;112;p15"/>
          <p:cNvSpPr txBox="1">
            <a:spLocks noGrp="1"/>
          </p:cNvSpPr>
          <p:nvPr>
            <p:ph type="title"/>
          </p:nvPr>
        </p:nvSpPr>
        <p:spPr>
          <a:xfrm>
            <a:off x="2492384" y="1464075"/>
            <a:ext cx="2814600" cy="1435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3" name="Google Shape;113;p15"/>
          <p:cNvSpPr txBox="1">
            <a:spLocks noGrp="1"/>
          </p:cNvSpPr>
          <p:nvPr>
            <p:ph type="title" idx="2" hasCustomPrompt="1"/>
          </p:nvPr>
        </p:nvSpPr>
        <p:spPr>
          <a:xfrm>
            <a:off x="5609996" y="1724774"/>
            <a:ext cx="914400" cy="914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45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4" name="Google Shape;114;p15"/>
          <p:cNvSpPr txBox="1">
            <a:spLocks noGrp="1"/>
          </p:cNvSpPr>
          <p:nvPr>
            <p:ph type="subTitle" idx="1"/>
          </p:nvPr>
        </p:nvSpPr>
        <p:spPr>
          <a:xfrm>
            <a:off x="2542200" y="3804680"/>
            <a:ext cx="40596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pic>
        <p:nvPicPr>
          <p:cNvPr id="115" name="Google Shape;115;p15"/>
          <p:cNvPicPr preferRelativeResize="0"/>
          <p:nvPr/>
        </p:nvPicPr>
        <p:blipFill rotWithShape="1">
          <a:blip r:embed="rId3">
            <a:alphaModFix/>
          </a:blip>
          <a:srcRect r="35542" b="17108"/>
          <a:stretch/>
        </p:blipFill>
        <p:spPr>
          <a:xfrm rot="10800000" flipH="1">
            <a:off x="6030425" y="3"/>
            <a:ext cx="3113574" cy="2424250"/>
          </a:xfrm>
          <a:prstGeom prst="rect">
            <a:avLst/>
          </a:prstGeom>
          <a:noFill/>
          <a:ln>
            <a:noFill/>
          </a:ln>
        </p:spPr>
      </p:pic>
      <p:pic>
        <p:nvPicPr>
          <p:cNvPr id="116" name="Google Shape;116;p15"/>
          <p:cNvPicPr preferRelativeResize="0"/>
          <p:nvPr/>
        </p:nvPicPr>
        <p:blipFill rotWithShape="1">
          <a:blip r:embed="rId3">
            <a:alphaModFix/>
          </a:blip>
          <a:srcRect r="6542" b="20590"/>
          <a:stretch/>
        </p:blipFill>
        <p:spPr>
          <a:xfrm rot="5400000">
            <a:off x="-1108798" y="1740152"/>
            <a:ext cx="4514273" cy="232247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22">
    <p:spTree>
      <p:nvGrpSpPr>
        <p:cNvPr id="1" name="Shape 117"/>
        <p:cNvGrpSpPr/>
        <p:nvPr/>
      </p:nvGrpSpPr>
      <p:grpSpPr>
        <a:xfrm>
          <a:off x="0" y="0"/>
          <a:ext cx="0" cy="0"/>
          <a:chOff x="0" y="0"/>
          <a:chExt cx="0" cy="0"/>
        </a:xfrm>
      </p:grpSpPr>
      <p:pic>
        <p:nvPicPr>
          <p:cNvPr id="118" name="Google Shape;118;p16"/>
          <p:cNvPicPr preferRelativeResize="0"/>
          <p:nvPr/>
        </p:nvPicPr>
        <p:blipFill rotWithShape="1">
          <a:blip r:embed="rId2">
            <a:alphaModFix amt="79000"/>
          </a:blip>
          <a:srcRect t="39375" r="34742"/>
          <a:stretch/>
        </p:blipFill>
        <p:spPr>
          <a:xfrm>
            <a:off x="6322301" y="0"/>
            <a:ext cx="2821699" cy="2621327"/>
          </a:xfrm>
          <a:prstGeom prst="rect">
            <a:avLst/>
          </a:prstGeom>
          <a:noFill/>
          <a:ln>
            <a:noFill/>
          </a:ln>
        </p:spPr>
      </p:pic>
      <p:pic>
        <p:nvPicPr>
          <p:cNvPr id="119" name="Google Shape;119;p16"/>
          <p:cNvPicPr preferRelativeResize="0"/>
          <p:nvPr/>
        </p:nvPicPr>
        <p:blipFill rotWithShape="1">
          <a:blip r:embed="rId2">
            <a:alphaModFix amt="79000"/>
          </a:blip>
          <a:srcRect t="39375" r="34742"/>
          <a:stretch/>
        </p:blipFill>
        <p:spPr>
          <a:xfrm rot="10800000">
            <a:off x="1" y="2524224"/>
            <a:ext cx="2821699" cy="2621327"/>
          </a:xfrm>
          <a:prstGeom prst="rect">
            <a:avLst/>
          </a:prstGeom>
          <a:noFill/>
          <a:ln>
            <a:noFill/>
          </a:ln>
        </p:spPr>
      </p:pic>
      <p:pic>
        <p:nvPicPr>
          <p:cNvPr id="120" name="Google Shape;120;p16"/>
          <p:cNvPicPr preferRelativeResize="0"/>
          <p:nvPr/>
        </p:nvPicPr>
        <p:blipFill rotWithShape="1">
          <a:blip r:embed="rId3">
            <a:alphaModFix/>
          </a:blip>
          <a:srcRect r="35542" b="17108"/>
          <a:stretch/>
        </p:blipFill>
        <p:spPr>
          <a:xfrm rot="10800000" flipH="1">
            <a:off x="6030425" y="3"/>
            <a:ext cx="3113574" cy="2424250"/>
          </a:xfrm>
          <a:prstGeom prst="rect">
            <a:avLst/>
          </a:prstGeom>
          <a:noFill/>
          <a:ln>
            <a:noFill/>
          </a:ln>
        </p:spPr>
      </p:pic>
      <p:pic>
        <p:nvPicPr>
          <p:cNvPr id="121" name="Google Shape;121;p16"/>
          <p:cNvPicPr preferRelativeResize="0"/>
          <p:nvPr/>
        </p:nvPicPr>
        <p:blipFill rotWithShape="1">
          <a:blip r:embed="rId3">
            <a:alphaModFix/>
          </a:blip>
          <a:srcRect r="6542" b="20590"/>
          <a:stretch/>
        </p:blipFill>
        <p:spPr>
          <a:xfrm rot="5400000">
            <a:off x="-1108798" y="1740152"/>
            <a:ext cx="4514273" cy="2322473"/>
          </a:xfrm>
          <a:prstGeom prst="rect">
            <a:avLst/>
          </a:prstGeom>
          <a:noFill/>
          <a:ln>
            <a:noFill/>
          </a:ln>
        </p:spPr>
      </p:pic>
      <p:sp>
        <p:nvSpPr>
          <p:cNvPr id="122" name="Google Shape;122;p1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23" name="Google Shape;123;p16"/>
          <p:cNvSpPr/>
          <p:nvPr/>
        </p:nvSpPr>
        <p:spPr>
          <a:xfrm>
            <a:off x="546300" y="1223925"/>
            <a:ext cx="8051400" cy="351390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02"/>
        <p:cNvGrpSpPr/>
        <p:nvPr/>
      </p:nvGrpSpPr>
      <p:grpSpPr>
        <a:xfrm>
          <a:off x="0" y="0"/>
          <a:ext cx="0" cy="0"/>
          <a:chOff x="0" y="0"/>
          <a:chExt cx="0" cy="0"/>
        </a:xfrm>
      </p:grpSpPr>
      <p:pic>
        <p:nvPicPr>
          <p:cNvPr id="203" name="Google Shape;203;p26"/>
          <p:cNvPicPr preferRelativeResize="0"/>
          <p:nvPr/>
        </p:nvPicPr>
        <p:blipFill rotWithShape="1">
          <a:blip r:embed="rId2">
            <a:alphaModFix amt="79000"/>
          </a:blip>
          <a:srcRect t="39375" r="34742"/>
          <a:stretch/>
        </p:blipFill>
        <p:spPr>
          <a:xfrm rot="10800000">
            <a:off x="-5424" y="2522175"/>
            <a:ext cx="2821699" cy="2621327"/>
          </a:xfrm>
          <a:prstGeom prst="rect">
            <a:avLst/>
          </a:prstGeom>
          <a:noFill/>
          <a:ln>
            <a:noFill/>
          </a:ln>
        </p:spPr>
      </p:pic>
      <p:pic>
        <p:nvPicPr>
          <p:cNvPr id="204" name="Google Shape;204;p26"/>
          <p:cNvPicPr preferRelativeResize="0"/>
          <p:nvPr/>
        </p:nvPicPr>
        <p:blipFill rotWithShape="1">
          <a:blip r:embed="rId2">
            <a:alphaModFix amt="79000"/>
          </a:blip>
          <a:srcRect t="39375" r="34742"/>
          <a:stretch/>
        </p:blipFill>
        <p:spPr>
          <a:xfrm rot="10800000" flipH="1">
            <a:off x="6322301" y="2522175"/>
            <a:ext cx="2821699" cy="2621327"/>
          </a:xfrm>
          <a:prstGeom prst="rect">
            <a:avLst/>
          </a:prstGeom>
          <a:noFill/>
          <a:ln>
            <a:noFill/>
          </a:ln>
        </p:spPr>
      </p:pic>
      <p:sp>
        <p:nvSpPr>
          <p:cNvPr id="205" name="Google Shape;205;p26"/>
          <p:cNvSpPr txBox="1">
            <a:spLocks noGrp="1"/>
          </p:cNvSpPr>
          <p:nvPr>
            <p:ph type="title"/>
          </p:nvPr>
        </p:nvSpPr>
        <p:spPr>
          <a:xfrm>
            <a:off x="2052630" y="1786557"/>
            <a:ext cx="2085900" cy="365700"/>
          </a:xfrm>
          <a:prstGeom prst="rect">
            <a:avLst/>
          </a:prstGeom>
          <a:ln>
            <a:noFill/>
          </a:ln>
        </p:spPr>
        <p:txBody>
          <a:bodyPr spcFirstLastPara="1" wrap="square" lIns="91425" tIns="91425" rIns="91425" bIns="91425" anchor="ctr" anchorCtr="0">
            <a:noAutofit/>
          </a:bodyPr>
          <a:lstStyle>
            <a:lvl1pPr lvl="0" algn="l" rtl="0">
              <a:spcBef>
                <a:spcPts val="0"/>
              </a:spcBef>
              <a:spcAft>
                <a:spcPts val="0"/>
              </a:spcAft>
              <a:buSzPts val="2500"/>
              <a:buNone/>
              <a:defRPr sz="25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6" name="Google Shape;206;p26"/>
          <p:cNvSpPr txBox="1">
            <a:spLocks noGrp="1"/>
          </p:cNvSpPr>
          <p:nvPr>
            <p:ph type="subTitle" idx="1"/>
          </p:nvPr>
        </p:nvSpPr>
        <p:spPr>
          <a:xfrm>
            <a:off x="2052630" y="2068276"/>
            <a:ext cx="2082900" cy="665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07" name="Google Shape;207;p26"/>
          <p:cNvSpPr txBox="1">
            <a:spLocks noGrp="1"/>
          </p:cNvSpPr>
          <p:nvPr>
            <p:ph type="title" idx="2"/>
          </p:nvPr>
        </p:nvSpPr>
        <p:spPr>
          <a:xfrm>
            <a:off x="6137327" y="1786545"/>
            <a:ext cx="2084700" cy="365700"/>
          </a:xfrm>
          <a:prstGeom prst="rect">
            <a:avLst/>
          </a:prstGeom>
          <a:ln>
            <a:noFill/>
          </a:ln>
        </p:spPr>
        <p:txBody>
          <a:bodyPr spcFirstLastPara="1" wrap="square" lIns="91425" tIns="91425" rIns="91425" bIns="91425" anchor="ctr" anchorCtr="0">
            <a:noAutofit/>
          </a:bodyPr>
          <a:lstStyle>
            <a:lvl1pPr lvl="0" algn="l" rtl="0">
              <a:spcBef>
                <a:spcPts val="0"/>
              </a:spcBef>
              <a:spcAft>
                <a:spcPts val="0"/>
              </a:spcAft>
              <a:buSzPts val="2500"/>
              <a:buNone/>
              <a:defRPr sz="25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8" name="Google Shape;208;p26"/>
          <p:cNvSpPr txBox="1">
            <a:spLocks noGrp="1"/>
          </p:cNvSpPr>
          <p:nvPr>
            <p:ph type="subTitle" idx="3"/>
          </p:nvPr>
        </p:nvSpPr>
        <p:spPr>
          <a:xfrm>
            <a:off x="6137327" y="2068266"/>
            <a:ext cx="2081700" cy="665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09" name="Google Shape;209;p26"/>
          <p:cNvSpPr txBox="1">
            <a:spLocks noGrp="1"/>
          </p:cNvSpPr>
          <p:nvPr>
            <p:ph type="title" idx="4"/>
          </p:nvPr>
        </p:nvSpPr>
        <p:spPr>
          <a:xfrm>
            <a:off x="2052630" y="3234355"/>
            <a:ext cx="2082900" cy="365700"/>
          </a:xfrm>
          <a:prstGeom prst="rect">
            <a:avLst/>
          </a:prstGeom>
          <a:ln>
            <a:noFill/>
          </a:ln>
        </p:spPr>
        <p:txBody>
          <a:bodyPr spcFirstLastPara="1" wrap="square" lIns="91425" tIns="91425" rIns="91425" bIns="91425" anchor="ctr" anchorCtr="0">
            <a:noAutofit/>
          </a:bodyPr>
          <a:lstStyle>
            <a:lvl1pPr lvl="0" algn="l" rtl="0">
              <a:spcBef>
                <a:spcPts val="0"/>
              </a:spcBef>
              <a:spcAft>
                <a:spcPts val="0"/>
              </a:spcAft>
              <a:buSzPts val="2500"/>
              <a:buNone/>
              <a:defRPr sz="25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0" name="Google Shape;210;p26"/>
          <p:cNvSpPr txBox="1">
            <a:spLocks noGrp="1"/>
          </p:cNvSpPr>
          <p:nvPr>
            <p:ph type="subTitle" idx="5"/>
          </p:nvPr>
        </p:nvSpPr>
        <p:spPr>
          <a:xfrm>
            <a:off x="2052630" y="3516086"/>
            <a:ext cx="2082900" cy="665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11" name="Google Shape;211;p26"/>
          <p:cNvSpPr txBox="1">
            <a:spLocks noGrp="1"/>
          </p:cNvSpPr>
          <p:nvPr>
            <p:ph type="title" idx="6"/>
          </p:nvPr>
        </p:nvSpPr>
        <p:spPr>
          <a:xfrm>
            <a:off x="6137327" y="3234353"/>
            <a:ext cx="2081700" cy="365700"/>
          </a:xfrm>
          <a:prstGeom prst="rect">
            <a:avLst/>
          </a:prstGeom>
          <a:ln>
            <a:noFill/>
          </a:ln>
        </p:spPr>
        <p:txBody>
          <a:bodyPr spcFirstLastPara="1" wrap="square" lIns="91425" tIns="91425" rIns="91425" bIns="91425" anchor="ctr" anchorCtr="0">
            <a:noAutofit/>
          </a:bodyPr>
          <a:lstStyle>
            <a:lvl1pPr lvl="0" algn="l" rtl="0">
              <a:spcBef>
                <a:spcPts val="0"/>
              </a:spcBef>
              <a:spcAft>
                <a:spcPts val="0"/>
              </a:spcAft>
              <a:buSzPts val="2500"/>
              <a:buNone/>
              <a:defRPr sz="25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2" name="Google Shape;212;p26"/>
          <p:cNvSpPr txBox="1">
            <a:spLocks noGrp="1"/>
          </p:cNvSpPr>
          <p:nvPr>
            <p:ph type="subTitle" idx="7"/>
          </p:nvPr>
        </p:nvSpPr>
        <p:spPr>
          <a:xfrm>
            <a:off x="6137327" y="3516086"/>
            <a:ext cx="2081700" cy="665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13" name="Google Shape;213;p26"/>
          <p:cNvSpPr txBox="1">
            <a:spLocks noGrp="1"/>
          </p:cNvSpPr>
          <p:nvPr>
            <p:ph type="title" idx="8"/>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pic>
        <p:nvPicPr>
          <p:cNvPr id="214" name="Google Shape;214;p26"/>
          <p:cNvPicPr preferRelativeResize="0"/>
          <p:nvPr/>
        </p:nvPicPr>
        <p:blipFill rotWithShape="1">
          <a:blip r:embed="rId3">
            <a:alphaModFix/>
          </a:blip>
          <a:srcRect r="35542" b="17108"/>
          <a:stretch/>
        </p:blipFill>
        <p:spPr>
          <a:xfrm flipH="1">
            <a:off x="0" y="2715525"/>
            <a:ext cx="3113574" cy="2424250"/>
          </a:xfrm>
          <a:prstGeom prst="rect">
            <a:avLst/>
          </a:prstGeom>
          <a:noFill/>
          <a:ln>
            <a:noFill/>
          </a:ln>
        </p:spPr>
      </p:pic>
      <p:pic>
        <p:nvPicPr>
          <p:cNvPr id="215" name="Google Shape;215;p26"/>
          <p:cNvPicPr preferRelativeResize="0"/>
          <p:nvPr/>
        </p:nvPicPr>
        <p:blipFill rotWithShape="1">
          <a:blip r:embed="rId3">
            <a:alphaModFix/>
          </a:blip>
          <a:srcRect r="6542" b="20590"/>
          <a:stretch/>
        </p:blipFill>
        <p:spPr>
          <a:xfrm rot="-5400000">
            <a:off x="5727152" y="1725127"/>
            <a:ext cx="4514273" cy="23224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16"/>
        <p:cNvGrpSpPr/>
        <p:nvPr/>
      </p:nvGrpSpPr>
      <p:grpSpPr>
        <a:xfrm>
          <a:off x="0" y="0"/>
          <a:ext cx="0" cy="0"/>
          <a:chOff x="0" y="0"/>
          <a:chExt cx="0" cy="0"/>
        </a:xfrm>
      </p:grpSpPr>
      <p:pic>
        <p:nvPicPr>
          <p:cNvPr id="217" name="Google Shape;217;p27"/>
          <p:cNvPicPr preferRelativeResize="0"/>
          <p:nvPr/>
        </p:nvPicPr>
        <p:blipFill rotWithShape="1">
          <a:blip r:embed="rId2">
            <a:alphaModFix amt="79000"/>
          </a:blip>
          <a:srcRect t="39375" r="34742"/>
          <a:stretch/>
        </p:blipFill>
        <p:spPr>
          <a:xfrm flipH="1">
            <a:off x="1" y="0"/>
            <a:ext cx="2821699" cy="2621327"/>
          </a:xfrm>
          <a:prstGeom prst="rect">
            <a:avLst/>
          </a:prstGeom>
          <a:noFill/>
          <a:ln>
            <a:noFill/>
          </a:ln>
        </p:spPr>
      </p:pic>
      <p:pic>
        <p:nvPicPr>
          <p:cNvPr id="218" name="Google Shape;218;p27"/>
          <p:cNvPicPr preferRelativeResize="0"/>
          <p:nvPr/>
        </p:nvPicPr>
        <p:blipFill rotWithShape="1">
          <a:blip r:embed="rId2">
            <a:alphaModFix amt="79000"/>
          </a:blip>
          <a:srcRect t="39375" r="34742"/>
          <a:stretch/>
        </p:blipFill>
        <p:spPr>
          <a:xfrm rot="10800000" flipH="1">
            <a:off x="6322301" y="2522175"/>
            <a:ext cx="2821699" cy="2621327"/>
          </a:xfrm>
          <a:prstGeom prst="rect">
            <a:avLst/>
          </a:prstGeom>
          <a:noFill/>
          <a:ln>
            <a:noFill/>
          </a:ln>
        </p:spPr>
      </p:pic>
      <p:pic>
        <p:nvPicPr>
          <p:cNvPr id="219" name="Google Shape;219;p27"/>
          <p:cNvPicPr preferRelativeResize="0"/>
          <p:nvPr/>
        </p:nvPicPr>
        <p:blipFill rotWithShape="1">
          <a:blip r:embed="rId3">
            <a:alphaModFix/>
          </a:blip>
          <a:srcRect r="6542" b="20590"/>
          <a:stretch/>
        </p:blipFill>
        <p:spPr>
          <a:xfrm rot="5400000" flipH="1">
            <a:off x="-1108798" y="1082927"/>
            <a:ext cx="4514273" cy="2322473"/>
          </a:xfrm>
          <a:prstGeom prst="rect">
            <a:avLst/>
          </a:prstGeom>
          <a:noFill/>
          <a:ln>
            <a:noFill/>
          </a:ln>
        </p:spPr>
      </p:pic>
      <p:pic>
        <p:nvPicPr>
          <p:cNvPr id="220" name="Google Shape;220;p27"/>
          <p:cNvPicPr preferRelativeResize="0"/>
          <p:nvPr/>
        </p:nvPicPr>
        <p:blipFill rotWithShape="1">
          <a:blip r:embed="rId3">
            <a:alphaModFix/>
          </a:blip>
          <a:srcRect r="35542" b="17108"/>
          <a:stretch/>
        </p:blipFill>
        <p:spPr>
          <a:xfrm>
            <a:off x="6030425" y="2719250"/>
            <a:ext cx="3113574" cy="2424250"/>
          </a:xfrm>
          <a:prstGeom prst="rect">
            <a:avLst/>
          </a:prstGeom>
          <a:noFill/>
          <a:ln>
            <a:noFill/>
          </a:ln>
        </p:spPr>
      </p:pic>
      <p:sp>
        <p:nvSpPr>
          <p:cNvPr id="221" name="Google Shape;221;p27"/>
          <p:cNvSpPr/>
          <p:nvPr/>
        </p:nvSpPr>
        <p:spPr>
          <a:xfrm>
            <a:off x="546300" y="1223925"/>
            <a:ext cx="8051400" cy="351390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txBox="1">
            <a:spLocks noGrp="1"/>
          </p:cNvSpPr>
          <p:nvPr>
            <p:ph type="title"/>
          </p:nvPr>
        </p:nvSpPr>
        <p:spPr>
          <a:xfrm>
            <a:off x="716075" y="1955327"/>
            <a:ext cx="2148900" cy="365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5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3" name="Google Shape;223;p27"/>
          <p:cNvSpPr txBox="1">
            <a:spLocks noGrp="1"/>
          </p:cNvSpPr>
          <p:nvPr>
            <p:ph type="subTitle" idx="1"/>
          </p:nvPr>
        </p:nvSpPr>
        <p:spPr>
          <a:xfrm>
            <a:off x="715775" y="2313248"/>
            <a:ext cx="2149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24" name="Google Shape;224;p27"/>
          <p:cNvSpPr txBox="1">
            <a:spLocks noGrp="1"/>
          </p:cNvSpPr>
          <p:nvPr>
            <p:ph type="title" idx="2"/>
          </p:nvPr>
        </p:nvSpPr>
        <p:spPr>
          <a:xfrm>
            <a:off x="3497550" y="1955327"/>
            <a:ext cx="2148900" cy="365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5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5" name="Google Shape;225;p27"/>
          <p:cNvSpPr txBox="1">
            <a:spLocks noGrp="1"/>
          </p:cNvSpPr>
          <p:nvPr>
            <p:ph type="subTitle" idx="3"/>
          </p:nvPr>
        </p:nvSpPr>
        <p:spPr>
          <a:xfrm>
            <a:off x="3497250" y="2313248"/>
            <a:ext cx="2149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26" name="Google Shape;226;p27"/>
          <p:cNvSpPr txBox="1">
            <a:spLocks noGrp="1"/>
          </p:cNvSpPr>
          <p:nvPr>
            <p:ph type="title" idx="4"/>
          </p:nvPr>
        </p:nvSpPr>
        <p:spPr>
          <a:xfrm>
            <a:off x="716075" y="3694598"/>
            <a:ext cx="2148900" cy="365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5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7" name="Google Shape;227;p27"/>
          <p:cNvSpPr txBox="1">
            <a:spLocks noGrp="1"/>
          </p:cNvSpPr>
          <p:nvPr>
            <p:ph type="subTitle" idx="5"/>
          </p:nvPr>
        </p:nvSpPr>
        <p:spPr>
          <a:xfrm>
            <a:off x="715775" y="4052524"/>
            <a:ext cx="2149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28" name="Google Shape;228;p27"/>
          <p:cNvSpPr txBox="1">
            <a:spLocks noGrp="1"/>
          </p:cNvSpPr>
          <p:nvPr>
            <p:ph type="title" idx="6"/>
          </p:nvPr>
        </p:nvSpPr>
        <p:spPr>
          <a:xfrm>
            <a:off x="3497550" y="3694598"/>
            <a:ext cx="2148900" cy="365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5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9" name="Google Shape;229;p27"/>
          <p:cNvSpPr txBox="1">
            <a:spLocks noGrp="1"/>
          </p:cNvSpPr>
          <p:nvPr>
            <p:ph type="subTitle" idx="7"/>
          </p:nvPr>
        </p:nvSpPr>
        <p:spPr>
          <a:xfrm>
            <a:off x="3497250" y="4052524"/>
            <a:ext cx="2149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30" name="Google Shape;230;p27"/>
          <p:cNvSpPr txBox="1">
            <a:spLocks noGrp="1"/>
          </p:cNvSpPr>
          <p:nvPr>
            <p:ph type="title" idx="8"/>
          </p:nvPr>
        </p:nvSpPr>
        <p:spPr>
          <a:xfrm>
            <a:off x="6280438" y="1955327"/>
            <a:ext cx="2146800" cy="365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5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1" name="Google Shape;231;p27"/>
          <p:cNvSpPr txBox="1">
            <a:spLocks noGrp="1"/>
          </p:cNvSpPr>
          <p:nvPr>
            <p:ph type="subTitle" idx="9"/>
          </p:nvPr>
        </p:nvSpPr>
        <p:spPr>
          <a:xfrm>
            <a:off x="6279088" y="2313248"/>
            <a:ext cx="2149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32" name="Google Shape;232;p27"/>
          <p:cNvSpPr txBox="1">
            <a:spLocks noGrp="1"/>
          </p:cNvSpPr>
          <p:nvPr>
            <p:ph type="title" idx="13"/>
          </p:nvPr>
        </p:nvSpPr>
        <p:spPr>
          <a:xfrm>
            <a:off x="6279388" y="3694598"/>
            <a:ext cx="2148900" cy="365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5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3" name="Google Shape;233;p27"/>
          <p:cNvSpPr txBox="1">
            <a:spLocks noGrp="1"/>
          </p:cNvSpPr>
          <p:nvPr>
            <p:ph type="subTitle" idx="14"/>
          </p:nvPr>
        </p:nvSpPr>
        <p:spPr>
          <a:xfrm>
            <a:off x="6279088" y="4052524"/>
            <a:ext cx="2149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34" name="Google Shape;234;p27"/>
          <p:cNvSpPr txBox="1">
            <a:spLocks noGrp="1"/>
          </p:cNvSpPr>
          <p:nvPr>
            <p:ph type="title" idx="15"/>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539496"/>
            <a:ext cx="77085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500"/>
              <a:buFont typeface="Dosis"/>
              <a:buNone/>
              <a:defRPr sz="3500" b="1">
                <a:solidFill>
                  <a:schemeClr val="dk2"/>
                </a:solidFill>
                <a:latin typeface="Dosis"/>
                <a:ea typeface="Dosis"/>
                <a:cs typeface="Dosis"/>
                <a:sym typeface="Dosis"/>
              </a:defRPr>
            </a:lvl1pPr>
            <a:lvl2pPr lvl="1"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2pPr>
            <a:lvl3pPr lvl="2"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3pPr>
            <a:lvl4pPr lvl="3"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4pPr>
            <a:lvl5pPr lvl="4"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5pPr>
            <a:lvl6pPr lvl="5"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6pPr>
            <a:lvl7pPr lvl="6"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7pPr>
            <a:lvl8pPr lvl="7"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8pPr>
            <a:lvl9pPr lvl="8"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1pPr>
            <a:lvl2pPr marL="914400" lvl="1" indent="-32385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2pPr>
            <a:lvl3pPr marL="1371600" lvl="2" indent="-32385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3pPr>
            <a:lvl4pPr marL="1828800" lvl="3" indent="-32385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4pPr>
            <a:lvl5pPr marL="2286000" lvl="4" indent="-32385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5pPr>
            <a:lvl6pPr marL="2743200" lvl="5" indent="-32385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6pPr>
            <a:lvl7pPr marL="3200400" lvl="6" indent="-32385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7pPr>
            <a:lvl8pPr marL="3657600" lvl="7" indent="-32385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8pPr>
            <a:lvl9pPr marL="4114800" lvl="8" indent="-32385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59" r:id="rId5"/>
    <p:sldLayoutId id="2147483661" r:id="rId6"/>
    <p:sldLayoutId id="2147483662" r:id="rId7"/>
    <p:sldLayoutId id="2147483672" r:id="rId8"/>
    <p:sldLayoutId id="2147483673" r:id="rId9"/>
    <p:sldLayoutId id="2147483676" r:id="rId10"/>
    <p:sldLayoutId id="2147483677" r:id="rId11"/>
    <p:sldLayoutId id="214748367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6"/>
          <p:cNvSpPr/>
          <p:nvPr/>
        </p:nvSpPr>
        <p:spPr>
          <a:xfrm>
            <a:off x="1216500" y="704370"/>
            <a:ext cx="6711000" cy="251310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6"/>
          <p:cNvSpPr/>
          <p:nvPr/>
        </p:nvSpPr>
        <p:spPr>
          <a:xfrm>
            <a:off x="1216500" y="3387530"/>
            <a:ext cx="6711000" cy="609600"/>
          </a:xfrm>
          <a:prstGeom prst="roundRect">
            <a:avLst>
              <a:gd name="adj" fmla="val 20280"/>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6"/>
          <p:cNvSpPr txBox="1">
            <a:spLocks noGrp="1"/>
          </p:cNvSpPr>
          <p:nvPr>
            <p:ph type="ctrTitle"/>
          </p:nvPr>
        </p:nvSpPr>
        <p:spPr>
          <a:xfrm>
            <a:off x="1073700" y="812970"/>
            <a:ext cx="6996600" cy="229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chemeClr val="dk2"/>
                </a:solidFill>
                <a:latin typeface="Quicksand Medium" panose="020B0604020202020204" charset="0"/>
              </a:rPr>
              <a:t>Correcta:</a:t>
            </a:r>
            <a:r>
              <a:rPr lang="en" sz="4800" dirty="0">
                <a:latin typeface="Quicksand Medium" panose="020B0604020202020204" charset="0"/>
              </a:rPr>
              <a:t> Auto correction for subjective questions</a:t>
            </a:r>
            <a:endParaRPr sz="4800" dirty="0">
              <a:latin typeface="Quicksand Medium" panose="020B0604020202020204" charset="0"/>
            </a:endParaRPr>
          </a:p>
        </p:txBody>
      </p:sp>
      <p:sp>
        <p:nvSpPr>
          <p:cNvPr id="295" name="Google Shape;295;p36"/>
          <p:cNvSpPr txBox="1">
            <a:spLocks noGrp="1"/>
          </p:cNvSpPr>
          <p:nvPr>
            <p:ph type="subTitle" idx="1"/>
          </p:nvPr>
        </p:nvSpPr>
        <p:spPr>
          <a:xfrm>
            <a:off x="2466000" y="3509480"/>
            <a:ext cx="42120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t>Nada Ahmed, Mariam Yasser, Rawan Ahmed, and Philip George</a:t>
            </a:r>
          </a:p>
        </p:txBody>
      </p:sp>
      <p:pic>
        <p:nvPicPr>
          <p:cNvPr id="6" name="Google Shape;124;p27">
            <a:extLst>
              <a:ext uri="{FF2B5EF4-FFF2-40B4-BE49-F238E27FC236}">
                <a16:creationId xmlns:a16="http://schemas.microsoft.com/office/drawing/2014/main" id="{5AA7E14E-3373-48CB-B0B7-AAE25F6FA67D}"/>
              </a:ext>
            </a:extLst>
          </p:cNvPr>
          <p:cNvPicPr preferRelativeResize="0"/>
          <p:nvPr/>
        </p:nvPicPr>
        <p:blipFill rotWithShape="1">
          <a:blip r:embed="rId3">
            <a:alphaModFix/>
          </a:blip>
          <a:srcRect l="17888" r="14707"/>
          <a:stretch/>
        </p:blipFill>
        <p:spPr>
          <a:xfrm>
            <a:off x="7112599" y="80520"/>
            <a:ext cx="1915501" cy="864750"/>
          </a:xfrm>
          <a:prstGeom prst="rect">
            <a:avLst/>
          </a:prstGeom>
          <a:noFill/>
          <a:ln>
            <a:noFill/>
          </a:ln>
        </p:spPr>
      </p:pic>
      <p:sp>
        <p:nvSpPr>
          <p:cNvPr id="7" name="Google Shape;293;p36">
            <a:extLst>
              <a:ext uri="{FF2B5EF4-FFF2-40B4-BE49-F238E27FC236}">
                <a16:creationId xmlns:a16="http://schemas.microsoft.com/office/drawing/2014/main" id="{6702436E-47F8-4DC1-B372-194BC2A80DD3}"/>
              </a:ext>
            </a:extLst>
          </p:cNvPr>
          <p:cNvSpPr/>
          <p:nvPr/>
        </p:nvSpPr>
        <p:spPr>
          <a:xfrm>
            <a:off x="1216500" y="4115930"/>
            <a:ext cx="6711000" cy="609600"/>
          </a:xfrm>
          <a:prstGeom prst="roundRect">
            <a:avLst>
              <a:gd name="adj" fmla="val 20280"/>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5;p36">
            <a:extLst>
              <a:ext uri="{FF2B5EF4-FFF2-40B4-BE49-F238E27FC236}">
                <a16:creationId xmlns:a16="http://schemas.microsoft.com/office/drawing/2014/main" id="{02C6A196-EA99-48C8-BB03-E33BEF089013}"/>
              </a:ext>
            </a:extLst>
          </p:cNvPr>
          <p:cNvSpPr txBox="1">
            <a:spLocks/>
          </p:cNvSpPr>
          <p:nvPr/>
        </p:nvSpPr>
        <p:spPr>
          <a:xfrm>
            <a:off x="2467200" y="4237880"/>
            <a:ext cx="421200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lt1"/>
              </a:buClr>
              <a:buSzPts val="1500"/>
              <a:buFont typeface="Quicksand Medium"/>
              <a:buNone/>
              <a:defRPr sz="1500" b="0" i="0" u="none" strike="noStrike" cap="none">
                <a:solidFill>
                  <a:schemeClr val="lt1"/>
                </a:solidFill>
                <a:latin typeface="Quicksand Medium"/>
                <a:ea typeface="Quicksand Medium"/>
                <a:cs typeface="Quicksand Medium"/>
                <a:sym typeface="Quicksand Medium"/>
              </a:defRPr>
            </a:lvl1pPr>
            <a:lvl2pPr marL="914400" marR="0" lvl="1" indent="-323850" algn="ctr" rtl="0">
              <a:lnSpc>
                <a:spcPct val="100000"/>
              </a:lnSpc>
              <a:spcBef>
                <a:spcPts val="0"/>
              </a:spcBef>
              <a:spcAft>
                <a:spcPts val="0"/>
              </a:spcAft>
              <a:buClr>
                <a:schemeClr val="lt1"/>
              </a:buClr>
              <a:buSzPts val="1800"/>
              <a:buFont typeface="Quicksand Medium"/>
              <a:buNone/>
              <a:defRPr sz="1800" b="0" i="0" u="none" strike="noStrike" cap="none">
                <a:solidFill>
                  <a:schemeClr val="lt1"/>
                </a:solidFill>
                <a:latin typeface="Quicksand Medium"/>
                <a:ea typeface="Quicksand Medium"/>
                <a:cs typeface="Quicksand Medium"/>
                <a:sym typeface="Quicksand Medium"/>
              </a:defRPr>
            </a:lvl2pPr>
            <a:lvl3pPr marL="1371600" marR="0" lvl="2" indent="-323850" algn="ctr" rtl="0">
              <a:lnSpc>
                <a:spcPct val="100000"/>
              </a:lnSpc>
              <a:spcBef>
                <a:spcPts val="0"/>
              </a:spcBef>
              <a:spcAft>
                <a:spcPts val="0"/>
              </a:spcAft>
              <a:buClr>
                <a:schemeClr val="lt1"/>
              </a:buClr>
              <a:buSzPts val="1800"/>
              <a:buFont typeface="Quicksand Medium"/>
              <a:buNone/>
              <a:defRPr sz="1800" b="0" i="0" u="none" strike="noStrike" cap="none">
                <a:solidFill>
                  <a:schemeClr val="lt1"/>
                </a:solidFill>
                <a:latin typeface="Quicksand Medium"/>
                <a:ea typeface="Quicksand Medium"/>
                <a:cs typeface="Quicksand Medium"/>
                <a:sym typeface="Quicksand Medium"/>
              </a:defRPr>
            </a:lvl3pPr>
            <a:lvl4pPr marL="1828800" marR="0" lvl="3" indent="-323850" algn="ctr" rtl="0">
              <a:lnSpc>
                <a:spcPct val="100000"/>
              </a:lnSpc>
              <a:spcBef>
                <a:spcPts val="0"/>
              </a:spcBef>
              <a:spcAft>
                <a:spcPts val="0"/>
              </a:spcAft>
              <a:buClr>
                <a:schemeClr val="lt1"/>
              </a:buClr>
              <a:buSzPts val="1800"/>
              <a:buFont typeface="Quicksand Medium"/>
              <a:buNone/>
              <a:defRPr sz="1800" b="0" i="0" u="none" strike="noStrike" cap="none">
                <a:solidFill>
                  <a:schemeClr val="lt1"/>
                </a:solidFill>
                <a:latin typeface="Quicksand Medium"/>
                <a:ea typeface="Quicksand Medium"/>
                <a:cs typeface="Quicksand Medium"/>
                <a:sym typeface="Quicksand Medium"/>
              </a:defRPr>
            </a:lvl4pPr>
            <a:lvl5pPr marL="2286000" marR="0" lvl="4" indent="-323850" algn="ctr" rtl="0">
              <a:lnSpc>
                <a:spcPct val="100000"/>
              </a:lnSpc>
              <a:spcBef>
                <a:spcPts val="0"/>
              </a:spcBef>
              <a:spcAft>
                <a:spcPts val="0"/>
              </a:spcAft>
              <a:buClr>
                <a:schemeClr val="lt1"/>
              </a:buClr>
              <a:buSzPts val="1800"/>
              <a:buFont typeface="Quicksand Medium"/>
              <a:buNone/>
              <a:defRPr sz="1800" b="0" i="0" u="none" strike="noStrike" cap="none">
                <a:solidFill>
                  <a:schemeClr val="lt1"/>
                </a:solidFill>
                <a:latin typeface="Quicksand Medium"/>
                <a:ea typeface="Quicksand Medium"/>
                <a:cs typeface="Quicksand Medium"/>
                <a:sym typeface="Quicksand Medium"/>
              </a:defRPr>
            </a:lvl5pPr>
            <a:lvl6pPr marL="2743200" marR="0" lvl="5" indent="-323850" algn="ctr" rtl="0">
              <a:lnSpc>
                <a:spcPct val="100000"/>
              </a:lnSpc>
              <a:spcBef>
                <a:spcPts val="0"/>
              </a:spcBef>
              <a:spcAft>
                <a:spcPts val="0"/>
              </a:spcAft>
              <a:buClr>
                <a:schemeClr val="lt1"/>
              </a:buClr>
              <a:buSzPts val="1800"/>
              <a:buFont typeface="Quicksand Medium"/>
              <a:buNone/>
              <a:defRPr sz="1800" b="0" i="0" u="none" strike="noStrike" cap="none">
                <a:solidFill>
                  <a:schemeClr val="lt1"/>
                </a:solidFill>
                <a:latin typeface="Quicksand Medium"/>
                <a:ea typeface="Quicksand Medium"/>
                <a:cs typeface="Quicksand Medium"/>
                <a:sym typeface="Quicksand Medium"/>
              </a:defRPr>
            </a:lvl6pPr>
            <a:lvl7pPr marL="3200400" marR="0" lvl="6" indent="-323850" algn="ctr" rtl="0">
              <a:lnSpc>
                <a:spcPct val="100000"/>
              </a:lnSpc>
              <a:spcBef>
                <a:spcPts val="0"/>
              </a:spcBef>
              <a:spcAft>
                <a:spcPts val="0"/>
              </a:spcAft>
              <a:buClr>
                <a:schemeClr val="lt1"/>
              </a:buClr>
              <a:buSzPts val="1800"/>
              <a:buFont typeface="Quicksand Medium"/>
              <a:buNone/>
              <a:defRPr sz="1800" b="0" i="0" u="none" strike="noStrike" cap="none">
                <a:solidFill>
                  <a:schemeClr val="lt1"/>
                </a:solidFill>
                <a:latin typeface="Quicksand Medium"/>
                <a:ea typeface="Quicksand Medium"/>
                <a:cs typeface="Quicksand Medium"/>
                <a:sym typeface="Quicksand Medium"/>
              </a:defRPr>
            </a:lvl7pPr>
            <a:lvl8pPr marL="3657600" marR="0" lvl="7" indent="-323850" algn="ctr" rtl="0">
              <a:lnSpc>
                <a:spcPct val="100000"/>
              </a:lnSpc>
              <a:spcBef>
                <a:spcPts val="0"/>
              </a:spcBef>
              <a:spcAft>
                <a:spcPts val="0"/>
              </a:spcAft>
              <a:buClr>
                <a:schemeClr val="lt1"/>
              </a:buClr>
              <a:buSzPts val="1800"/>
              <a:buFont typeface="Quicksand Medium"/>
              <a:buNone/>
              <a:defRPr sz="1800" b="0" i="0" u="none" strike="noStrike" cap="none">
                <a:solidFill>
                  <a:schemeClr val="lt1"/>
                </a:solidFill>
                <a:latin typeface="Quicksand Medium"/>
                <a:ea typeface="Quicksand Medium"/>
                <a:cs typeface="Quicksand Medium"/>
                <a:sym typeface="Quicksand Medium"/>
              </a:defRPr>
            </a:lvl8pPr>
            <a:lvl9pPr marL="4114800" marR="0" lvl="8" indent="-323850" algn="ctr" rtl="0">
              <a:lnSpc>
                <a:spcPct val="100000"/>
              </a:lnSpc>
              <a:spcBef>
                <a:spcPts val="0"/>
              </a:spcBef>
              <a:spcAft>
                <a:spcPts val="0"/>
              </a:spcAft>
              <a:buClr>
                <a:schemeClr val="lt1"/>
              </a:buClr>
              <a:buSzPts val="1800"/>
              <a:buFont typeface="Quicksand Medium"/>
              <a:buNone/>
              <a:defRPr sz="1800" b="0" i="0" u="none" strike="noStrike" cap="none">
                <a:solidFill>
                  <a:schemeClr val="lt1"/>
                </a:solidFill>
                <a:latin typeface="Quicksand Medium"/>
                <a:ea typeface="Quicksand Medium"/>
                <a:cs typeface="Quicksand Medium"/>
                <a:sym typeface="Quicksand Medium"/>
              </a:defRPr>
            </a:lvl9pPr>
          </a:lstStyle>
          <a:p>
            <a:pPr marL="0" lvl="0" indent="0" algn="ctr" rtl="0">
              <a:lnSpc>
                <a:spcPct val="100000"/>
              </a:lnSpc>
              <a:spcBef>
                <a:spcPts val="0"/>
              </a:spcBef>
              <a:spcAft>
                <a:spcPts val="0"/>
              </a:spcAft>
              <a:buNone/>
            </a:pPr>
            <a:r>
              <a:rPr lang="en-GB" sz="1400" dirty="0"/>
              <a:t>Supervised by: </a:t>
            </a:r>
            <a:r>
              <a:rPr lang="en-GB" sz="1400" dirty="0" err="1"/>
              <a:t>Dr.</a:t>
            </a:r>
            <a:r>
              <a:rPr lang="en-GB" sz="1400" dirty="0"/>
              <a:t> </a:t>
            </a:r>
            <a:r>
              <a:rPr lang="en-GB" sz="1400" dirty="0" err="1"/>
              <a:t>Diaa</a:t>
            </a:r>
            <a:r>
              <a:rPr lang="en-GB" sz="1400" dirty="0"/>
              <a:t> Salama</a:t>
            </a:r>
            <a:br>
              <a:rPr lang="en-GB" sz="1400" dirty="0"/>
            </a:br>
            <a:r>
              <a:rPr lang="en-GB" sz="1400" dirty="0"/>
              <a:t>Supervising Assistant: Eng. Mahmoud El-</a:t>
            </a:r>
            <a:r>
              <a:rPr lang="en-GB" sz="1400" dirty="0" err="1"/>
              <a:t>Sahhar</a:t>
            </a:r>
            <a:endParaRPr lang="en-GB"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62"/>
          <p:cNvSpPr/>
          <p:nvPr/>
        </p:nvSpPr>
        <p:spPr>
          <a:xfrm>
            <a:off x="1216501" y="851170"/>
            <a:ext cx="6711000" cy="266160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2"/>
          <p:cNvSpPr/>
          <p:nvPr/>
        </p:nvSpPr>
        <p:spPr>
          <a:xfrm>
            <a:off x="5482816" y="1597570"/>
            <a:ext cx="1168800" cy="1168800"/>
          </a:xfrm>
          <a:prstGeom prst="roundRect">
            <a:avLst>
              <a:gd name="adj" fmla="val 827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2"/>
          <p:cNvSpPr/>
          <p:nvPr/>
        </p:nvSpPr>
        <p:spPr>
          <a:xfrm>
            <a:off x="1216501" y="3682730"/>
            <a:ext cx="6711000" cy="609600"/>
          </a:xfrm>
          <a:prstGeom prst="roundRect">
            <a:avLst>
              <a:gd name="adj" fmla="val 20280"/>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2"/>
          <p:cNvSpPr txBox="1">
            <a:spLocks noGrp="1"/>
          </p:cNvSpPr>
          <p:nvPr>
            <p:ph type="title"/>
          </p:nvPr>
        </p:nvSpPr>
        <p:spPr>
          <a:xfrm>
            <a:off x="1224000" y="1464075"/>
            <a:ext cx="4154984" cy="143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400" dirty="0"/>
              <a:t>System Overview</a:t>
            </a:r>
            <a:endParaRPr sz="4400" b="0" dirty="0">
              <a:solidFill>
                <a:schemeClr val="lt1"/>
              </a:solidFill>
            </a:endParaRPr>
          </a:p>
        </p:txBody>
      </p:sp>
      <p:sp>
        <p:nvSpPr>
          <p:cNvPr id="969" name="Google Shape;969;p62"/>
          <p:cNvSpPr txBox="1">
            <a:spLocks noGrp="1"/>
          </p:cNvSpPr>
          <p:nvPr>
            <p:ph type="title" idx="2"/>
          </p:nvPr>
        </p:nvSpPr>
        <p:spPr>
          <a:xfrm>
            <a:off x="5609996" y="1724774"/>
            <a:ext cx="9144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970" name="Google Shape;970;p62"/>
          <p:cNvSpPr txBox="1">
            <a:spLocks noGrp="1"/>
          </p:cNvSpPr>
          <p:nvPr>
            <p:ph type="subTitle" idx="1"/>
          </p:nvPr>
        </p:nvSpPr>
        <p:spPr>
          <a:xfrm>
            <a:off x="2542200" y="3804680"/>
            <a:ext cx="40596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How the system works?</a:t>
            </a:r>
            <a:endParaRPr dirty="0"/>
          </a:p>
        </p:txBody>
      </p:sp>
    </p:spTree>
    <p:extLst>
      <p:ext uri="{BB962C8B-B14F-4D97-AF65-F5344CB8AC3E}">
        <p14:creationId xmlns:p14="http://schemas.microsoft.com/office/powerpoint/2010/main" val="2271867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9"/>
          <p:cNvSpPr/>
          <p:nvPr/>
        </p:nvSpPr>
        <p:spPr>
          <a:xfrm rot="10800000">
            <a:off x="1216500" y="1705030"/>
            <a:ext cx="6711000" cy="251310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9"/>
          <p:cNvSpPr/>
          <p:nvPr/>
        </p:nvSpPr>
        <p:spPr>
          <a:xfrm rot="10800000">
            <a:off x="1216500" y="925370"/>
            <a:ext cx="6711000" cy="609600"/>
          </a:xfrm>
          <a:prstGeom prst="roundRect">
            <a:avLst>
              <a:gd name="adj" fmla="val 20280"/>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9"/>
          <p:cNvSpPr txBox="1">
            <a:spLocks noGrp="1"/>
          </p:cNvSpPr>
          <p:nvPr>
            <p:ph type="title"/>
          </p:nvPr>
        </p:nvSpPr>
        <p:spPr>
          <a:xfrm>
            <a:off x="1823550" y="925375"/>
            <a:ext cx="5496900" cy="60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SYSTEM OVERVIEW</a:t>
            </a:r>
            <a:endParaRPr dirty="0"/>
          </a:p>
        </p:txBody>
      </p:sp>
      <p:sp>
        <p:nvSpPr>
          <p:cNvPr id="332" name="Google Shape;332;p39"/>
          <p:cNvSpPr txBox="1">
            <a:spLocks noGrp="1"/>
          </p:cNvSpPr>
          <p:nvPr>
            <p:ph type="subTitle" idx="1"/>
          </p:nvPr>
        </p:nvSpPr>
        <p:spPr>
          <a:xfrm>
            <a:off x="1823625" y="2396075"/>
            <a:ext cx="5496900" cy="113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You can give a brief description of the topic you want to talk about here. For example, if you want to talk about Mercury, you can say that it’s the smallest planet in the entire Solar System</a:t>
            </a:r>
            <a:endParaRPr dirty="0"/>
          </a:p>
        </p:txBody>
      </p:sp>
    </p:spTree>
    <p:extLst>
      <p:ext uri="{BB962C8B-B14F-4D97-AF65-F5344CB8AC3E}">
        <p14:creationId xmlns:p14="http://schemas.microsoft.com/office/powerpoint/2010/main" val="2172588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62"/>
          <p:cNvSpPr/>
          <p:nvPr/>
        </p:nvSpPr>
        <p:spPr>
          <a:xfrm>
            <a:off x="1216501" y="851170"/>
            <a:ext cx="6711000" cy="266160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2"/>
          <p:cNvSpPr/>
          <p:nvPr/>
        </p:nvSpPr>
        <p:spPr>
          <a:xfrm>
            <a:off x="5177691" y="1597570"/>
            <a:ext cx="1168800" cy="1168800"/>
          </a:xfrm>
          <a:prstGeom prst="roundRect">
            <a:avLst>
              <a:gd name="adj" fmla="val 827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2"/>
          <p:cNvSpPr/>
          <p:nvPr/>
        </p:nvSpPr>
        <p:spPr>
          <a:xfrm>
            <a:off x="1216501" y="3682730"/>
            <a:ext cx="6711000" cy="609600"/>
          </a:xfrm>
          <a:prstGeom prst="roundRect">
            <a:avLst>
              <a:gd name="adj" fmla="val 20280"/>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2"/>
          <p:cNvSpPr txBox="1">
            <a:spLocks noGrp="1"/>
          </p:cNvSpPr>
          <p:nvPr>
            <p:ph type="title"/>
          </p:nvPr>
        </p:nvSpPr>
        <p:spPr>
          <a:xfrm>
            <a:off x="1455584" y="1468588"/>
            <a:ext cx="4763707" cy="184184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t>Architectural Design and Interface Viewpoint</a:t>
            </a:r>
            <a:endParaRPr sz="4400" b="0" dirty="0">
              <a:solidFill>
                <a:schemeClr val="lt1"/>
              </a:solidFill>
            </a:endParaRPr>
          </a:p>
        </p:txBody>
      </p:sp>
      <p:sp>
        <p:nvSpPr>
          <p:cNvPr id="969" name="Google Shape;969;p62"/>
          <p:cNvSpPr txBox="1">
            <a:spLocks noGrp="1"/>
          </p:cNvSpPr>
          <p:nvPr>
            <p:ph type="title" idx="2"/>
          </p:nvPr>
        </p:nvSpPr>
        <p:spPr>
          <a:xfrm>
            <a:off x="5304891" y="1724770"/>
            <a:ext cx="9144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970" name="Google Shape;970;p62"/>
          <p:cNvSpPr txBox="1">
            <a:spLocks noGrp="1"/>
          </p:cNvSpPr>
          <p:nvPr>
            <p:ph type="subTitle" idx="1"/>
          </p:nvPr>
        </p:nvSpPr>
        <p:spPr>
          <a:xfrm>
            <a:off x="2542200" y="3804680"/>
            <a:ext cx="40596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Diagrams</a:t>
            </a:r>
            <a:endParaRPr dirty="0"/>
          </a:p>
        </p:txBody>
      </p:sp>
    </p:spTree>
    <p:extLst>
      <p:ext uri="{BB962C8B-B14F-4D97-AF65-F5344CB8AC3E}">
        <p14:creationId xmlns:p14="http://schemas.microsoft.com/office/powerpoint/2010/main" val="3974190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9"/>
          <p:cNvSpPr/>
          <p:nvPr/>
        </p:nvSpPr>
        <p:spPr>
          <a:xfrm rot="10800000">
            <a:off x="1216500" y="1705030"/>
            <a:ext cx="6711000" cy="251310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9"/>
          <p:cNvSpPr/>
          <p:nvPr/>
        </p:nvSpPr>
        <p:spPr>
          <a:xfrm rot="10800000">
            <a:off x="1216500" y="925370"/>
            <a:ext cx="6711000" cy="609600"/>
          </a:xfrm>
          <a:prstGeom prst="roundRect">
            <a:avLst>
              <a:gd name="adj" fmla="val 20280"/>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9"/>
          <p:cNvSpPr txBox="1">
            <a:spLocks noGrp="1"/>
          </p:cNvSpPr>
          <p:nvPr>
            <p:ph type="title"/>
          </p:nvPr>
        </p:nvSpPr>
        <p:spPr>
          <a:xfrm>
            <a:off x="1823550" y="925375"/>
            <a:ext cx="5496900" cy="60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ARCHITECTURAL DESIGN</a:t>
            </a:r>
            <a:endParaRPr dirty="0"/>
          </a:p>
        </p:txBody>
      </p:sp>
      <p:sp>
        <p:nvSpPr>
          <p:cNvPr id="332" name="Google Shape;332;p39"/>
          <p:cNvSpPr txBox="1">
            <a:spLocks noGrp="1"/>
          </p:cNvSpPr>
          <p:nvPr>
            <p:ph type="subTitle" idx="1"/>
          </p:nvPr>
        </p:nvSpPr>
        <p:spPr>
          <a:xfrm>
            <a:off x="1823625" y="2396075"/>
            <a:ext cx="5496900" cy="113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You can give a brief description of the topic you want to talk about here. For example, if you want to talk about Mercury, you can say that it’s the smallest planet in the entire Solar System</a:t>
            </a:r>
            <a:endParaRPr dirty="0"/>
          </a:p>
        </p:txBody>
      </p:sp>
    </p:spTree>
    <p:extLst>
      <p:ext uri="{BB962C8B-B14F-4D97-AF65-F5344CB8AC3E}">
        <p14:creationId xmlns:p14="http://schemas.microsoft.com/office/powerpoint/2010/main" val="3388694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9"/>
          <p:cNvSpPr/>
          <p:nvPr/>
        </p:nvSpPr>
        <p:spPr>
          <a:xfrm rot="10800000">
            <a:off x="1216500" y="1705030"/>
            <a:ext cx="6711000" cy="251310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9"/>
          <p:cNvSpPr/>
          <p:nvPr/>
        </p:nvSpPr>
        <p:spPr>
          <a:xfrm rot="10800000">
            <a:off x="1216500" y="925370"/>
            <a:ext cx="6711000" cy="609600"/>
          </a:xfrm>
          <a:prstGeom prst="roundRect">
            <a:avLst>
              <a:gd name="adj" fmla="val 20280"/>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9"/>
          <p:cNvSpPr txBox="1">
            <a:spLocks noGrp="1"/>
          </p:cNvSpPr>
          <p:nvPr>
            <p:ph type="title"/>
          </p:nvPr>
        </p:nvSpPr>
        <p:spPr>
          <a:xfrm>
            <a:off x="1823550" y="925375"/>
            <a:ext cx="5496900" cy="60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INTERFACE VIEWPOINT</a:t>
            </a:r>
            <a:endParaRPr dirty="0"/>
          </a:p>
        </p:txBody>
      </p:sp>
      <p:sp>
        <p:nvSpPr>
          <p:cNvPr id="332" name="Google Shape;332;p39"/>
          <p:cNvSpPr txBox="1">
            <a:spLocks noGrp="1"/>
          </p:cNvSpPr>
          <p:nvPr>
            <p:ph type="subTitle" idx="1"/>
          </p:nvPr>
        </p:nvSpPr>
        <p:spPr>
          <a:xfrm>
            <a:off x="1823625" y="2396075"/>
            <a:ext cx="5496900" cy="113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You can give a brief description of the topic you want to talk about here. For example, if you want to talk about Mercury, you can say that it’s the smallest planet in the entire Solar System</a:t>
            </a:r>
            <a:endParaRPr dirty="0"/>
          </a:p>
        </p:txBody>
      </p:sp>
    </p:spTree>
    <p:extLst>
      <p:ext uri="{BB962C8B-B14F-4D97-AF65-F5344CB8AC3E}">
        <p14:creationId xmlns:p14="http://schemas.microsoft.com/office/powerpoint/2010/main" val="3131697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62"/>
          <p:cNvSpPr/>
          <p:nvPr/>
        </p:nvSpPr>
        <p:spPr>
          <a:xfrm>
            <a:off x="1216501" y="851170"/>
            <a:ext cx="6711000" cy="266160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2"/>
          <p:cNvSpPr/>
          <p:nvPr/>
        </p:nvSpPr>
        <p:spPr>
          <a:xfrm>
            <a:off x="5583291" y="1868555"/>
            <a:ext cx="1168800" cy="1168800"/>
          </a:xfrm>
          <a:prstGeom prst="roundRect">
            <a:avLst>
              <a:gd name="adj" fmla="val 827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2"/>
          <p:cNvSpPr/>
          <p:nvPr/>
        </p:nvSpPr>
        <p:spPr>
          <a:xfrm>
            <a:off x="1216501" y="3682730"/>
            <a:ext cx="6711000" cy="609600"/>
          </a:xfrm>
          <a:prstGeom prst="roundRect">
            <a:avLst>
              <a:gd name="adj" fmla="val 20280"/>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2"/>
          <p:cNvSpPr txBox="1">
            <a:spLocks noGrp="1"/>
          </p:cNvSpPr>
          <p:nvPr>
            <p:ph type="title"/>
          </p:nvPr>
        </p:nvSpPr>
        <p:spPr>
          <a:xfrm>
            <a:off x="1455584" y="1117120"/>
            <a:ext cx="5585996" cy="2092725"/>
          </a:xfrm>
          <a:prstGeom prst="rect">
            <a:avLst/>
          </a:prstGeom>
        </p:spPr>
        <p:txBody>
          <a:bodyPr spcFirstLastPara="1" wrap="square" lIns="91425" tIns="91425" rIns="91425" bIns="91425" anchor="ctr" anchorCtr="0">
            <a:noAutofit/>
          </a:bodyPr>
          <a:lstStyle/>
          <a:p>
            <a:pPr marL="120650" lvl="0" algn="l" rtl="0">
              <a:lnSpc>
                <a:spcPct val="120000"/>
              </a:lnSpc>
              <a:spcBef>
                <a:spcPts val="0"/>
              </a:spcBef>
              <a:spcAft>
                <a:spcPts val="0"/>
              </a:spcAft>
              <a:buSzPts val="1700"/>
            </a:pPr>
            <a:r>
              <a:rPr lang="en-GB" sz="4400" dirty="0"/>
              <a:t>Class Diagram, Design Patterns and DB Schema</a:t>
            </a:r>
          </a:p>
        </p:txBody>
      </p:sp>
      <p:sp>
        <p:nvSpPr>
          <p:cNvPr id="969" name="Google Shape;969;p62"/>
          <p:cNvSpPr txBox="1">
            <a:spLocks noGrp="1"/>
          </p:cNvSpPr>
          <p:nvPr>
            <p:ph type="title" idx="2"/>
          </p:nvPr>
        </p:nvSpPr>
        <p:spPr>
          <a:xfrm>
            <a:off x="5710491" y="2000390"/>
            <a:ext cx="9144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970" name="Google Shape;970;p62"/>
          <p:cNvSpPr txBox="1">
            <a:spLocks noGrp="1"/>
          </p:cNvSpPr>
          <p:nvPr>
            <p:ph type="subTitle" idx="1"/>
          </p:nvPr>
        </p:nvSpPr>
        <p:spPr>
          <a:xfrm>
            <a:off x="2542200" y="3804680"/>
            <a:ext cx="40596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Diagrams</a:t>
            </a:r>
            <a:endParaRPr dirty="0"/>
          </a:p>
        </p:txBody>
      </p:sp>
    </p:spTree>
    <p:extLst>
      <p:ext uri="{BB962C8B-B14F-4D97-AF65-F5344CB8AC3E}">
        <p14:creationId xmlns:p14="http://schemas.microsoft.com/office/powerpoint/2010/main" val="3267910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9"/>
          <p:cNvSpPr/>
          <p:nvPr/>
        </p:nvSpPr>
        <p:spPr>
          <a:xfrm rot="10800000">
            <a:off x="1216500" y="1705030"/>
            <a:ext cx="6711000" cy="251310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9"/>
          <p:cNvSpPr/>
          <p:nvPr/>
        </p:nvSpPr>
        <p:spPr>
          <a:xfrm rot="10800000">
            <a:off x="1216500" y="925370"/>
            <a:ext cx="6711000" cy="609600"/>
          </a:xfrm>
          <a:prstGeom prst="roundRect">
            <a:avLst>
              <a:gd name="adj" fmla="val 20280"/>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9"/>
          <p:cNvSpPr txBox="1">
            <a:spLocks noGrp="1"/>
          </p:cNvSpPr>
          <p:nvPr>
            <p:ph type="title"/>
          </p:nvPr>
        </p:nvSpPr>
        <p:spPr>
          <a:xfrm>
            <a:off x="1823550" y="925375"/>
            <a:ext cx="5496900" cy="60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CLASS DIAGRAM</a:t>
            </a:r>
            <a:endParaRPr dirty="0"/>
          </a:p>
        </p:txBody>
      </p:sp>
      <p:sp>
        <p:nvSpPr>
          <p:cNvPr id="332" name="Google Shape;332;p39"/>
          <p:cNvSpPr txBox="1">
            <a:spLocks noGrp="1"/>
          </p:cNvSpPr>
          <p:nvPr>
            <p:ph type="subTitle" idx="1"/>
          </p:nvPr>
        </p:nvSpPr>
        <p:spPr>
          <a:xfrm>
            <a:off x="1823625" y="2396075"/>
            <a:ext cx="5496900" cy="113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You can give a brief description of the topic you want to talk about here. For example, if you want to talk about Mercury, you can say that it’s the smallest planet in the entire Solar System</a:t>
            </a:r>
            <a:endParaRPr dirty="0"/>
          </a:p>
        </p:txBody>
      </p:sp>
    </p:spTree>
    <p:extLst>
      <p:ext uri="{BB962C8B-B14F-4D97-AF65-F5344CB8AC3E}">
        <p14:creationId xmlns:p14="http://schemas.microsoft.com/office/powerpoint/2010/main" val="603857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9"/>
          <p:cNvSpPr/>
          <p:nvPr/>
        </p:nvSpPr>
        <p:spPr>
          <a:xfrm rot="10800000">
            <a:off x="1216500" y="1705030"/>
            <a:ext cx="6711000" cy="251310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9"/>
          <p:cNvSpPr/>
          <p:nvPr/>
        </p:nvSpPr>
        <p:spPr>
          <a:xfrm rot="10800000">
            <a:off x="1216500" y="925370"/>
            <a:ext cx="6711000" cy="609600"/>
          </a:xfrm>
          <a:prstGeom prst="roundRect">
            <a:avLst>
              <a:gd name="adj" fmla="val 20280"/>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9"/>
          <p:cNvSpPr txBox="1">
            <a:spLocks noGrp="1"/>
          </p:cNvSpPr>
          <p:nvPr>
            <p:ph type="title"/>
          </p:nvPr>
        </p:nvSpPr>
        <p:spPr>
          <a:xfrm>
            <a:off x="1823550" y="925375"/>
            <a:ext cx="5496900" cy="60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DESIGN PATTERNS</a:t>
            </a:r>
            <a:endParaRPr dirty="0"/>
          </a:p>
        </p:txBody>
      </p:sp>
      <p:sp>
        <p:nvSpPr>
          <p:cNvPr id="332" name="Google Shape;332;p39"/>
          <p:cNvSpPr txBox="1">
            <a:spLocks noGrp="1"/>
          </p:cNvSpPr>
          <p:nvPr>
            <p:ph type="subTitle" idx="1"/>
          </p:nvPr>
        </p:nvSpPr>
        <p:spPr>
          <a:xfrm>
            <a:off x="1823625" y="2396075"/>
            <a:ext cx="5496900" cy="113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You can give a brief description of the topic you want to talk about here. For example, if you want to talk about Mercury, you can say that it’s the smallest planet in the entire Solar System</a:t>
            </a:r>
            <a:endParaRPr dirty="0"/>
          </a:p>
        </p:txBody>
      </p:sp>
    </p:spTree>
    <p:extLst>
      <p:ext uri="{BB962C8B-B14F-4D97-AF65-F5344CB8AC3E}">
        <p14:creationId xmlns:p14="http://schemas.microsoft.com/office/powerpoint/2010/main" val="2419206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9"/>
          <p:cNvSpPr/>
          <p:nvPr/>
        </p:nvSpPr>
        <p:spPr>
          <a:xfrm rot="10800000">
            <a:off x="1216500" y="1705030"/>
            <a:ext cx="6711000" cy="251310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9"/>
          <p:cNvSpPr/>
          <p:nvPr/>
        </p:nvSpPr>
        <p:spPr>
          <a:xfrm rot="10800000">
            <a:off x="1216500" y="925370"/>
            <a:ext cx="6711000" cy="609600"/>
          </a:xfrm>
          <a:prstGeom prst="roundRect">
            <a:avLst>
              <a:gd name="adj" fmla="val 20280"/>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9"/>
          <p:cNvSpPr txBox="1">
            <a:spLocks noGrp="1"/>
          </p:cNvSpPr>
          <p:nvPr>
            <p:ph type="title"/>
          </p:nvPr>
        </p:nvSpPr>
        <p:spPr>
          <a:xfrm>
            <a:off x="1823550" y="925375"/>
            <a:ext cx="5496900" cy="60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DB SCHEMA</a:t>
            </a:r>
            <a:endParaRPr dirty="0"/>
          </a:p>
        </p:txBody>
      </p:sp>
      <p:sp>
        <p:nvSpPr>
          <p:cNvPr id="332" name="Google Shape;332;p39"/>
          <p:cNvSpPr txBox="1">
            <a:spLocks noGrp="1"/>
          </p:cNvSpPr>
          <p:nvPr>
            <p:ph type="subTitle" idx="1"/>
          </p:nvPr>
        </p:nvSpPr>
        <p:spPr>
          <a:xfrm>
            <a:off x="1823625" y="2396075"/>
            <a:ext cx="5496900" cy="113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You can give a brief description of the topic you want to talk about here. For example, if you want to talk about Mercury, you can say that it’s the smallest planet in the entire Solar System</a:t>
            </a:r>
            <a:endParaRPr dirty="0"/>
          </a:p>
        </p:txBody>
      </p:sp>
    </p:spTree>
    <p:extLst>
      <p:ext uri="{BB962C8B-B14F-4D97-AF65-F5344CB8AC3E}">
        <p14:creationId xmlns:p14="http://schemas.microsoft.com/office/powerpoint/2010/main" val="1471597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62"/>
          <p:cNvSpPr/>
          <p:nvPr/>
        </p:nvSpPr>
        <p:spPr>
          <a:xfrm>
            <a:off x="1216501" y="851170"/>
            <a:ext cx="6711000" cy="266160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2"/>
          <p:cNvSpPr/>
          <p:nvPr/>
        </p:nvSpPr>
        <p:spPr>
          <a:xfrm>
            <a:off x="5482816" y="1597570"/>
            <a:ext cx="1168800" cy="1168800"/>
          </a:xfrm>
          <a:prstGeom prst="roundRect">
            <a:avLst>
              <a:gd name="adj" fmla="val 827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2"/>
          <p:cNvSpPr/>
          <p:nvPr/>
        </p:nvSpPr>
        <p:spPr>
          <a:xfrm>
            <a:off x="1216501" y="3682730"/>
            <a:ext cx="6711000" cy="609600"/>
          </a:xfrm>
          <a:prstGeom prst="roundRect">
            <a:avLst>
              <a:gd name="adj" fmla="val 20280"/>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2"/>
          <p:cNvSpPr txBox="1">
            <a:spLocks noGrp="1"/>
          </p:cNvSpPr>
          <p:nvPr>
            <p:ph type="title"/>
          </p:nvPr>
        </p:nvSpPr>
        <p:spPr>
          <a:xfrm>
            <a:off x="1274400" y="1464075"/>
            <a:ext cx="4241996" cy="1435800"/>
          </a:xfrm>
          <a:prstGeom prst="rect">
            <a:avLst/>
          </a:prstGeom>
        </p:spPr>
        <p:txBody>
          <a:bodyPr spcFirstLastPara="1" wrap="square" lIns="91425" tIns="91425" rIns="91425" bIns="91425" anchor="ctr" anchorCtr="0">
            <a:noAutofit/>
          </a:bodyPr>
          <a:lstStyle/>
          <a:p>
            <a:pPr marL="120650" lvl="0" algn="l" rtl="0">
              <a:lnSpc>
                <a:spcPct val="120000"/>
              </a:lnSpc>
              <a:spcBef>
                <a:spcPts val="0"/>
              </a:spcBef>
              <a:spcAft>
                <a:spcPts val="0"/>
              </a:spcAft>
              <a:buSzPts val="1700"/>
            </a:pPr>
            <a:r>
              <a:rPr lang="en-US" sz="4000" dirty="0"/>
              <a:t>Sequence Diagram</a:t>
            </a:r>
          </a:p>
        </p:txBody>
      </p:sp>
      <p:sp>
        <p:nvSpPr>
          <p:cNvPr id="969" name="Google Shape;969;p62"/>
          <p:cNvSpPr txBox="1">
            <a:spLocks noGrp="1"/>
          </p:cNvSpPr>
          <p:nvPr>
            <p:ph type="title" idx="2"/>
          </p:nvPr>
        </p:nvSpPr>
        <p:spPr>
          <a:xfrm>
            <a:off x="5609996" y="1724774"/>
            <a:ext cx="9144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970" name="Google Shape;970;p62"/>
          <p:cNvSpPr txBox="1">
            <a:spLocks noGrp="1"/>
          </p:cNvSpPr>
          <p:nvPr>
            <p:ph type="subTitle" idx="1"/>
          </p:nvPr>
        </p:nvSpPr>
        <p:spPr>
          <a:xfrm>
            <a:off x="2542200" y="3804680"/>
            <a:ext cx="40596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b="0" i="0" dirty="0">
                <a:solidFill>
                  <a:srgbClr val="BDC1C6"/>
                </a:solidFill>
                <a:effectLst/>
                <a:latin typeface="arial" panose="020B0604020202020204" pitchFamily="34" charset="0"/>
              </a:rPr>
              <a:t> How operations are carried out?</a:t>
            </a:r>
            <a:endParaRPr dirty="0"/>
          </a:p>
        </p:txBody>
      </p:sp>
    </p:spTree>
    <p:extLst>
      <p:ext uri="{BB962C8B-B14F-4D97-AF65-F5344CB8AC3E}">
        <p14:creationId xmlns:p14="http://schemas.microsoft.com/office/powerpoint/2010/main" val="1225158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8"/>
          <p:cNvSpPr/>
          <p:nvPr/>
        </p:nvSpPr>
        <p:spPr>
          <a:xfrm>
            <a:off x="546300" y="463300"/>
            <a:ext cx="8051400" cy="609600"/>
          </a:xfrm>
          <a:prstGeom prst="roundRect">
            <a:avLst>
              <a:gd name="adj" fmla="val 20280"/>
            </a:avLst>
          </a:prstGeom>
          <a:solidFill>
            <a:srgbClr val="2F1C5C"/>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txBox="1">
            <a:spLocks noGrp="1"/>
          </p:cNvSpPr>
          <p:nvPr>
            <p:ph type="title" idx="9"/>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latin typeface="Quicksand Medium" panose="020B0604020202020204" charset="0"/>
              </a:rPr>
              <a:t>TABLE OF CONTENTS</a:t>
            </a:r>
            <a:endParaRPr dirty="0">
              <a:solidFill>
                <a:schemeClr val="dk2"/>
              </a:solidFill>
              <a:latin typeface="Quicksand Medium" panose="020B0604020202020204" charset="0"/>
              <a:ea typeface="Fjalla One"/>
              <a:cs typeface="Fjalla One"/>
              <a:sym typeface="Fjalla One"/>
            </a:endParaRPr>
          </a:p>
        </p:txBody>
      </p:sp>
      <p:sp>
        <p:nvSpPr>
          <p:cNvPr id="19" name="Subtitle 18">
            <a:extLst>
              <a:ext uri="{FF2B5EF4-FFF2-40B4-BE49-F238E27FC236}">
                <a16:creationId xmlns:a16="http://schemas.microsoft.com/office/drawing/2014/main" id="{88BABBFF-68A2-4B72-9E57-5A0EF95926C1}"/>
              </a:ext>
            </a:extLst>
          </p:cNvPr>
          <p:cNvSpPr>
            <a:spLocks noGrp="1"/>
          </p:cNvSpPr>
          <p:nvPr>
            <p:ph type="subTitle" idx="5"/>
          </p:nvPr>
        </p:nvSpPr>
        <p:spPr>
          <a:xfrm>
            <a:off x="608250" y="1332100"/>
            <a:ext cx="7441350" cy="3531100"/>
          </a:xfrm>
        </p:spPr>
        <p:txBody>
          <a:bodyPr/>
          <a:lstStyle/>
          <a:p>
            <a:pPr marL="457200" lvl="0" indent="-336550" algn="l" rtl="0">
              <a:lnSpc>
                <a:spcPct val="120000"/>
              </a:lnSpc>
              <a:spcBef>
                <a:spcPts val="0"/>
              </a:spcBef>
              <a:spcAft>
                <a:spcPts val="0"/>
              </a:spcAft>
              <a:buSzPts val="1700"/>
              <a:buChar char="●"/>
            </a:pPr>
            <a:r>
              <a:rPr lang="en-US" dirty="0">
                <a:latin typeface="Quicksand Medium" panose="020B0604020202020204" charset="0"/>
              </a:rPr>
              <a:t>Introduction</a:t>
            </a:r>
          </a:p>
          <a:p>
            <a:pPr marL="457200" lvl="0" indent="-336550" algn="l" rtl="0">
              <a:lnSpc>
                <a:spcPct val="120000"/>
              </a:lnSpc>
              <a:spcBef>
                <a:spcPts val="0"/>
              </a:spcBef>
              <a:spcAft>
                <a:spcPts val="0"/>
              </a:spcAft>
              <a:buSzPts val="1700"/>
              <a:buChar char="●"/>
            </a:pPr>
            <a:r>
              <a:rPr lang="en-US" dirty="0">
                <a:latin typeface="Quicksand Medium" panose="020B0604020202020204" charset="0"/>
              </a:rPr>
              <a:t>Problem Statement</a:t>
            </a:r>
          </a:p>
          <a:p>
            <a:pPr marL="457200" lvl="0" indent="-336550" algn="l" rtl="0">
              <a:lnSpc>
                <a:spcPct val="120000"/>
              </a:lnSpc>
              <a:spcBef>
                <a:spcPts val="0"/>
              </a:spcBef>
              <a:spcAft>
                <a:spcPts val="0"/>
              </a:spcAft>
              <a:buSzPts val="1700"/>
              <a:buChar char="●"/>
            </a:pPr>
            <a:r>
              <a:rPr lang="en-US" dirty="0">
                <a:latin typeface="Quicksand Medium" panose="020B0604020202020204" charset="0"/>
              </a:rPr>
              <a:t>System Overview</a:t>
            </a:r>
          </a:p>
          <a:p>
            <a:pPr marL="457200" lvl="0" indent="-336550" algn="l" rtl="0">
              <a:lnSpc>
                <a:spcPct val="120000"/>
              </a:lnSpc>
              <a:spcBef>
                <a:spcPts val="0"/>
              </a:spcBef>
              <a:spcAft>
                <a:spcPts val="0"/>
              </a:spcAft>
              <a:buSzPts val="1700"/>
              <a:buChar char="●"/>
            </a:pPr>
            <a:r>
              <a:rPr lang="en-US" dirty="0">
                <a:latin typeface="Quicksand Medium" panose="020B0604020202020204" charset="0"/>
              </a:rPr>
              <a:t>Architectural Design and Interface Viewpoint</a:t>
            </a:r>
          </a:p>
          <a:p>
            <a:pPr marL="457200" lvl="0" indent="-336550" algn="l" rtl="0">
              <a:lnSpc>
                <a:spcPct val="120000"/>
              </a:lnSpc>
              <a:spcBef>
                <a:spcPts val="0"/>
              </a:spcBef>
              <a:spcAft>
                <a:spcPts val="0"/>
              </a:spcAft>
              <a:buSzPts val="1700"/>
              <a:buChar char="●"/>
            </a:pPr>
            <a:r>
              <a:rPr lang="en-US" dirty="0">
                <a:latin typeface="Quicksand Medium" panose="020B0604020202020204" charset="0"/>
              </a:rPr>
              <a:t>Class Diagram, Design Patterns and DB Schema</a:t>
            </a:r>
          </a:p>
          <a:p>
            <a:pPr marL="457200" lvl="0" indent="-336550" algn="l" rtl="0">
              <a:lnSpc>
                <a:spcPct val="120000"/>
              </a:lnSpc>
              <a:spcBef>
                <a:spcPts val="0"/>
              </a:spcBef>
              <a:spcAft>
                <a:spcPts val="0"/>
              </a:spcAft>
              <a:buSzPts val="1700"/>
              <a:buChar char="●"/>
            </a:pPr>
            <a:r>
              <a:rPr lang="en-US" dirty="0">
                <a:latin typeface="Quicksand Medium" panose="020B0604020202020204" charset="0"/>
              </a:rPr>
              <a:t>Sequence Diagrams</a:t>
            </a:r>
          </a:p>
          <a:p>
            <a:pPr marL="457200" lvl="0" indent="-336550" algn="l" rtl="0">
              <a:lnSpc>
                <a:spcPct val="120000"/>
              </a:lnSpc>
              <a:spcBef>
                <a:spcPts val="0"/>
              </a:spcBef>
              <a:spcAft>
                <a:spcPts val="0"/>
              </a:spcAft>
              <a:buSzPts val="1700"/>
              <a:buChar char="●"/>
            </a:pPr>
            <a:r>
              <a:rPr lang="en-US" dirty="0">
                <a:latin typeface="Quicksand Medium" panose="020B0604020202020204" charset="0"/>
              </a:rPr>
              <a:t>Methodology</a:t>
            </a:r>
          </a:p>
          <a:p>
            <a:pPr marL="457200" lvl="0" indent="-336550" algn="l" rtl="0">
              <a:lnSpc>
                <a:spcPct val="120000"/>
              </a:lnSpc>
              <a:spcBef>
                <a:spcPts val="0"/>
              </a:spcBef>
              <a:spcAft>
                <a:spcPts val="0"/>
              </a:spcAft>
              <a:buSzPts val="1700"/>
              <a:buChar char="●"/>
            </a:pPr>
            <a:r>
              <a:rPr lang="en-US" dirty="0">
                <a:latin typeface="Quicksand Medium" panose="020B0604020202020204" charset="0"/>
              </a:rPr>
              <a:t>Dataset description</a:t>
            </a:r>
          </a:p>
          <a:p>
            <a:pPr marL="457200" lvl="0" indent="-336550" algn="l" rtl="0">
              <a:lnSpc>
                <a:spcPct val="120000"/>
              </a:lnSpc>
              <a:spcBef>
                <a:spcPts val="0"/>
              </a:spcBef>
              <a:spcAft>
                <a:spcPts val="0"/>
              </a:spcAft>
              <a:buSzPts val="1700"/>
              <a:buChar char="●"/>
            </a:pPr>
            <a:r>
              <a:rPr lang="en-US" dirty="0">
                <a:latin typeface="Quicksand Medium" panose="020B0604020202020204" charset="0"/>
              </a:rPr>
              <a:t>Results</a:t>
            </a:r>
          </a:p>
          <a:p>
            <a:pPr marL="457200" lvl="0" indent="-336550" algn="l" rtl="0">
              <a:lnSpc>
                <a:spcPct val="120000"/>
              </a:lnSpc>
              <a:spcBef>
                <a:spcPts val="0"/>
              </a:spcBef>
              <a:spcAft>
                <a:spcPts val="0"/>
              </a:spcAft>
              <a:buSzPts val="1700"/>
              <a:buChar char="●"/>
            </a:pPr>
            <a:r>
              <a:rPr lang="en-US" dirty="0">
                <a:latin typeface="Quicksand Medium" panose="020B0604020202020204" charset="0"/>
              </a:rPr>
              <a:t>User Interface</a:t>
            </a:r>
          </a:p>
          <a:p>
            <a:pPr marL="457200" lvl="0" indent="-336550" algn="l" rtl="0">
              <a:lnSpc>
                <a:spcPct val="120000"/>
              </a:lnSpc>
              <a:spcBef>
                <a:spcPts val="0"/>
              </a:spcBef>
              <a:spcAft>
                <a:spcPts val="0"/>
              </a:spcAft>
              <a:buSzPts val="1700"/>
              <a:buChar char="●"/>
            </a:pPr>
            <a:r>
              <a:rPr lang="en-US" dirty="0">
                <a:latin typeface="Quicksand Medium" panose="020B0604020202020204" charset="0"/>
              </a:rPr>
              <a:t>Live Demo </a:t>
            </a:r>
          </a:p>
          <a:p>
            <a:pPr marL="457200" lvl="0" indent="-336550" algn="l" rtl="0">
              <a:lnSpc>
                <a:spcPct val="120000"/>
              </a:lnSpc>
              <a:spcBef>
                <a:spcPts val="0"/>
              </a:spcBef>
              <a:spcAft>
                <a:spcPts val="0"/>
              </a:spcAft>
              <a:buSzPts val="1700"/>
              <a:buChar char="●"/>
            </a:pPr>
            <a:r>
              <a:rPr lang="en-US" dirty="0">
                <a:latin typeface="Quicksand Medium" panose="020B0604020202020204" charset="0"/>
              </a:rPr>
              <a:t>Competitions and Contributions</a:t>
            </a:r>
          </a:p>
          <a:p>
            <a:endParaRPr lang="en-US" dirty="0">
              <a:latin typeface="Quicksand Medium" panose="020B060402020202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9"/>
          <p:cNvSpPr/>
          <p:nvPr/>
        </p:nvSpPr>
        <p:spPr>
          <a:xfrm rot="10800000">
            <a:off x="1216500" y="1705030"/>
            <a:ext cx="6711000" cy="251310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9"/>
          <p:cNvSpPr/>
          <p:nvPr/>
        </p:nvSpPr>
        <p:spPr>
          <a:xfrm rot="10800000">
            <a:off x="1216500" y="925370"/>
            <a:ext cx="6711000" cy="609600"/>
          </a:xfrm>
          <a:prstGeom prst="roundRect">
            <a:avLst>
              <a:gd name="adj" fmla="val 20280"/>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9"/>
          <p:cNvSpPr txBox="1">
            <a:spLocks noGrp="1"/>
          </p:cNvSpPr>
          <p:nvPr>
            <p:ph type="title"/>
          </p:nvPr>
        </p:nvSpPr>
        <p:spPr>
          <a:xfrm>
            <a:off x="1823550" y="925375"/>
            <a:ext cx="5496900" cy="60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SEQUENCE DIAGRAM</a:t>
            </a:r>
            <a:endParaRPr dirty="0"/>
          </a:p>
        </p:txBody>
      </p:sp>
      <p:sp>
        <p:nvSpPr>
          <p:cNvPr id="332" name="Google Shape;332;p39"/>
          <p:cNvSpPr txBox="1">
            <a:spLocks noGrp="1"/>
          </p:cNvSpPr>
          <p:nvPr>
            <p:ph type="subTitle" idx="1"/>
          </p:nvPr>
        </p:nvSpPr>
        <p:spPr>
          <a:xfrm>
            <a:off x="1823625" y="2396075"/>
            <a:ext cx="5496900" cy="113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You can give a brief description of the topic you want to talk about here. For example, if you want to talk about Mercury, you can say that it’s the smallest planet in the entire Solar System</a:t>
            </a:r>
            <a:endParaRPr dirty="0"/>
          </a:p>
        </p:txBody>
      </p:sp>
    </p:spTree>
    <p:extLst>
      <p:ext uri="{BB962C8B-B14F-4D97-AF65-F5344CB8AC3E}">
        <p14:creationId xmlns:p14="http://schemas.microsoft.com/office/powerpoint/2010/main" val="3192426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62"/>
          <p:cNvSpPr/>
          <p:nvPr/>
        </p:nvSpPr>
        <p:spPr>
          <a:xfrm>
            <a:off x="1216501" y="851170"/>
            <a:ext cx="6711000" cy="266160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2"/>
          <p:cNvSpPr/>
          <p:nvPr/>
        </p:nvSpPr>
        <p:spPr>
          <a:xfrm>
            <a:off x="5482816" y="1597570"/>
            <a:ext cx="1168800" cy="1168800"/>
          </a:xfrm>
          <a:prstGeom prst="roundRect">
            <a:avLst>
              <a:gd name="adj" fmla="val 827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2"/>
          <p:cNvSpPr/>
          <p:nvPr/>
        </p:nvSpPr>
        <p:spPr>
          <a:xfrm>
            <a:off x="1216501" y="3682730"/>
            <a:ext cx="6711000" cy="609600"/>
          </a:xfrm>
          <a:prstGeom prst="roundRect">
            <a:avLst>
              <a:gd name="adj" fmla="val 20280"/>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2"/>
          <p:cNvSpPr txBox="1">
            <a:spLocks noGrp="1"/>
          </p:cNvSpPr>
          <p:nvPr>
            <p:ph type="title"/>
          </p:nvPr>
        </p:nvSpPr>
        <p:spPr>
          <a:xfrm>
            <a:off x="1368000" y="1464075"/>
            <a:ext cx="3938984" cy="143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400" dirty="0"/>
              <a:t>Methodology</a:t>
            </a:r>
            <a:endParaRPr sz="4400" b="0" dirty="0">
              <a:solidFill>
                <a:schemeClr val="lt1"/>
              </a:solidFill>
            </a:endParaRPr>
          </a:p>
        </p:txBody>
      </p:sp>
      <p:sp>
        <p:nvSpPr>
          <p:cNvPr id="969" name="Google Shape;969;p62"/>
          <p:cNvSpPr txBox="1">
            <a:spLocks noGrp="1"/>
          </p:cNvSpPr>
          <p:nvPr>
            <p:ph type="title" idx="2"/>
          </p:nvPr>
        </p:nvSpPr>
        <p:spPr>
          <a:xfrm>
            <a:off x="5609996" y="1724774"/>
            <a:ext cx="9144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970" name="Google Shape;970;p62"/>
          <p:cNvSpPr txBox="1">
            <a:spLocks noGrp="1"/>
          </p:cNvSpPr>
          <p:nvPr>
            <p:ph type="subTitle" idx="1"/>
          </p:nvPr>
        </p:nvSpPr>
        <p:spPr>
          <a:xfrm>
            <a:off x="2542200" y="3804680"/>
            <a:ext cx="40596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What is our problem?</a:t>
            </a:r>
            <a:endParaRPr dirty="0"/>
          </a:p>
        </p:txBody>
      </p:sp>
    </p:spTree>
    <p:extLst>
      <p:ext uri="{BB962C8B-B14F-4D97-AF65-F5344CB8AC3E}">
        <p14:creationId xmlns:p14="http://schemas.microsoft.com/office/powerpoint/2010/main" val="2527704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9"/>
          <p:cNvSpPr/>
          <p:nvPr/>
        </p:nvSpPr>
        <p:spPr>
          <a:xfrm rot="10800000">
            <a:off x="1216500" y="1705030"/>
            <a:ext cx="6711000" cy="251310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9"/>
          <p:cNvSpPr/>
          <p:nvPr/>
        </p:nvSpPr>
        <p:spPr>
          <a:xfrm rot="10800000">
            <a:off x="1216500" y="925370"/>
            <a:ext cx="6711000" cy="609600"/>
          </a:xfrm>
          <a:prstGeom prst="roundRect">
            <a:avLst>
              <a:gd name="adj" fmla="val 20280"/>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9"/>
          <p:cNvSpPr txBox="1">
            <a:spLocks noGrp="1"/>
          </p:cNvSpPr>
          <p:nvPr>
            <p:ph type="title"/>
          </p:nvPr>
        </p:nvSpPr>
        <p:spPr>
          <a:xfrm>
            <a:off x="1823550" y="925375"/>
            <a:ext cx="5496900" cy="60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METHODOLOGY</a:t>
            </a:r>
            <a:endParaRPr dirty="0"/>
          </a:p>
        </p:txBody>
      </p:sp>
      <p:sp>
        <p:nvSpPr>
          <p:cNvPr id="332" name="Google Shape;332;p39"/>
          <p:cNvSpPr txBox="1">
            <a:spLocks noGrp="1"/>
          </p:cNvSpPr>
          <p:nvPr>
            <p:ph type="subTitle" idx="1"/>
          </p:nvPr>
        </p:nvSpPr>
        <p:spPr>
          <a:xfrm>
            <a:off x="1823625" y="2396075"/>
            <a:ext cx="5496900" cy="113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You can give a brief description of the topic you want to talk about here. For example, if you want to talk about Mercury, you can say that it’s the smallest planet in the entire Solar System</a:t>
            </a:r>
            <a:endParaRPr dirty="0"/>
          </a:p>
        </p:txBody>
      </p:sp>
    </p:spTree>
    <p:extLst>
      <p:ext uri="{BB962C8B-B14F-4D97-AF65-F5344CB8AC3E}">
        <p14:creationId xmlns:p14="http://schemas.microsoft.com/office/powerpoint/2010/main" val="3056213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62"/>
          <p:cNvSpPr/>
          <p:nvPr/>
        </p:nvSpPr>
        <p:spPr>
          <a:xfrm>
            <a:off x="1216501" y="851170"/>
            <a:ext cx="6711000" cy="266160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2"/>
          <p:cNvSpPr/>
          <p:nvPr/>
        </p:nvSpPr>
        <p:spPr>
          <a:xfrm>
            <a:off x="5482816" y="1597570"/>
            <a:ext cx="1168800" cy="1168800"/>
          </a:xfrm>
          <a:prstGeom prst="roundRect">
            <a:avLst>
              <a:gd name="adj" fmla="val 827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2"/>
          <p:cNvSpPr/>
          <p:nvPr/>
        </p:nvSpPr>
        <p:spPr>
          <a:xfrm>
            <a:off x="1216501" y="3682730"/>
            <a:ext cx="6711000" cy="609600"/>
          </a:xfrm>
          <a:prstGeom prst="roundRect">
            <a:avLst>
              <a:gd name="adj" fmla="val 20280"/>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2"/>
          <p:cNvSpPr txBox="1">
            <a:spLocks noGrp="1"/>
          </p:cNvSpPr>
          <p:nvPr>
            <p:ph type="title"/>
          </p:nvPr>
        </p:nvSpPr>
        <p:spPr>
          <a:xfrm>
            <a:off x="1843200" y="1464075"/>
            <a:ext cx="3564000" cy="1435800"/>
          </a:xfrm>
          <a:prstGeom prst="rect">
            <a:avLst/>
          </a:prstGeom>
        </p:spPr>
        <p:txBody>
          <a:bodyPr spcFirstLastPara="1" wrap="square" lIns="91425" tIns="91425" rIns="91425" bIns="91425" anchor="ctr" anchorCtr="0">
            <a:noAutofit/>
          </a:bodyPr>
          <a:lstStyle/>
          <a:p>
            <a:pPr marL="120650" lvl="0" algn="l" rtl="0">
              <a:lnSpc>
                <a:spcPct val="120000"/>
              </a:lnSpc>
              <a:spcBef>
                <a:spcPts val="0"/>
              </a:spcBef>
              <a:spcAft>
                <a:spcPts val="0"/>
              </a:spcAft>
              <a:buSzPts val="1700"/>
            </a:pPr>
            <a:r>
              <a:rPr lang="en-US" sz="4400" dirty="0"/>
              <a:t>Dataset description</a:t>
            </a:r>
          </a:p>
        </p:txBody>
      </p:sp>
      <p:sp>
        <p:nvSpPr>
          <p:cNvPr id="969" name="Google Shape;969;p62"/>
          <p:cNvSpPr txBox="1">
            <a:spLocks noGrp="1"/>
          </p:cNvSpPr>
          <p:nvPr>
            <p:ph type="title" idx="2"/>
          </p:nvPr>
        </p:nvSpPr>
        <p:spPr>
          <a:xfrm>
            <a:off x="5609996" y="1724774"/>
            <a:ext cx="9144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sp>
        <p:nvSpPr>
          <p:cNvPr id="970" name="Google Shape;970;p62"/>
          <p:cNvSpPr txBox="1">
            <a:spLocks noGrp="1"/>
          </p:cNvSpPr>
          <p:nvPr>
            <p:ph type="subTitle" idx="1"/>
          </p:nvPr>
        </p:nvSpPr>
        <p:spPr>
          <a:xfrm>
            <a:off x="2542200" y="3804680"/>
            <a:ext cx="40596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Describes attributes of the dataset</a:t>
            </a:r>
            <a:endParaRPr dirty="0"/>
          </a:p>
        </p:txBody>
      </p:sp>
    </p:spTree>
    <p:extLst>
      <p:ext uri="{BB962C8B-B14F-4D97-AF65-F5344CB8AC3E}">
        <p14:creationId xmlns:p14="http://schemas.microsoft.com/office/powerpoint/2010/main" val="1785960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9"/>
          <p:cNvSpPr/>
          <p:nvPr/>
        </p:nvSpPr>
        <p:spPr>
          <a:xfrm rot="10800000">
            <a:off x="1216500" y="1705030"/>
            <a:ext cx="6711000" cy="251310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9"/>
          <p:cNvSpPr/>
          <p:nvPr/>
        </p:nvSpPr>
        <p:spPr>
          <a:xfrm rot="10800000">
            <a:off x="1216500" y="925370"/>
            <a:ext cx="6711000" cy="609600"/>
          </a:xfrm>
          <a:prstGeom prst="roundRect">
            <a:avLst>
              <a:gd name="adj" fmla="val 20280"/>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9"/>
          <p:cNvSpPr txBox="1">
            <a:spLocks noGrp="1"/>
          </p:cNvSpPr>
          <p:nvPr>
            <p:ph type="title"/>
          </p:nvPr>
        </p:nvSpPr>
        <p:spPr>
          <a:xfrm>
            <a:off x="1823550" y="925375"/>
            <a:ext cx="5496900" cy="60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DATASET DESCRIPTION</a:t>
            </a:r>
            <a:endParaRPr dirty="0"/>
          </a:p>
        </p:txBody>
      </p:sp>
      <p:sp>
        <p:nvSpPr>
          <p:cNvPr id="332" name="Google Shape;332;p39"/>
          <p:cNvSpPr txBox="1">
            <a:spLocks noGrp="1"/>
          </p:cNvSpPr>
          <p:nvPr>
            <p:ph type="subTitle" idx="1"/>
          </p:nvPr>
        </p:nvSpPr>
        <p:spPr>
          <a:xfrm>
            <a:off x="1823625" y="2396075"/>
            <a:ext cx="5496900" cy="113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You can give a brief description of the topic you want to talk about here. For example, if you want to talk about Mercury, you can say that it’s the smallest planet in the entire Solar System</a:t>
            </a:r>
            <a:endParaRPr dirty="0"/>
          </a:p>
        </p:txBody>
      </p:sp>
    </p:spTree>
    <p:extLst>
      <p:ext uri="{BB962C8B-B14F-4D97-AF65-F5344CB8AC3E}">
        <p14:creationId xmlns:p14="http://schemas.microsoft.com/office/powerpoint/2010/main" val="3187979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62"/>
          <p:cNvSpPr/>
          <p:nvPr/>
        </p:nvSpPr>
        <p:spPr>
          <a:xfrm>
            <a:off x="1216501" y="851170"/>
            <a:ext cx="6711000" cy="266160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2"/>
          <p:cNvSpPr/>
          <p:nvPr/>
        </p:nvSpPr>
        <p:spPr>
          <a:xfrm>
            <a:off x="5482816" y="1597570"/>
            <a:ext cx="1168800" cy="1168800"/>
          </a:xfrm>
          <a:prstGeom prst="roundRect">
            <a:avLst>
              <a:gd name="adj" fmla="val 827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2"/>
          <p:cNvSpPr/>
          <p:nvPr/>
        </p:nvSpPr>
        <p:spPr>
          <a:xfrm>
            <a:off x="1216501" y="3682730"/>
            <a:ext cx="6711000" cy="609600"/>
          </a:xfrm>
          <a:prstGeom prst="roundRect">
            <a:avLst>
              <a:gd name="adj" fmla="val 20280"/>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2"/>
          <p:cNvSpPr txBox="1">
            <a:spLocks noGrp="1"/>
          </p:cNvSpPr>
          <p:nvPr>
            <p:ph type="title"/>
          </p:nvPr>
        </p:nvSpPr>
        <p:spPr>
          <a:xfrm>
            <a:off x="1368000" y="1464075"/>
            <a:ext cx="3938984" cy="143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400" dirty="0"/>
              <a:t>Results</a:t>
            </a:r>
            <a:endParaRPr b="0" dirty="0">
              <a:solidFill>
                <a:schemeClr val="lt1"/>
              </a:solidFill>
            </a:endParaRPr>
          </a:p>
        </p:txBody>
      </p:sp>
      <p:sp>
        <p:nvSpPr>
          <p:cNvPr id="969" name="Google Shape;969;p62"/>
          <p:cNvSpPr txBox="1">
            <a:spLocks noGrp="1"/>
          </p:cNvSpPr>
          <p:nvPr>
            <p:ph type="title" idx="2"/>
          </p:nvPr>
        </p:nvSpPr>
        <p:spPr>
          <a:xfrm>
            <a:off x="5609996" y="1724774"/>
            <a:ext cx="9144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09</a:t>
            </a:r>
            <a:endParaRPr dirty="0"/>
          </a:p>
        </p:txBody>
      </p:sp>
      <p:sp>
        <p:nvSpPr>
          <p:cNvPr id="970" name="Google Shape;970;p62"/>
          <p:cNvSpPr txBox="1">
            <a:spLocks noGrp="1"/>
          </p:cNvSpPr>
          <p:nvPr>
            <p:ph type="subTitle" idx="1"/>
          </p:nvPr>
        </p:nvSpPr>
        <p:spPr>
          <a:xfrm>
            <a:off x="2542200" y="3804680"/>
            <a:ext cx="40596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Output</a:t>
            </a:r>
            <a:endParaRPr dirty="0"/>
          </a:p>
        </p:txBody>
      </p:sp>
    </p:spTree>
    <p:extLst>
      <p:ext uri="{BB962C8B-B14F-4D97-AF65-F5344CB8AC3E}">
        <p14:creationId xmlns:p14="http://schemas.microsoft.com/office/powerpoint/2010/main" val="1269656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9"/>
          <p:cNvSpPr/>
          <p:nvPr/>
        </p:nvSpPr>
        <p:spPr>
          <a:xfrm rot="10800000">
            <a:off x="1216500" y="1705030"/>
            <a:ext cx="6711000" cy="251310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9"/>
          <p:cNvSpPr/>
          <p:nvPr/>
        </p:nvSpPr>
        <p:spPr>
          <a:xfrm rot="10800000">
            <a:off x="1216500" y="925370"/>
            <a:ext cx="6711000" cy="609600"/>
          </a:xfrm>
          <a:prstGeom prst="roundRect">
            <a:avLst>
              <a:gd name="adj" fmla="val 20280"/>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9"/>
          <p:cNvSpPr txBox="1">
            <a:spLocks noGrp="1"/>
          </p:cNvSpPr>
          <p:nvPr>
            <p:ph type="title"/>
          </p:nvPr>
        </p:nvSpPr>
        <p:spPr>
          <a:xfrm>
            <a:off x="1823550" y="925375"/>
            <a:ext cx="5496900" cy="60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RESULTS</a:t>
            </a:r>
            <a:endParaRPr dirty="0"/>
          </a:p>
        </p:txBody>
      </p:sp>
      <p:sp>
        <p:nvSpPr>
          <p:cNvPr id="332" name="Google Shape;332;p39"/>
          <p:cNvSpPr txBox="1">
            <a:spLocks noGrp="1"/>
          </p:cNvSpPr>
          <p:nvPr>
            <p:ph type="subTitle" idx="1"/>
          </p:nvPr>
        </p:nvSpPr>
        <p:spPr>
          <a:xfrm>
            <a:off x="1823625" y="2396075"/>
            <a:ext cx="5496900" cy="113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You can give a brief description of the topic you want to talk about here. For example, if you want to talk about Mercury, you can say that it’s the smallest planet in the entire Solar System</a:t>
            </a:r>
            <a:endParaRPr dirty="0"/>
          </a:p>
        </p:txBody>
      </p:sp>
    </p:spTree>
    <p:extLst>
      <p:ext uri="{BB962C8B-B14F-4D97-AF65-F5344CB8AC3E}">
        <p14:creationId xmlns:p14="http://schemas.microsoft.com/office/powerpoint/2010/main" val="3589709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62"/>
          <p:cNvSpPr/>
          <p:nvPr/>
        </p:nvSpPr>
        <p:spPr>
          <a:xfrm>
            <a:off x="1216501" y="851170"/>
            <a:ext cx="6711000" cy="266160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2"/>
          <p:cNvSpPr/>
          <p:nvPr/>
        </p:nvSpPr>
        <p:spPr>
          <a:xfrm>
            <a:off x="5482816" y="1597570"/>
            <a:ext cx="1168800" cy="1168800"/>
          </a:xfrm>
          <a:prstGeom prst="roundRect">
            <a:avLst>
              <a:gd name="adj" fmla="val 827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2"/>
          <p:cNvSpPr/>
          <p:nvPr/>
        </p:nvSpPr>
        <p:spPr>
          <a:xfrm>
            <a:off x="1216501" y="3682730"/>
            <a:ext cx="6711000" cy="609600"/>
          </a:xfrm>
          <a:prstGeom prst="roundRect">
            <a:avLst>
              <a:gd name="adj" fmla="val 20280"/>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2"/>
          <p:cNvSpPr txBox="1">
            <a:spLocks noGrp="1"/>
          </p:cNvSpPr>
          <p:nvPr>
            <p:ph type="title"/>
          </p:nvPr>
        </p:nvSpPr>
        <p:spPr>
          <a:xfrm>
            <a:off x="1368000" y="1464075"/>
            <a:ext cx="3938984" cy="143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400" dirty="0"/>
              <a:t>User Interface</a:t>
            </a:r>
            <a:endParaRPr sz="4400" b="0" dirty="0">
              <a:solidFill>
                <a:schemeClr val="lt1"/>
              </a:solidFill>
            </a:endParaRPr>
          </a:p>
        </p:txBody>
      </p:sp>
      <p:sp>
        <p:nvSpPr>
          <p:cNvPr id="969" name="Google Shape;969;p62"/>
          <p:cNvSpPr txBox="1">
            <a:spLocks noGrp="1"/>
          </p:cNvSpPr>
          <p:nvPr>
            <p:ph type="title" idx="2"/>
          </p:nvPr>
        </p:nvSpPr>
        <p:spPr>
          <a:xfrm>
            <a:off x="5609996" y="1724774"/>
            <a:ext cx="9144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10</a:t>
            </a:r>
            <a:endParaRPr dirty="0"/>
          </a:p>
        </p:txBody>
      </p:sp>
      <p:sp>
        <p:nvSpPr>
          <p:cNvPr id="970" name="Google Shape;970;p62"/>
          <p:cNvSpPr txBox="1">
            <a:spLocks noGrp="1"/>
          </p:cNvSpPr>
          <p:nvPr>
            <p:ph type="subTitle" idx="1"/>
          </p:nvPr>
        </p:nvSpPr>
        <p:spPr>
          <a:xfrm>
            <a:off x="2542200" y="3804680"/>
            <a:ext cx="40596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Design</a:t>
            </a:r>
            <a:endParaRPr dirty="0"/>
          </a:p>
        </p:txBody>
      </p:sp>
    </p:spTree>
    <p:extLst>
      <p:ext uri="{BB962C8B-B14F-4D97-AF65-F5344CB8AC3E}">
        <p14:creationId xmlns:p14="http://schemas.microsoft.com/office/powerpoint/2010/main" val="1452600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9"/>
          <p:cNvSpPr/>
          <p:nvPr/>
        </p:nvSpPr>
        <p:spPr>
          <a:xfrm rot="10800000">
            <a:off x="1216500" y="1705030"/>
            <a:ext cx="6711000" cy="251310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9"/>
          <p:cNvSpPr/>
          <p:nvPr/>
        </p:nvSpPr>
        <p:spPr>
          <a:xfrm rot="10800000">
            <a:off x="1216500" y="925370"/>
            <a:ext cx="6711000" cy="609600"/>
          </a:xfrm>
          <a:prstGeom prst="roundRect">
            <a:avLst>
              <a:gd name="adj" fmla="val 20280"/>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9"/>
          <p:cNvSpPr txBox="1">
            <a:spLocks noGrp="1"/>
          </p:cNvSpPr>
          <p:nvPr>
            <p:ph type="title"/>
          </p:nvPr>
        </p:nvSpPr>
        <p:spPr>
          <a:xfrm>
            <a:off x="1823550" y="925375"/>
            <a:ext cx="5496900" cy="60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USER INTERFACE</a:t>
            </a:r>
            <a:endParaRPr dirty="0"/>
          </a:p>
        </p:txBody>
      </p:sp>
      <p:sp>
        <p:nvSpPr>
          <p:cNvPr id="332" name="Google Shape;332;p39"/>
          <p:cNvSpPr txBox="1">
            <a:spLocks noGrp="1"/>
          </p:cNvSpPr>
          <p:nvPr>
            <p:ph type="subTitle" idx="1"/>
          </p:nvPr>
        </p:nvSpPr>
        <p:spPr>
          <a:xfrm>
            <a:off x="1823625" y="2396075"/>
            <a:ext cx="5496900" cy="113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You can give a brief description of the topic you want to talk about here. For example, if you want to talk about Mercury, you can say that it’s the smallest planet in the entire Solar System</a:t>
            </a:r>
            <a:endParaRPr dirty="0"/>
          </a:p>
        </p:txBody>
      </p:sp>
    </p:spTree>
    <p:extLst>
      <p:ext uri="{BB962C8B-B14F-4D97-AF65-F5344CB8AC3E}">
        <p14:creationId xmlns:p14="http://schemas.microsoft.com/office/powerpoint/2010/main" val="2142660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62"/>
          <p:cNvSpPr/>
          <p:nvPr/>
        </p:nvSpPr>
        <p:spPr>
          <a:xfrm>
            <a:off x="1216501" y="851170"/>
            <a:ext cx="6711000" cy="266160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2"/>
          <p:cNvSpPr/>
          <p:nvPr/>
        </p:nvSpPr>
        <p:spPr>
          <a:xfrm>
            <a:off x="5482816" y="1597570"/>
            <a:ext cx="1168800" cy="1168800"/>
          </a:xfrm>
          <a:prstGeom prst="roundRect">
            <a:avLst>
              <a:gd name="adj" fmla="val 827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2"/>
          <p:cNvSpPr/>
          <p:nvPr/>
        </p:nvSpPr>
        <p:spPr>
          <a:xfrm>
            <a:off x="1216501" y="3682730"/>
            <a:ext cx="6711000" cy="609600"/>
          </a:xfrm>
          <a:prstGeom prst="roundRect">
            <a:avLst>
              <a:gd name="adj" fmla="val 20280"/>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2"/>
          <p:cNvSpPr txBox="1">
            <a:spLocks noGrp="1"/>
          </p:cNvSpPr>
          <p:nvPr>
            <p:ph type="title"/>
          </p:nvPr>
        </p:nvSpPr>
        <p:spPr>
          <a:xfrm>
            <a:off x="1368000" y="1464075"/>
            <a:ext cx="3938984" cy="143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400" dirty="0"/>
              <a:t>Live Demo</a:t>
            </a:r>
            <a:endParaRPr sz="4400" b="0" dirty="0">
              <a:solidFill>
                <a:schemeClr val="lt1"/>
              </a:solidFill>
            </a:endParaRPr>
          </a:p>
        </p:txBody>
      </p:sp>
      <p:sp>
        <p:nvSpPr>
          <p:cNvPr id="969" name="Google Shape;969;p62"/>
          <p:cNvSpPr txBox="1">
            <a:spLocks noGrp="1"/>
          </p:cNvSpPr>
          <p:nvPr>
            <p:ph type="title" idx="2"/>
          </p:nvPr>
        </p:nvSpPr>
        <p:spPr>
          <a:xfrm>
            <a:off x="5609996" y="1724774"/>
            <a:ext cx="9144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11</a:t>
            </a:r>
            <a:endParaRPr dirty="0"/>
          </a:p>
        </p:txBody>
      </p:sp>
      <p:sp>
        <p:nvSpPr>
          <p:cNvPr id="970" name="Google Shape;970;p62"/>
          <p:cNvSpPr txBox="1">
            <a:spLocks noGrp="1"/>
          </p:cNvSpPr>
          <p:nvPr>
            <p:ph type="subTitle" idx="1"/>
          </p:nvPr>
        </p:nvSpPr>
        <p:spPr>
          <a:xfrm>
            <a:off x="2542200" y="3804680"/>
            <a:ext cx="40596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Codes</a:t>
            </a:r>
            <a:endParaRPr dirty="0"/>
          </a:p>
        </p:txBody>
      </p:sp>
    </p:spTree>
    <p:extLst>
      <p:ext uri="{BB962C8B-B14F-4D97-AF65-F5344CB8AC3E}">
        <p14:creationId xmlns:p14="http://schemas.microsoft.com/office/powerpoint/2010/main" val="2233030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1"/>
          <p:cNvSpPr/>
          <p:nvPr/>
        </p:nvSpPr>
        <p:spPr>
          <a:xfrm>
            <a:off x="1216500" y="925370"/>
            <a:ext cx="6711000" cy="251310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1"/>
          <p:cNvSpPr/>
          <p:nvPr/>
        </p:nvSpPr>
        <p:spPr>
          <a:xfrm>
            <a:off x="1216500" y="3608530"/>
            <a:ext cx="6711000" cy="609600"/>
          </a:xfrm>
          <a:prstGeom prst="roundRect">
            <a:avLst>
              <a:gd name="adj" fmla="val 20280"/>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1"/>
          <p:cNvSpPr/>
          <p:nvPr/>
        </p:nvSpPr>
        <p:spPr>
          <a:xfrm>
            <a:off x="2387836" y="1597570"/>
            <a:ext cx="1168800" cy="1168800"/>
          </a:xfrm>
          <a:prstGeom prst="roundRect">
            <a:avLst>
              <a:gd name="adj" fmla="val 827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1"/>
          <p:cNvSpPr txBox="1">
            <a:spLocks noGrp="1"/>
          </p:cNvSpPr>
          <p:nvPr>
            <p:ph type="title"/>
          </p:nvPr>
        </p:nvSpPr>
        <p:spPr>
          <a:xfrm>
            <a:off x="3579166" y="1787770"/>
            <a:ext cx="4132034" cy="78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t>INTRODUCTION</a:t>
            </a:r>
            <a:endParaRPr dirty="0"/>
          </a:p>
        </p:txBody>
      </p:sp>
      <p:sp>
        <p:nvSpPr>
          <p:cNvPr id="375" name="Google Shape;375;p41"/>
          <p:cNvSpPr txBox="1">
            <a:spLocks noGrp="1"/>
          </p:cNvSpPr>
          <p:nvPr>
            <p:ph type="title" idx="2"/>
          </p:nvPr>
        </p:nvSpPr>
        <p:spPr>
          <a:xfrm>
            <a:off x="2515030" y="1724770"/>
            <a:ext cx="9144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76" name="Google Shape;376;p41"/>
          <p:cNvSpPr txBox="1">
            <a:spLocks noGrp="1"/>
          </p:cNvSpPr>
          <p:nvPr>
            <p:ph type="subTitle" idx="1"/>
          </p:nvPr>
        </p:nvSpPr>
        <p:spPr>
          <a:xfrm>
            <a:off x="1216499" y="3695980"/>
            <a:ext cx="6711000" cy="43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Brief description about the project</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9"/>
          <p:cNvSpPr/>
          <p:nvPr/>
        </p:nvSpPr>
        <p:spPr>
          <a:xfrm rot="10800000">
            <a:off x="1216500" y="1705030"/>
            <a:ext cx="6711000" cy="251310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9"/>
          <p:cNvSpPr/>
          <p:nvPr/>
        </p:nvSpPr>
        <p:spPr>
          <a:xfrm rot="10800000">
            <a:off x="1216500" y="925370"/>
            <a:ext cx="6711000" cy="609600"/>
          </a:xfrm>
          <a:prstGeom prst="roundRect">
            <a:avLst>
              <a:gd name="adj" fmla="val 20280"/>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9"/>
          <p:cNvSpPr txBox="1">
            <a:spLocks noGrp="1"/>
          </p:cNvSpPr>
          <p:nvPr>
            <p:ph type="title"/>
          </p:nvPr>
        </p:nvSpPr>
        <p:spPr>
          <a:xfrm>
            <a:off x="1823550" y="925375"/>
            <a:ext cx="5496900" cy="60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LIVE DEMO</a:t>
            </a:r>
            <a:endParaRPr dirty="0"/>
          </a:p>
        </p:txBody>
      </p:sp>
      <p:sp>
        <p:nvSpPr>
          <p:cNvPr id="332" name="Google Shape;332;p39"/>
          <p:cNvSpPr txBox="1">
            <a:spLocks noGrp="1"/>
          </p:cNvSpPr>
          <p:nvPr>
            <p:ph type="subTitle" idx="1"/>
          </p:nvPr>
        </p:nvSpPr>
        <p:spPr>
          <a:xfrm>
            <a:off x="1823625" y="2396075"/>
            <a:ext cx="5496900" cy="113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You can give a brief description of the topic you want to talk about here. For example, if you want to talk about Mercury, you can say that it’s the smallest planet in the entire Solar System</a:t>
            </a:r>
            <a:endParaRPr dirty="0"/>
          </a:p>
        </p:txBody>
      </p:sp>
    </p:spTree>
    <p:extLst>
      <p:ext uri="{BB962C8B-B14F-4D97-AF65-F5344CB8AC3E}">
        <p14:creationId xmlns:p14="http://schemas.microsoft.com/office/powerpoint/2010/main" val="4853523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86"/>
        <p:cNvGrpSpPr/>
        <p:nvPr/>
      </p:nvGrpSpPr>
      <p:grpSpPr>
        <a:xfrm>
          <a:off x="0" y="0"/>
          <a:ext cx="0" cy="0"/>
          <a:chOff x="0" y="0"/>
          <a:chExt cx="0" cy="0"/>
        </a:xfrm>
      </p:grpSpPr>
      <p:sp>
        <p:nvSpPr>
          <p:cNvPr id="1189" name="Google Shape;1189;p70"/>
          <p:cNvSpPr txBox="1">
            <a:spLocks noGrp="1"/>
          </p:cNvSpPr>
          <p:nvPr>
            <p:ph type="title"/>
          </p:nvPr>
        </p:nvSpPr>
        <p:spPr>
          <a:xfrm>
            <a:off x="2420119" y="686624"/>
            <a:ext cx="4294800" cy="23026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a:t>
            </a:r>
            <a:br>
              <a:rPr lang="en" dirty="0"/>
            </a:br>
            <a:r>
              <a:rPr lang="en" dirty="0"/>
              <a:t>YOU !!</a:t>
            </a:r>
            <a:endParaRPr dirty="0"/>
          </a:p>
        </p:txBody>
      </p:sp>
      <p:sp>
        <p:nvSpPr>
          <p:cNvPr id="2" name="TextBox 1">
            <a:extLst>
              <a:ext uri="{FF2B5EF4-FFF2-40B4-BE49-F238E27FC236}">
                <a16:creationId xmlns:a16="http://schemas.microsoft.com/office/drawing/2014/main" id="{536E3D7D-9A07-41BC-B095-3644EC681946}"/>
              </a:ext>
            </a:extLst>
          </p:cNvPr>
          <p:cNvSpPr txBox="1"/>
          <p:nvPr/>
        </p:nvSpPr>
        <p:spPr>
          <a:xfrm>
            <a:off x="2181600" y="2880000"/>
            <a:ext cx="4485600" cy="871200"/>
          </a:xfrm>
          <a:prstGeom prst="rect">
            <a:avLst/>
          </a:prstGeom>
          <a:solidFill>
            <a:srgbClr val="2F1C5C"/>
          </a:solidFill>
        </p:spPr>
        <p:txBody>
          <a:bodyPr wrap="square" rtlCol="0">
            <a:spAutoFit/>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9"/>
          <p:cNvSpPr/>
          <p:nvPr/>
        </p:nvSpPr>
        <p:spPr>
          <a:xfrm rot="10800000">
            <a:off x="1216500" y="1705030"/>
            <a:ext cx="6711000" cy="251310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9"/>
          <p:cNvSpPr/>
          <p:nvPr/>
        </p:nvSpPr>
        <p:spPr>
          <a:xfrm rot="10800000">
            <a:off x="1216500" y="925370"/>
            <a:ext cx="6711000" cy="609600"/>
          </a:xfrm>
          <a:prstGeom prst="roundRect">
            <a:avLst>
              <a:gd name="adj" fmla="val 20280"/>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9"/>
          <p:cNvSpPr txBox="1">
            <a:spLocks noGrp="1"/>
          </p:cNvSpPr>
          <p:nvPr>
            <p:ph type="title"/>
          </p:nvPr>
        </p:nvSpPr>
        <p:spPr>
          <a:xfrm>
            <a:off x="1823550" y="925375"/>
            <a:ext cx="5496900" cy="60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332" name="Google Shape;332;p39"/>
          <p:cNvSpPr txBox="1">
            <a:spLocks noGrp="1"/>
          </p:cNvSpPr>
          <p:nvPr>
            <p:ph type="subTitle" idx="1"/>
          </p:nvPr>
        </p:nvSpPr>
        <p:spPr>
          <a:xfrm>
            <a:off x="1823625" y="2396075"/>
            <a:ext cx="5496900" cy="113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You can give a brief description of the topic you want to talk about here. For example, if you want to talk about Mercury, you can say that it’s the smallest planet in the entire Solar System</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421"/>
        <p:cNvGrpSpPr/>
        <p:nvPr/>
      </p:nvGrpSpPr>
      <p:grpSpPr>
        <a:xfrm>
          <a:off x="0" y="0"/>
          <a:ext cx="0" cy="0"/>
          <a:chOff x="0" y="0"/>
          <a:chExt cx="0" cy="0"/>
        </a:xfrm>
      </p:grpSpPr>
      <p:sp>
        <p:nvSpPr>
          <p:cNvPr id="422" name="Google Shape;422;p44"/>
          <p:cNvSpPr/>
          <p:nvPr/>
        </p:nvSpPr>
        <p:spPr>
          <a:xfrm>
            <a:off x="4636411" y="1223925"/>
            <a:ext cx="3961200" cy="351390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4"/>
          <p:cNvSpPr/>
          <p:nvPr/>
        </p:nvSpPr>
        <p:spPr>
          <a:xfrm>
            <a:off x="546300" y="1223925"/>
            <a:ext cx="3961200" cy="351390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4"/>
          <p:cNvSpPr/>
          <p:nvPr/>
        </p:nvSpPr>
        <p:spPr>
          <a:xfrm>
            <a:off x="913584" y="1804720"/>
            <a:ext cx="983700" cy="910800"/>
          </a:xfrm>
          <a:prstGeom prst="roundRect">
            <a:avLst>
              <a:gd name="adj" fmla="val 827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4"/>
          <p:cNvSpPr/>
          <p:nvPr/>
        </p:nvSpPr>
        <p:spPr>
          <a:xfrm>
            <a:off x="546300" y="463300"/>
            <a:ext cx="8051400" cy="609600"/>
          </a:xfrm>
          <a:prstGeom prst="roundRect">
            <a:avLst>
              <a:gd name="adj" fmla="val 20280"/>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4"/>
          <p:cNvSpPr txBox="1">
            <a:spLocks noGrp="1"/>
          </p:cNvSpPr>
          <p:nvPr>
            <p:ph type="title" idx="8"/>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RESEARCH METHODS</a:t>
            </a:r>
            <a:endParaRPr>
              <a:solidFill>
                <a:schemeClr val="dk2"/>
              </a:solidFill>
            </a:endParaRPr>
          </a:p>
        </p:txBody>
      </p:sp>
      <p:sp>
        <p:nvSpPr>
          <p:cNvPr id="427" name="Google Shape;427;p44"/>
          <p:cNvSpPr txBox="1">
            <a:spLocks noGrp="1"/>
          </p:cNvSpPr>
          <p:nvPr>
            <p:ph type="title"/>
          </p:nvPr>
        </p:nvSpPr>
        <p:spPr>
          <a:xfrm>
            <a:off x="2052630" y="1786557"/>
            <a:ext cx="20859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DESCRIPTIVE</a:t>
            </a:r>
            <a:endParaRPr/>
          </a:p>
        </p:txBody>
      </p:sp>
      <p:sp>
        <p:nvSpPr>
          <p:cNvPr id="428" name="Google Shape;428;p44"/>
          <p:cNvSpPr txBox="1">
            <a:spLocks noGrp="1"/>
          </p:cNvSpPr>
          <p:nvPr>
            <p:ph type="subTitle" idx="1"/>
          </p:nvPr>
        </p:nvSpPr>
        <p:spPr>
          <a:xfrm>
            <a:off x="2052630" y="2068276"/>
            <a:ext cx="2082900" cy="66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Mars is actually a very cold place</a:t>
            </a:r>
            <a:endParaRPr/>
          </a:p>
        </p:txBody>
      </p:sp>
      <p:sp>
        <p:nvSpPr>
          <p:cNvPr id="429" name="Google Shape;429;p44"/>
          <p:cNvSpPr txBox="1">
            <a:spLocks noGrp="1"/>
          </p:cNvSpPr>
          <p:nvPr>
            <p:ph type="title" idx="2"/>
          </p:nvPr>
        </p:nvSpPr>
        <p:spPr>
          <a:xfrm>
            <a:off x="6137327" y="1786545"/>
            <a:ext cx="20847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ASASAS</a:t>
            </a:r>
            <a:endParaRPr/>
          </a:p>
        </p:txBody>
      </p:sp>
      <p:sp>
        <p:nvSpPr>
          <p:cNvPr id="430" name="Google Shape;430;p44"/>
          <p:cNvSpPr txBox="1">
            <a:spLocks noGrp="1"/>
          </p:cNvSpPr>
          <p:nvPr>
            <p:ph type="subTitle" idx="3"/>
          </p:nvPr>
        </p:nvSpPr>
        <p:spPr>
          <a:xfrm>
            <a:off x="6137327" y="2068266"/>
            <a:ext cx="2081700" cy="66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Neptune is very far away from Earth</a:t>
            </a:r>
            <a:endParaRPr/>
          </a:p>
        </p:txBody>
      </p:sp>
      <p:sp>
        <p:nvSpPr>
          <p:cNvPr id="431" name="Google Shape;431;p44"/>
          <p:cNvSpPr txBox="1">
            <a:spLocks noGrp="1"/>
          </p:cNvSpPr>
          <p:nvPr>
            <p:ph type="title" idx="4"/>
          </p:nvPr>
        </p:nvSpPr>
        <p:spPr>
          <a:xfrm>
            <a:off x="2052630" y="3234355"/>
            <a:ext cx="20829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CAUSAL</a:t>
            </a:r>
            <a:endParaRPr/>
          </a:p>
        </p:txBody>
      </p:sp>
      <p:sp>
        <p:nvSpPr>
          <p:cNvPr id="432" name="Google Shape;432;p44"/>
          <p:cNvSpPr txBox="1">
            <a:spLocks noGrp="1"/>
          </p:cNvSpPr>
          <p:nvPr>
            <p:ph type="subTitle" idx="5"/>
          </p:nvPr>
        </p:nvSpPr>
        <p:spPr>
          <a:xfrm>
            <a:off x="2052630" y="3516086"/>
            <a:ext cx="2082900" cy="66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Jupiter is the biggest planet of them all</a:t>
            </a:r>
            <a:endParaRPr/>
          </a:p>
        </p:txBody>
      </p:sp>
      <p:sp>
        <p:nvSpPr>
          <p:cNvPr id="433" name="Google Shape;433;p44"/>
          <p:cNvSpPr txBox="1">
            <a:spLocks noGrp="1"/>
          </p:cNvSpPr>
          <p:nvPr>
            <p:ph type="title" idx="6"/>
          </p:nvPr>
        </p:nvSpPr>
        <p:spPr>
          <a:xfrm>
            <a:off x="6137327" y="3234353"/>
            <a:ext cx="20817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EXPERIMENTAL</a:t>
            </a:r>
            <a:endParaRPr/>
          </a:p>
        </p:txBody>
      </p:sp>
      <p:sp>
        <p:nvSpPr>
          <p:cNvPr id="434" name="Google Shape;434;p44"/>
          <p:cNvSpPr txBox="1">
            <a:spLocks noGrp="1"/>
          </p:cNvSpPr>
          <p:nvPr>
            <p:ph type="subTitle" idx="7"/>
          </p:nvPr>
        </p:nvSpPr>
        <p:spPr>
          <a:xfrm>
            <a:off x="6137327" y="3516086"/>
            <a:ext cx="2081700" cy="66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Saturn is a gas giant and has rings</a:t>
            </a:r>
            <a:endParaRPr/>
          </a:p>
        </p:txBody>
      </p:sp>
      <p:sp>
        <p:nvSpPr>
          <p:cNvPr id="435" name="Google Shape;435;p44"/>
          <p:cNvSpPr/>
          <p:nvPr/>
        </p:nvSpPr>
        <p:spPr>
          <a:xfrm>
            <a:off x="913584" y="3252520"/>
            <a:ext cx="983700" cy="910800"/>
          </a:xfrm>
          <a:prstGeom prst="roundRect">
            <a:avLst>
              <a:gd name="adj" fmla="val 827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4"/>
          <p:cNvSpPr/>
          <p:nvPr/>
        </p:nvSpPr>
        <p:spPr>
          <a:xfrm>
            <a:off x="5003217" y="1804720"/>
            <a:ext cx="983700" cy="910800"/>
          </a:xfrm>
          <a:prstGeom prst="roundRect">
            <a:avLst>
              <a:gd name="adj" fmla="val 827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4"/>
          <p:cNvSpPr/>
          <p:nvPr/>
        </p:nvSpPr>
        <p:spPr>
          <a:xfrm>
            <a:off x="5003217" y="3252520"/>
            <a:ext cx="983700" cy="910800"/>
          </a:xfrm>
          <a:prstGeom prst="roundRect">
            <a:avLst>
              <a:gd name="adj" fmla="val 827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8" name="Google Shape;438;p44"/>
          <p:cNvGrpSpPr/>
          <p:nvPr/>
        </p:nvGrpSpPr>
        <p:grpSpPr>
          <a:xfrm>
            <a:off x="1124906" y="1981221"/>
            <a:ext cx="561048" cy="557798"/>
            <a:chOff x="3220625" y="1270025"/>
            <a:chExt cx="433275" cy="433275"/>
          </a:xfrm>
        </p:grpSpPr>
        <p:sp>
          <p:nvSpPr>
            <p:cNvPr id="439" name="Google Shape;439;p44"/>
            <p:cNvSpPr/>
            <p:nvPr/>
          </p:nvSpPr>
          <p:spPr>
            <a:xfrm>
              <a:off x="3220625" y="1343275"/>
              <a:ext cx="112150" cy="360025"/>
            </a:xfrm>
            <a:custGeom>
              <a:avLst/>
              <a:gdLst/>
              <a:ahLst/>
              <a:cxnLst/>
              <a:rect l="l" t="t" r="r" b="b"/>
              <a:pathLst>
                <a:path w="4486" h="14401" extrusionOk="0">
                  <a:moveTo>
                    <a:pt x="2039" y="1"/>
                  </a:moveTo>
                  <a:lnTo>
                    <a:pt x="1937" y="26"/>
                  </a:lnTo>
                  <a:lnTo>
                    <a:pt x="1861" y="103"/>
                  </a:lnTo>
                  <a:lnTo>
                    <a:pt x="1631" y="409"/>
                  </a:lnTo>
                  <a:lnTo>
                    <a:pt x="1402" y="715"/>
                  </a:lnTo>
                  <a:lnTo>
                    <a:pt x="1198" y="1020"/>
                  </a:lnTo>
                  <a:lnTo>
                    <a:pt x="1020" y="1352"/>
                  </a:lnTo>
                  <a:lnTo>
                    <a:pt x="841" y="1683"/>
                  </a:lnTo>
                  <a:lnTo>
                    <a:pt x="688" y="2040"/>
                  </a:lnTo>
                  <a:lnTo>
                    <a:pt x="536" y="2371"/>
                  </a:lnTo>
                  <a:lnTo>
                    <a:pt x="408" y="2728"/>
                  </a:lnTo>
                  <a:lnTo>
                    <a:pt x="306" y="3110"/>
                  </a:lnTo>
                  <a:lnTo>
                    <a:pt x="204" y="3467"/>
                  </a:lnTo>
                  <a:lnTo>
                    <a:pt x="128" y="3824"/>
                  </a:lnTo>
                  <a:lnTo>
                    <a:pt x="77" y="4206"/>
                  </a:lnTo>
                  <a:lnTo>
                    <a:pt x="26" y="4588"/>
                  </a:lnTo>
                  <a:lnTo>
                    <a:pt x="0" y="4971"/>
                  </a:lnTo>
                  <a:lnTo>
                    <a:pt x="0" y="5353"/>
                  </a:lnTo>
                  <a:lnTo>
                    <a:pt x="0" y="5735"/>
                  </a:lnTo>
                  <a:lnTo>
                    <a:pt x="26" y="6092"/>
                  </a:lnTo>
                  <a:lnTo>
                    <a:pt x="77" y="6474"/>
                  </a:lnTo>
                  <a:lnTo>
                    <a:pt x="128" y="6831"/>
                  </a:lnTo>
                  <a:lnTo>
                    <a:pt x="204" y="7188"/>
                  </a:lnTo>
                  <a:lnTo>
                    <a:pt x="281" y="7545"/>
                  </a:lnTo>
                  <a:lnTo>
                    <a:pt x="408" y="7876"/>
                  </a:lnTo>
                  <a:lnTo>
                    <a:pt x="510" y="8233"/>
                  </a:lnTo>
                  <a:lnTo>
                    <a:pt x="663" y="8564"/>
                  </a:lnTo>
                  <a:lnTo>
                    <a:pt x="790" y="8896"/>
                  </a:lnTo>
                  <a:lnTo>
                    <a:pt x="969" y="9227"/>
                  </a:lnTo>
                  <a:lnTo>
                    <a:pt x="1147" y="9533"/>
                  </a:lnTo>
                  <a:lnTo>
                    <a:pt x="1326" y="9864"/>
                  </a:lnTo>
                  <a:lnTo>
                    <a:pt x="1555" y="10144"/>
                  </a:lnTo>
                  <a:lnTo>
                    <a:pt x="1759" y="10450"/>
                  </a:lnTo>
                  <a:lnTo>
                    <a:pt x="1988" y="10731"/>
                  </a:lnTo>
                  <a:lnTo>
                    <a:pt x="2243" y="11011"/>
                  </a:lnTo>
                  <a:lnTo>
                    <a:pt x="1453" y="11801"/>
                  </a:lnTo>
                  <a:lnTo>
                    <a:pt x="1402" y="11877"/>
                  </a:lnTo>
                  <a:lnTo>
                    <a:pt x="1377" y="11979"/>
                  </a:lnTo>
                  <a:lnTo>
                    <a:pt x="1402" y="12081"/>
                  </a:lnTo>
                  <a:lnTo>
                    <a:pt x="1453" y="12158"/>
                  </a:lnTo>
                  <a:lnTo>
                    <a:pt x="3619" y="14324"/>
                  </a:lnTo>
                  <a:lnTo>
                    <a:pt x="3696" y="14375"/>
                  </a:lnTo>
                  <a:lnTo>
                    <a:pt x="3798" y="14401"/>
                  </a:lnTo>
                  <a:lnTo>
                    <a:pt x="3874" y="14375"/>
                  </a:lnTo>
                  <a:lnTo>
                    <a:pt x="3976" y="14324"/>
                  </a:lnTo>
                  <a:lnTo>
                    <a:pt x="4409" y="13891"/>
                  </a:lnTo>
                  <a:lnTo>
                    <a:pt x="4460" y="13789"/>
                  </a:lnTo>
                  <a:lnTo>
                    <a:pt x="4486" y="13712"/>
                  </a:lnTo>
                  <a:lnTo>
                    <a:pt x="4460" y="13610"/>
                  </a:lnTo>
                  <a:lnTo>
                    <a:pt x="4409" y="13534"/>
                  </a:lnTo>
                  <a:lnTo>
                    <a:pt x="4333" y="13458"/>
                  </a:lnTo>
                  <a:lnTo>
                    <a:pt x="4129" y="13458"/>
                  </a:lnTo>
                  <a:lnTo>
                    <a:pt x="4053" y="13534"/>
                  </a:lnTo>
                  <a:lnTo>
                    <a:pt x="3798" y="13789"/>
                  </a:lnTo>
                  <a:lnTo>
                    <a:pt x="1988" y="11979"/>
                  </a:lnTo>
                  <a:lnTo>
                    <a:pt x="2778" y="11189"/>
                  </a:lnTo>
                  <a:lnTo>
                    <a:pt x="2829" y="11113"/>
                  </a:lnTo>
                  <a:lnTo>
                    <a:pt x="2855" y="11011"/>
                  </a:lnTo>
                  <a:lnTo>
                    <a:pt x="2829" y="10909"/>
                  </a:lnTo>
                  <a:lnTo>
                    <a:pt x="2778" y="10832"/>
                  </a:lnTo>
                  <a:lnTo>
                    <a:pt x="2524" y="10552"/>
                  </a:lnTo>
                  <a:lnTo>
                    <a:pt x="2269" y="10272"/>
                  </a:lnTo>
                  <a:lnTo>
                    <a:pt x="2039" y="9991"/>
                  </a:lnTo>
                  <a:lnTo>
                    <a:pt x="1835" y="9686"/>
                  </a:lnTo>
                  <a:lnTo>
                    <a:pt x="1631" y="9405"/>
                  </a:lnTo>
                  <a:lnTo>
                    <a:pt x="1453" y="9074"/>
                  </a:lnTo>
                  <a:lnTo>
                    <a:pt x="1300" y="8768"/>
                  </a:lnTo>
                  <a:lnTo>
                    <a:pt x="1147" y="8437"/>
                  </a:lnTo>
                  <a:lnTo>
                    <a:pt x="1020" y="8105"/>
                  </a:lnTo>
                  <a:lnTo>
                    <a:pt x="892" y="7774"/>
                  </a:lnTo>
                  <a:lnTo>
                    <a:pt x="790" y="7443"/>
                  </a:lnTo>
                  <a:lnTo>
                    <a:pt x="688" y="7112"/>
                  </a:lnTo>
                  <a:lnTo>
                    <a:pt x="638" y="6755"/>
                  </a:lnTo>
                  <a:lnTo>
                    <a:pt x="561" y="6423"/>
                  </a:lnTo>
                  <a:lnTo>
                    <a:pt x="536" y="6067"/>
                  </a:lnTo>
                  <a:lnTo>
                    <a:pt x="510" y="5735"/>
                  </a:lnTo>
                  <a:lnTo>
                    <a:pt x="485" y="5378"/>
                  </a:lnTo>
                  <a:lnTo>
                    <a:pt x="510" y="5022"/>
                  </a:lnTo>
                  <a:lnTo>
                    <a:pt x="510" y="4665"/>
                  </a:lnTo>
                  <a:lnTo>
                    <a:pt x="561" y="4334"/>
                  </a:lnTo>
                  <a:lnTo>
                    <a:pt x="612" y="3977"/>
                  </a:lnTo>
                  <a:lnTo>
                    <a:pt x="688" y="3645"/>
                  </a:lnTo>
                  <a:lnTo>
                    <a:pt x="765" y="3289"/>
                  </a:lnTo>
                  <a:lnTo>
                    <a:pt x="867" y="2957"/>
                  </a:lnTo>
                  <a:lnTo>
                    <a:pt x="994" y="2626"/>
                  </a:lnTo>
                  <a:lnTo>
                    <a:pt x="1122" y="2295"/>
                  </a:lnTo>
                  <a:lnTo>
                    <a:pt x="1275" y="1963"/>
                  </a:lnTo>
                  <a:lnTo>
                    <a:pt x="1428" y="1632"/>
                  </a:lnTo>
                  <a:lnTo>
                    <a:pt x="1606" y="1326"/>
                  </a:lnTo>
                  <a:lnTo>
                    <a:pt x="1810" y="1020"/>
                  </a:lnTo>
                  <a:lnTo>
                    <a:pt x="2014" y="715"/>
                  </a:lnTo>
                  <a:lnTo>
                    <a:pt x="2243" y="434"/>
                  </a:lnTo>
                  <a:lnTo>
                    <a:pt x="2294" y="332"/>
                  </a:lnTo>
                  <a:lnTo>
                    <a:pt x="2320" y="230"/>
                  </a:lnTo>
                  <a:lnTo>
                    <a:pt x="2294" y="154"/>
                  </a:lnTo>
                  <a:lnTo>
                    <a:pt x="2218" y="52"/>
                  </a:lnTo>
                  <a:lnTo>
                    <a:pt x="2141" y="26"/>
                  </a:lnTo>
                  <a:lnTo>
                    <a:pt x="20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4"/>
            <p:cNvSpPr/>
            <p:nvPr/>
          </p:nvSpPr>
          <p:spPr>
            <a:xfrm>
              <a:off x="3286250" y="1335650"/>
              <a:ext cx="245975" cy="245950"/>
            </a:xfrm>
            <a:custGeom>
              <a:avLst/>
              <a:gdLst/>
              <a:ahLst/>
              <a:cxnLst/>
              <a:rect l="l" t="t" r="r" b="b"/>
              <a:pathLst>
                <a:path w="9839" h="9838" extrusionOk="0">
                  <a:moveTo>
                    <a:pt x="4129" y="0"/>
                  </a:moveTo>
                  <a:lnTo>
                    <a:pt x="4053" y="51"/>
                  </a:lnTo>
                  <a:lnTo>
                    <a:pt x="3976" y="127"/>
                  </a:lnTo>
                  <a:lnTo>
                    <a:pt x="3951" y="229"/>
                  </a:lnTo>
                  <a:lnTo>
                    <a:pt x="3951" y="306"/>
                  </a:lnTo>
                  <a:lnTo>
                    <a:pt x="4053" y="663"/>
                  </a:lnTo>
                  <a:lnTo>
                    <a:pt x="3645" y="816"/>
                  </a:lnTo>
                  <a:lnTo>
                    <a:pt x="3212" y="1020"/>
                  </a:lnTo>
                  <a:lnTo>
                    <a:pt x="3161" y="918"/>
                  </a:lnTo>
                  <a:lnTo>
                    <a:pt x="3110" y="841"/>
                  </a:lnTo>
                  <a:lnTo>
                    <a:pt x="3008" y="816"/>
                  </a:lnTo>
                  <a:lnTo>
                    <a:pt x="2931" y="790"/>
                  </a:lnTo>
                  <a:lnTo>
                    <a:pt x="2829" y="816"/>
                  </a:lnTo>
                  <a:lnTo>
                    <a:pt x="2753" y="892"/>
                  </a:lnTo>
                  <a:lnTo>
                    <a:pt x="2702" y="969"/>
                  </a:lnTo>
                  <a:lnTo>
                    <a:pt x="2702" y="1070"/>
                  </a:lnTo>
                  <a:lnTo>
                    <a:pt x="2727" y="1172"/>
                  </a:lnTo>
                  <a:lnTo>
                    <a:pt x="2778" y="1274"/>
                  </a:lnTo>
                  <a:lnTo>
                    <a:pt x="2447" y="1504"/>
                  </a:lnTo>
                  <a:lnTo>
                    <a:pt x="2141" y="1784"/>
                  </a:lnTo>
                  <a:lnTo>
                    <a:pt x="1886" y="1529"/>
                  </a:lnTo>
                  <a:lnTo>
                    <a:pt x="1810" y="1453"/>
                  </a:lnTo>
                  <a:lnTo>
                    <a:pt x="1606" y="1453"/>
                  </a:lnTo>
                  <a:lnTo>
                    <a:pt x="1530" y="1529"/>
                  </a:lnTo>
                  <a:lnTo>
                    <a:pt x="1479" y="1606"/>
                  </a:lnTo>
                  <a:lnTo>
                    <a:pt x="1453" y="1708"/>
                  </a:lnTo>
                  <a:lnTo>
                    <a:pt x="1479" y="1784"/>
                  </a:lnTo>
                  <a:lnTo>
                    <a:pt x="1530" y="1886"/>
                  </a:lnTo>
                  <a:lnTo>
                    <a:pt x="1784" y="2141"/>
                  </a:lnTo>
                  <a:lnTo>
                    <a:pt x="1504" y="2472"/>
                  </a:lnTo>
                  <a:lnTo>
                    <a:pt x="1249" y="2829"/>
                  </a:lnTo>
                  <a:lnTo>
                    <a:pt x="1147" y="2778"/>
                  </a:lnTo>
                  <a:lnTo>
                    <a:pt x="1045" y="2753"/>
                  </a:lnTo>
                  <a:lnTo>
                    <a:pt x="969" y="2753"/>
                  </a:lnTo>
                  <a:lnTo>
                    <a:pt x="867" y="2804"/>
                  </a:lnTo>
                  <a:lnTo>
                    <a:pt x="816" y="2880"/>
                  </a:lnTo>
                  <a:lnTo>
                    <a:pt x="765" y="2956"/>
                  </a:lnTo>
                  <a:lnTo>
                    <a:pt x="765" y="3058"/>
                  </a:lnTo>
                  <a:lnTo>
                    <a:pt x="816" y="3160"/>
                  </a:lnTo>
                  <a:lnTo>
                    <a:pt x="892" y="3211"/>
                  </a:lnTo>
                  <a:lnTo>
                    <a:pt x="994" y="3288"/>
                  </a:lnTo>
                  <a:lnTo>
                    <a:pt x="816" y="3645"/>
                  </a:lnTo>
                  <a:lnTo>
                    <a:pt x="689" y="4052"/>
                  </a:lnTo>
                  <a:lnTo>
                    <a:pt x="332" y="3950"/>
                  </a:lnTo>
                  <a:lnTo>
                    <a:pt x="230" y="3950"/>
                  </a:lnTo>
                  <a:lnTo>
                    <a:pt x="128" y="3976"/>
                  </a:lnTo>
                  <a:lnTo>
                    <a:pt x="51" y="4052"/>
                  </a:lnTo>
                  <a:lnTo>
                    <a:pt x="26" y="4129"/>
                  </a:lnTo>
                  <a:lnTo>
                    <a:pt x="0" y="4231"/>
                  </a:lnTo>
                  <a:lnTo>
                    <a:pt x="51" y="4333"/>
                  </a:lnTo>
                  <a:lnTo>
                    <a:pt x="102" y="4409"/>
                  </a:lnTo>
                  <a:lnTo>
                    <a:pt x="204" y="4435"/>
                  </a:lnTo>
                  <a:lnTo>
                    <a:pt x="536" y="4537"/>
                  </a:lnTo>
                  <a:lnTo>
                    <a:pt x="485" y="4970"/>
                  </a:lnTo>
                  <a:lnTo>
                    <a:pt x="434" y="5403"/>
                  </a:lnTo>
                  <a:lnTo>
                    <a:pt x="230" y="5403"/>
                  </a:lnTo>
                  <a:lnTo>
                    <a:pt x="153" y="5454"/>
                  </a:lnTo>
                  <a:lnTo>
                    <a:pt x="102" y="5556"/>
                  </a:lnTo>
                  <a:lnTo>
                    <a:pt x="77" y="5658"/>
                  </a:lnTo>
                  <a:lnTo>
                    <a:pt x="102" y="5734"/>
                  </a:lnTo>
                  <a:lnTo>
                    <a:pt x="153" y="5836"/>
                  </a:lnTo>
                  <a:lnTo>
                    <a:pt x="230" y="5887"/>
                  </a:lnTo>
                  <a:lnTo>
                    <a:pt x="332" y="5913"/>
                  </a:lnTo>
                  <a:lnTo>
                    <a:pt x="434" y="5913"/>
                  </a:lnTo>
                  <a:lnTo>
                    <a:pt x="485" y="6321"/>
                  </a:lnTo>
                  <a:lnTo>
                    <a:pt x="536" y="6754"/>
                  </a:lnTo>
                  <a:lnTo>
                    <a:pt x="204" y="6830"/>
                  </a:lnTo>
                  <a:lnTo>
                    <a:pt x="102" y="6881"/>
                  </a:lnTo>
                  <a:lnTo>
                    <a:pt x="51" y="6958"/>
                  </a:lnTo>
                  <a:lnTo>
                    <a:pt x="0" y="7060"/>
                  </a:lnTo>
                  <a:lnTo>
                    <a:pt x="26" y="7162"/>
                  </a:lnTo>
                  <a:lnTo>
                    <a:pt x="51" y="7238"/>
                  </a:lnTo>
                  <a:lnTo>
                    <a:pt x="102" y="7289"/>
                  </a:lnTo>
                  <a:lnTo>
                    <a:pt x="179" y="7315"/>
                  </a:lnTo>
                  <a:lnTo>
                    <a:pt x="255" y="7340"/>
                  </a:lnTo>
                  <a:lnTo>
                    <a:pt x="332" y="7340"/>
                  </a:lnTo>
                  <a:lnTo>
                    <a:pt x="689" y="7238"/>
                  </a:lnTo>
                  <a:lnTo>
                    <a:pt x="816" y="7646"/>
                  </a:lnTo>
                  <a:lnTo>
                    <a:pt x="994" y="8028"/>
                  </a:lnTo>
                  <a:lnTo>
                    <a:pt x="943" y="8079"/>
                  </a:lnTo>
                  <a:lnTo>
                    <a:pt x="867" y="8130"/>
                  </a:lnTo>
                  <a:lnTo>
                    <a:pt x="816" y="8232"/>
                  </a:lnTo>
                  <a:lnTo>
                    <a:pt x="816" y="8309"/>
                  </a:lnTo>
                  <a:lnTo>
                    <a:pt x="841" y="8410"/>
                  </a:lnTo>
                  <a:lnTo>
                    <a:pt x="867" y="8461"/>
                  </a:lnTo>
                  <a:lnTo>
                    <a:pt x="918" y="8512"/>
                  </a:lnTo>
                  <a:lnTo>
                    <a:pt x="994" y="8538"/>
                  </a:lnTo>
                  <a:lnTo>
                    <a:pt x="1122" y="8538"/>
                  </a:lnTo>
                  <a:lnTo>
                    <a:pt x="1173" y="8512"/>
                  </a:lnTo>
                  <a:lnTo>
                    <a:pt x="1249" y="8461"/>
                  </a:lnTo>
                  <a:lnTo>
                    <a:pt x="1504" y="8818"/>
                  </a:lnTo>
                  <a:lnTo>
                    <a:pt x="1784" y="9150"/>
                  </a:lnTo>
                  <a:lnTo>
                    <a:pt x="1530" y="9404"/>
                  </a:lnTo>
                  <a:lnTo>
                    <a:pt x="1479" y="9481"/>
                  </a:lnTo>
                  <a:lnTo>
                    <a:pt x="1453" y="9583"/>
                  </a:lnTo>
                  <a:lnTo>
                    <a:pt x="1479" y="9685"/>
                  </a:lnTo>
                  <a:lnTo>
                    <a:pt x="1530" y="9761"/>
                  </a:lnTo>
                  <a:lnTo>
                    <a:pt x="1606" y="9812"/>
                  </a:lnTo>
                  <a:lnTo>
                    <a:pt x="1708" y="9838"/>
                  </a:lnTo>
                  <a:lnTo>
                    <a:pt x="1810" y="9812"/>
                  </a:lnTo>
                  <a:lnTo>
                    <a:pt x="1886" y="9761"/>
                  </a:lnTo>
                  <a:lnTo>
                    <a:pt x="5021" y="6626"/>
                  </a:lnTo>
                  <a:lnTo>
                    <a:pt x="5072" y="6550"/>
                  </a:lnTo>
                  <a:lnTo>
                    <a:pt x="5098" y="6448"/>
                  </a:lnTo>
                  <a:lnTo>
                    <a:pt x="5072" y="6346"/>
                  </a:lnTo>
                  <a:lnTo>
                    <a:pt x="5021" y="6270"/>
                  </a:lnTo>
                  <a:lnTo>
                    <a:pt x="4894" y="6142"/>
                  </a:lnTo>
                  <a:lnTo>
                    <a:pt x="4817" y="5989"/>
                  </a:lnTo>
                  <a:lnTo>
                    <a:pt x="4766" y="5811"/>
                  </a:lnTo>
                  <a:lnTo>
                    <a:pt x="4766" y="5632"/>
                  </a:lnTo>
                  <a:lnTo>
                    <a:pt x="4766" y="5480"/>
                  </a:lnTo>
                  <a:lnTo>
                    <a:pt x="4817" y="5301"/>
                  </a:lnTo>
                  <a:lnTo>
                    <a:pt x="4894" y="5148"/>
                  </a:lnTo>
                  <a:lnTo>
                    <a:pt x="5021" y="5021"/>
                  </a:lnTo>
                  <a:lnTo>
                    <a:pt x="5149" y="4893"/>
                  </a:lnTo>
                  <a:lnTo>
                    <a:pt x="5302" y="4817"/>
                  </a:lnTo>
                  <a:lnTo>
                    <a:pt x="5480" y="4766"/>
                  </a:lnTo>
                  <a:lnTo>
                    <a:pt x="5658" y="4740"/>
                  </a:lnTo>
                  <a:lnTo>
                    <a:pt x="5837" y="4766"/>
                  </a:lnTo>
                  <a:lnTo>
                    <a:pt x="5990" y="4817"/>
                  </a:lnTo>
                  <a:lnTo>
                    <a:pt x="6143" y="4893"/>
                  </a:lnTo>
                  <a:lnTo>
                    <a:pt x="6270" y="5021"/>
                  </a:lnTo>
                  <a:lnTo>
                    <a:pt x="6372" y="5072"/>
                  </a:lnTo>
                  <a:lnTo>
                    <a:pt x="6448" y="5097"/>
                  </a:lnTo>
                  <a:lnTo>
                    <a:pt x="6550" y="5072"/>
                  </a:lnTo>
                  <a:lnTo>
                    <a:pt x="6652" y="5021"/>
                  </a:lnTo>
                  <a:lnTo>
                    <a:pt x="8105" y="3568"/>
                  </a:lnTo>
                  <a:lnTo>
                    <a:pt x="8156" y="3466"/>
                  </a:lnTo>
                  <a:lnTo>
                    <a:pt x="8156" y="3364"/>
                  </a:lnTo>
                  <a:lnTo>
                    <a:pt x="8156" y="3288"/>
                  </a:lnTo>
                  <a:lnTo>
                    <a:pt x="8105" y="3186"/>
                  </a:lnTo>
                  <a:lnTo>
                    <a:pt x="8003" y="3135"/>
                  </a:lnTo>
                  <a:lnTo>
                    <a:pt x="7825" y="3135"/>
                  </a:lnTo>
                  <a:lnTo>
                    <a:pt x="7723" y="3186"/>
                  </a:lnTo>
                  <a:lnTo>
                    <a:pt x="6448" y="4486"/>
                  </a:lnTo>
                  <a:lnTo>
                    <a:pt x="6270" y="4384"/>
                  </a:lnTo>
                  <a:lnTo>
                    <a:pt x="6066" y="4307"/>
                  </a:lnTo>
                  <a:lnTo>
                    <a:pt x="5862" y="4256"/>
                  </a:lnTo>
                  <a:lnTo>
                    <a:pt x="5658" y="4231"/>
                  </a:lnTo>
                  <a:lnTo>
                    <a:pt x="5378" y="4256"/>
                  </a:lnTo>
                  <a:lnTo>
                    <a:pt x="5123" y="4358"/>
                  </a:lnTo>
                  <a:lnTo>
                    <a:pt x="4868" y="4486"/>
                  </a:lnTo>
                  <a:lnTo>
                    <a:pt x="4664" y="4664"/>
                  </a:lnTo>
                  <a:lnTo>
                    <a:pt x="4486" y="4842"/>
                  </a:lnTo>
                  <a:lnTo>
                    <a:pt x="4384" y="5046"/>
                  </a:lnTo>
                  <a:lnTo>
                    <a:pt x="4308" y="5276"/>
                  </a:lnTo>
                  <a:lnTo>
                    <a:pt x="4257" y="5531"/>
                  </a:lnTo>
                  <a:lnTo>
                    <a:pt x="4257" y="5760"/>
                  </a:lnTo>
                  <a:lnTo>
                    <a:pt x="4308" y="5989"/>
                  </a:lnTo>
                  <a:lnTo>
                    <a:pt x="4384" y="6219"/>
                  </a:lnTo>
                  <a:lnTo>
                    <a:pt x="4486" y="6448"/>
                  </a:lnTo>
                  <a:lnTo>
                    <a:pt x="2141" y="8793"/>
                  </a:lnTo>
                  <a:lnTo>
                    <a:pt x="1835" y="8410"/>
                  </a:lnTo>
                  <a:lnTo>
                    <a:pt x="1581" y="8003"/>
                  </a:lnTo>
                  <a:lnTo>
                    <a:pt x="1555" y="8003"/>
                  </a:lnTo>
                  <a:lnTo>
                    <a:pt x="1377" y="7646"/>
                  </a:lnTo>
                  <a:lnTo>
                    <a:pt x="1249" y="7289"/>
                  </a:lnTo>
                  <a:lnTo>
                    <a:pt x="1122" y="6932"/>
                  </a:lnTo>
                  <a:lnTo>
                    <a:pt x="1020" y="6575"/>
                  </a:lnTo>
                  <a:lnTo>
                    <a:pt x="969" y="6193"/>
                  </a:lnTo>
                  <a:lnTo>
                    <a:pt x="943" y="5811"/>
                  </a:lnTo>
                  <a:lnTo>
                    <a:pt x="943" y="5429"/>
                  </a:lnTo>
                  <a:lnTo>
                    <a:pt x="969" y="5046"/>
                  </a:lnTo>
                  <a:lnTo>
                    <a:pt x="1045" y="4689"/>
                  </a:lnTo>
                  <a:lnTo>
                    <a:pt x="1122" y="4307"/>
                  </a:lnTo>
                  <a:lnTo>
                    <a:pt x="1249" y="3950"/>
                  </a:lnTo>
                  <a:lnTo>
                    <a:pt x="1402" y="3594"/>
                  </a:lnTo>
                  <a:lnTo>
                    <a:pt x="1581" y="3262"/>
                  </a:lnTo>
                  <a:lnTo>
                    <a:pt x="1810" y="2931"/>
                  </a:lnTo>
                  <a:lnTo>
                    <a:pt x="2039" y="2600"/>
                  </a:lnTo>
                  <a:lnTo>
                    <a:pt x="2320" y="2319"/>
                  </a:lnTo>
                  <a:lnTo>
                    <a:pt x="2651" y="1988"/>
                  </a:lnTo>
                  <a:lnTo>
                    <a:pt x="3033" y="1733"/>
                  </a:lnTo>
                  <a:lnTo>
                    <a:pt x="3416" y="1478"/>
                  </a:lnTo>
                  <a:lnTo>
                    <a:pt x="3823" y="1300"/>
                  </a:lnTo>
                  <a:lnTo>
                    <a:pt x="4231" y="1147"/>
                  </a:lnTo>
                  <a:lnTo>
                    <a:pt x="4664" y="1045"/>
                  </a:lnTo>
                  <a:lnTo>
                    <a:pt x="5098" y="969"/>
                  </a:lnTo>
                  <a:lnTo>
                    <a:pt x="5531" y="943"/>
                  </a:lnTo>
                  <a:lnTo>
                    <a:pt x="5964" y="943"/>
                  </a:lnTo>
                  <a:lnTo>
                    <a:pt x="6397" y="994"/>
                  </a:lnTo>
                  <a:lnTo>
                    <a:pt x="6831" y="1070"/>
                  </a:lnTo>
                  <a:lnTo>
                    <a:pt x="7264" y="1198"/>
                  </a:lnTo>
                  <a:lnTo>
                    <a:pt x="7672" y="1376"/>
                  </a:lnTo>
                  <a:lnTo>
                    <a:pt x="8054" y="1580"/>
                  </a:lnTo>
                  <a:lnTo>
                    <a:pt x="8436" y="1835"/>
                  </a:lnTo>
                  <a:lnTo>
                    <a:pt x="8793" y="2141"/>
                  </a:lnTo>
                  <a:lnTo>
                    <a:pt x="8589" y="2345"/>
                  </a:lnTo>
                  <a:lnTo>
                    <a:pt x="8538" y="2421"/>
                  </a:lnTo>
                  <a:lnTo>
                    <a:pt x="8513" y="2523"/>
                  </a:lnTo>
                  <a:lnTo>
                    <a:pt x="8538" y="2625"/>
                  </a:lnTo>
                  <a:lnTo>
                    <a:pt x="8589" y="2702"/>
                  </a:lnTo>
                  <a:lnTo>
                    <a:pt x="8666" y="2753"/>
                  </a:lnTo>
                  <a:lnTo>
                    <a:pt x="8768" y="2778"/>
                  </a:lnTo>
                  <a:lnTo>
                    <a:pt x="8870" y="2753"/>
                  </a:lnTo>
                  <a:lnTo>
                    <a:pt x="8946" y="2702"/>
                  </a:lnTo>
                  <a:lnTo>
                    <a:pt x="9762" y="1886"/>
                  </a:lnTo>
                  <a:lnTo>
                    <a:pt x="9838" y="1784"/>
                  </a:lnTo>
                  <a:lnTo>
                    <a:pt x="9838" y="1708"/>
                  </a:lnTo>
                  <a:lnTo>
                    <a:pt x="9838" y="1606"/>
                  </a:lnTo>
                  <a:lnTo>
                    <a:pt x="9762" y="1529"/>
                  </a:lnTo>
                  <a:lnTo>
                    <a:pt x="9685" y="1453"/>
                  </a:lnTo>
                  <a:lnTo>
                    <a:pt x="9507" y="1453"/>
                  </a:lnTo>
                  <a:lnTo>
                    <a:pt x="9405" y="1529"/>
                  </a:lnTo>
                  <a:lnTo>
                    <a:pt x="9150" y="1784"/>
                  </a:lnTo>
                  <a:lnTo>
                    <a:pt x="8793" y="1478"/>
                  </a:lnTo>
                  <a:lnTo>
                    <a:pt x="8411" y="1223"/>
                  </a:lnTo>
                  <a:lnTo>
                    <a:pt x="8462" y="1147"/>
                  </a:lnTo>
                  <a:lnTo>
                    <a:pt x="8487" y="1045"/>
                  </a:lnTo>
                  <a:lnTo>
                    <a:pt x="8487" y="943"/>
                  </a:lnTo>
                  <a:lnTo>
                    <a:pt x="8436" y="867"/>
                  </a:lnTo>
                  <a:lnTo>
                    <a:pt x="8360" y="790"/>
                  </a:lnTo>
                  <a:lnTo>
                    <a:pt x="8283" y="765"/>
                  </a:lnTo>
                  <a:lnTo>
                    <a:pt x="8181" y="765"/>
                  </a:lnTo>
                  <a:lnTo>
                    <a:pt x="8080" y="816"/>
                  </a:lnTo>
                  <a:lnTo>
                    <a:pt x="8029" y="892"/>
                  </a:lnTo>
                  <a:lnTo>
                    <a:pt x="7978" y="969"/>
                  </a:lnTo>
                  <a:lnTo>
                    <a:pt x="7621" y="816"/>
                  </a:lnTo>
                  <a:lnTo>
                    <a:pt x="7238" y="663"/>
                  </a:lnTo>
                  <a:lnTo>
                    <a:pt x="7340" y="306"/>
                  </a:lnTo>
                  <a:lnTo>
                    <a:pt x="7340" y="229"/>
                  </a:lnTo>
                  <a:lnTo>
                    <a:pt x="7315" y="127"/>
                  </a:lnTo>
                  <a:lnTo>
                    <a:pt x="7238" y="51"/>
                  </a:lnTo>
                  <a:lnTo>
                    <a:pt x="7162" y="0"/>
                  </a:lnTo>
                  <a:lnTo>
                    <a:pt x="7060" y="0"/>
                  </a:lnTo>
                  <a:lnTo>
                    <a:pt x="6958" y="26"/>
                  </a:lnTo>
                  <a:lnTo>
                    <a:pt x="6882" y="102"/>
                  </a:lnTo>
                  <a:lnTo>
                    <a:pt x="6856" y="178"/>
                  </a:lnTo>
                  <a:lnTo>
                    <a:pt x="6754" y="535"/>
                  </a:lnTo>
                  <a:lnTo>
                    <a:pt x="6296" y="459"/>
                  </a:lnTo>
                  <a:lnTo>
                    <a:pt x="5837" y="433"/>
                  </a:lnTo>
                  <a:lnTo>
                    <a:pt x="5837" y="331"/>
                  </a:lnTo>
                  <a:lnTo>
                    <a:pt x="5837" y="229"/>
                  </a:lnTo>
                  <a:lnTo>
                    <a:pt x="5760" y="153"/>
                  </a:lnTo>
                  <a:lnTo>
                    <a:pt x="5684" y="102"/>
                  </a:lnTo>
                  <a:lnTo>
                    <a:pt x="5582" y="77"/>
                  </a:lnTo>
                  <a:lnTo>
                    <a:pt x="5480" y="77"/>
                  </a:lnTo>
                  <a:lnTo>
                    <a:pt x="5403" y="153"/>
                  </a:lnTo>
                  <a:lnTo>
                    <a:pt x="5353" y="229"/>
                  </a:lnTo>
                  <a:lnTo>
                    <a:pt x="5327" y="331"/>
                  </a:lnTo>
                  <a:lnTo>
                    <a:pt x="5327" y="433"/>
                  </a:lnTo>
                  <a:lnTo>
                    <a:pt x="4945" y="459"/>
                  </a:lnTo>
                  <a:lnTo>
                    <a:pt x="4537" y="535"/>
                  </a:lnTo>
                  <a:lnTo>
                    <a:pt x="4461" y="178"/>
                  </a:lnTo>
                  <a:lnTo>
                    <a:pt x="4410" y="102"/>
                  </a:lnTo>
                  <a:lnTo>
                    <a:pt x="4333" y="26"/>
                  </a:lnTo>
                  <a:lnTo>
                    <a:pt x="42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4"/>
            <p:cNvSpPr/>
            <p:nvPr/>
          </p:nvSpPr>
          <p:spPr>
            <a:xfrm>
              <a:off x="3286875" y="1270025"/>
              <a:ext cx="367025" cy="400775"/>
            </a:xfrm>
            <a:custGeom>
              <a:avLst/>
              <a:gdLst/>
              <a:ahLst/>
              <a:cxnLst/>
              <a:rect l="l" t="t" r="r" b="b"/>
              <a:pathLst>
                <a:path w="14681" h="16031" extrusionOk="0">
                  <a:moveTo>
                    <a:pt x="5022" y="0"/>
                  </a:moveTo>
                  <a:lnTo>
                    <a:pt x="4639" y="51"/>
                  </a:lnTo>
                  <a:lnTo>
                    <a:pt x="4257" y="102"/>
                  </a:lnTo>
                  <a:lnTo>
                    <a:pt x="3875" y="178"/>
                  </a:lnTo>
                  <a:lnTo>
                    <a:pt x="3493" y="255"/>
                  </a:lnTo>
                  <a:lnTo>
                    <a:pt x="3110" y="382"/>
                  </a:lnTo>
                  <a:lnTo>
                    <a:pt x="2753" y="510"/>
                  </a:lnTo>
                  <a:lnTo>
                    <a:pt x="2371" y="637"/>
                  </a:lnTo>
                  <a:lnTo>
                    <a:pt x="2014" y="816"/>
                  </a:lnTo>
                  <a:lnTo>
                    <a:pt x="1683" y="994"/>
                  </a:lnTo>
                  <a:lnTo>
                    <a:pt x="1352" y="1172"/>
                  </a:lnTo>
                  <a:lnTo>
                    <a:pt x="1020" y="1402"/>
                  </a:lnTo>
                  <a:lnTo>
                    <a:pt x="689" y="1631"/>
                  </a:lnTo>
                  <a:lnTo>
                    <a:pt x="383" y="1860"/>
                  </a:lnTo>
                  <a:lnTo>
                    <a:pt x="77" y="2115"/>
                  </a:lnTo>
                  <a:lnTo>
                    <a:pt x="26" y="2192"/>
                  </a:lnTo>
                  <a:lnTo>
                    <a:pt x="1" y="2294"/>
                  </a:lnTo>
                  <a:lnTo>
                    <a:pt x="1" y="2396"/>
                  </a:lnTo>
                  <a:lnTo>
                    <a:pt x="52" y="2472"/>
                  </a:lnTo>
                  <a:lnTo>
                    <a:pt x="128" y="2549"/>
                  </a:lnTo>
                  <a:lnTo>
                    <a:pt x="230" y="2574"/>
                  </a:lnTo>
                  <a:lnTo>
                    <a:pt x="332" y="2549"/>
                  </a:lnTo>
                  <a:lnTo>
                    <a:pt x="409" y="2498"/>
                  </a:lnTo>
                  <a:lnTo>
                    <a:pt x="715" y="2243"/>
                  </a:lnTo>
                  <a:lnTo>
                    <a:pt x="1020" y="2013"/>
                  </a:lnTo>
                  <a:lnTo>
                    <a:pt x="1326" y="1784"/>
                  </a:lnTo>
                  <a:lnTo>
                    <a:pt x="1632" y="1580"/>
                  </a:lnTo>
                  <a:lnTo>
                    <a:pt x="1963" y="1402"/>
                  </a:lnTo>
                  <a:lnTo>
                    <a:pt x="2295" y="1249"/>
                  </a:lnTo>
                  <a:lnTo>
                    <a:pt x="2626" y="1096"/>
                  </a:lnTo>
                  <a:lnTo>
                    <a:pt x="2983" y="968"/>
                  </a:lnTo>
                  <a:lnTo>
                    <a:pt x="3314" y="841"/>
                  </a:lnTo>
                  <a:lnTo>
                    <a:pt x="3671" y="739"/>
                  </a:lnTo>
                  <a:lnTo>
                    <a:pt x="4028" y="663"/>
                  </a:lnTo>
                  <a:lnTo>
                    <a:pt x="4385" y="586"/>
                  </a:lnTo>
                  <a:lnTo>
                    <a:pt x="4741" y="535"/>
                  </a:lnTo>
                  <a:lnTo>
                    <a:pt x="5098" y="510"/>
                  </a:lnTo>
                  <a:lnTo>
                    <a:pt x="5455" y="484"/>
                  </a:lnTo>
                  <a:lnTo>
                    <a:pt x="5812" y="484"/>
                  </a:lnTo>
                  <a:lnTo>
                    <a:pt x="6194" y="510"/>
                  </a:lnTo>
                  <a:lnTo>
                    <a:pt x="6551" y="535"/>
                  </a:lnTo>
                  <a:lnTo>
                    <a:pt x="6908" y="586"/>
                  </a:lnTo>
                  <a:lnTo>
                    <a:pt x="7264" y="663"/>
                  </a:lnTo>
                  <a:lnTo>
                    <a:pt x="7596" y="739"/>
                  </a:lnTo>
                  <a:lnTo>
                    <a:pt x="7953" y="841"/>
                  </a:lnTo>
                  <a:lnTo>
                    <a:pt x="8309" y="968"/>
                  </a:lnTo>
                  <a:lnTo>
                    <a:pt x="8641" y="1096"/>
                  </a:lnTo>
                  <a:lnTo>
                    <a:pt x="8972" y="1249"/>
                  </a:lnTo>
                  <a:lnTo>
                    <a:pt x="9303" y="1427"/>
                  </a:lnTo>
                  <a:lnTo>
                    <a:pt x="9635" y="1606"/>
                  </a:lnTo>
                  <a:lnTo>
                    <a:pt x="9941" y="1810"/>
                  </a:lnTo>
                  <a:lnTo>
                    <a:pt x="10246" y="2013"/>
                  </a:lnTo>
                  <a:lnTo>
                    <a:pt x="10552" y="2268"/>
                  </a:lnTo>
                  <a:lnTo>
                    <a:pt x="10833" y="2498"/>
                  </a:lnTo>
                  <a:lnTo>
                    <a:pt x="11113" y="2778"/>
                  </a:lnTo>
                  <a:lnTo>
                    <a:pt x="11189" y="2829"/>
                  </a:lnTo>
                  <a:lnTo>
                    <a:pt x="11291" y="2854"/>
                  </a:lnTo>
                  <a:lnTo>
                    <a:pt x="11393" y="2829"/>
                  </a:lnTo>
                  <a:lnTo>
                    <a:pt x="11470" y="2778"/>
                  </a:lnTo>
                  <a:lnTo>
                    <a:pt x="12260" y="1988"/>
                  </a:lnTo>
                  <a:lnTo>
                    <a:pt x="14069" y="3772"/>
                  </a:lnTo>
                  <a:lnTo>
                    <a:pt x="12642" y="5199"/>
                  </a:lnTo>
                  <a:lnTo>
                    <a:pt x="12387" y="4944"/>
                  </a:lnTo>
                  <a:lnTo>
                    <a:pt x="12311" y="4893"/>
                  </a:lnTo>
                  <a:lnTo>
                    <a:pt x="12209" y="4868"/>
                  </a:lnTo>
                  <a:lnTo>
                    <a:pt x="12132" y="4893"/>
                  </a:lnTo>
                  <a:lnTo>
                    <a:pt x="12030" y="4944"/>
                  </a:lnTo>
                  <a:lnTo>
                    <a:pt x="11979" y="5046"/>
                  </a:lnTo>
                  <a:lnTo>
                    <a:pt x="11954" y="5123"/>
                  </a:lnTo>
                  <a:lnTo>
                    <a:pt x="11979" y="5225"/>
                  </a:lnTo>
                  <a:lnTo>
                    <a:pt x="12030" y="5301"/>
                  </a:lnTo>
                  <a:lnTo>
                    <a:pt x="12285" y="5556"/>
                  </a:lnTo>
                  <a:lnTo>
                    <a:pt x="11036" y="6830"/>
                  </a:lnTo>
                  <a:lnTo>
                    <a:pt x="10782" y="6575"/>
                  </a:lnTo>
                  <a:lnTo>
                    <a:pt x="10680" y="6524"/>
                  </a:lnTo>
                  <a:lnTo>
                    <a:pt x="10603" y="6499"/>
                  </a:lnTo>
                  <a:lnTo>
                    <a:pt x="10501" y="6524"/>
                  </a:lnTo>
                  <a:lnTo>
                    <a:pt x="10425" y="6575"/>
                  </a:lnTo>
                  <a:lnTo>
                    <a:pt x="10374" y="6652"/>
                  </a:lnTo>
                  <a:lnTo>
                    <a:pt x="10348" y="6754"/>
                  </a:lnTo>
                  <a:lnTo>
                    <a:pt x="10374" y="6856"/>
                  </a:lnTo>
                  <a:lnTo>
                    <a:pt x="10425" y="6932"/>
                  </a:lnTo>
                  <a:lnTo>
                    <a:pt x="10680" y="7187"/>
                  </a:lnTo>
                  <a:lnTo>
                    <a:pt x="9405" y="8436"/>
                  </a:lnTo>
                  <a:lnTo>
                    <a:pt x="9150" y="8207"/>
                  </a:lnTo>
                  <a:lnTo>
                    <a:pt x="9074" y="8130"/>
                  </a:lnTo>
                  <a:lnTo>
                    <a:pt x="8870" y="8130"/>
                  </a:lnTo>
                  <a:lnTo>
                    <a:pt x="8794" y="8207"/>
                  </a:lnTo>
                  <a:lnTo>
                    <a:pt x="8743" y="8283"/>
                  </a:lnTo>
                  <a:lnTo>
                    <a:pt x="8717" y="8385"/>
                  </a:lnTo>
                  <a:lnTo>
                    <a:pt x="8743" y="8461"/>
                  </a:lnTo>
                  <a:lnTo>
                    <a:pt x="8794" y="8563"/>
                  </a:lnTo>
                  <a:lnTo>
                    <a:pt x="9048" y="8818"/>
                  </a:lnTo>
                  <a:lnTo>
                    <a:pt x="7774" y="10067"/>
                  </a:lnTo>
                  <a:lnTo>
                    <a:pt x="7545" y="9812"/>
                  </a:lnTo>
                  <a:lnTo>
                    <a:pt x="7443" y="9761"/>
                  </a:lnTo>
                  <a:lnTo>
                    <a:pt x="7366" y="9736"/>
                  </a:lnTo>
                  <a:lnTo>
                    <a:pt x="7264" y="9761"/>
                  </a:lnTo>
                  <a:lnTo>
                    <a:pt x="7163" y="9812"/>
                  </a:lnTo>
                  <a:lnTo>
                    <a:pt x="7112" y="9889"/>
                  </a:lnTo>
                  <a:lnTo>
                    <a:pt x="7112" y="9991"/>
                  </a:lnTo>
                  <a:lnTo>
                    <a:pt x="7112" y="10092"/>
                  </a:lnTo>
                  <a:lnTo>
                    <a:pt x="7163" y="10169"/>
                  </a:lnTo>
                  <a:lnTo>
                    <a:pt x="7417" y="10424"/>
                  </a:lnTo>
                  <a:lnTo>
                    <a:pt x="6169" y="11698"/>
                  </a:lnTo>
                  <a:lnTo>
                    <a:pt x="5914" y="11443"/>
                  </a:lnTo>
                  <a:lnTo>
                    <a:pt x="5837" y="11392"/>
                  </a:lnTo>
                  <a:lnTo>
                    <a:pt x="5735" y="11367"/>
                  </a:lnTo>
                  <a:lnTo>
                    <a:pt x="5633" y="11392"/>
                  </a:lnTo>
                  <a:lnTo>
                    <a:pt x="5557" y="11443"/>
                  </a:lnTo>
                  <a:lnTo>
                    <a:pt x="5506" y="11520"/>
                  </a:lnTo>
                  <a:lnTo>
                    <a:pt x="5480" y="11622"/>
                  </a:lnTo>
                  <a:lnTo>
                    <a:pt x="5506" y="11724"/>
                  </a:lnTo>
                  <a:lnTo>
                    <a:pt x="5557" y="11800"/>
                  </a:lnTo>
                  <a:lnTo>
                    <a:pt x="5812" y="12055"/>
                  </a:lnTo>
                  <a:lnTo>
                    <a:pt x="4537" y="13304"/>
                  </a:lnTo>
                  <a:lnTo>
                    <a:pt x="4283" y="13049"/>
                  </a:lnTo>
                  <a:lnTo>
                    <a:pt x="4206" y="12998"/>
                  </a:lnTo>
                  <a:lnTo>
                    <a:pt x="4104" y="12972"/>
                  </a:lnTo>
                  <a:lnTo>
                    <a:pt x="4028" y="12998"/>
                  </a:lnTo>
                  <a:lnTo>
                    <a:pt x="3926" y="13049"/>
                  </a:lnTo>
                  <a:lnTo>
                    <a:pt x="3875" y="13151"/>
                  </a:lnTo>
                  <a:lnTo>
                    <a:pt x="3849" y="13227"/>
                  </a:lnTo>
                  <a:lnTo>
                    <a:pt x="3875" y="13329"/>
                  </a:lnTo>
                  <a:lnTo>
                    <a:pt x="3926" y="13406"/>
                  </a:lnTo>
                  <a:lnTo>
                    <a:pt x="4181" y="13661"/>
                  </a:lnTo>
                  <a:lnTo>
                    <a:pt x="2932" y="14935"/>
                  </a:lnTo>
                  <a:lnTo>
                    <a:pt x="2677" y="14680"/>
                  </a:lnTo>
                  <a:lnTo>
                    <a:pt x="2575" y="14629"/>
                  </a:lnTo>
                  <a:lnTo>
                    <a:pt x="2499" y="14604"/>
                  </a:lnTo>
                  <a:lnTo>
                    <a:pt x="2397" y="14629"/>
                  </a:lnTo>
                  <a:lnTo>
                    <a:pt x="2320" y="14680"/>
                  </a:lnTo>
                  <a:lnTo>
                    <a:pt x="2244" y="14756"/>
                  </a:lnTo>
                  <a:lnTo>
                    <a:pt x="2244" y="14858"/>
                  </a:lnTo>
                  <a:lnTo>
                    <a:pt x="2244" y="14960"/>
                  </a:lnTo>
                  <a:lnTo>
                    <a:pt x="2320" y="15037"/>
                  </a:lnTo>
                  <a:lnTo>
                    <a:pt x="2575" y="15292"/>
                  </a:lnTo>
                  <a:lnTo>
                    <a:pt x="2244" y="15597"/>
                  </a:lnTo>
                  <a:lnTo>
                    <a:pt x="2193" y="15699"/>
                  </a:lnTo>
                  <a:lnTo>
                    <a:pt x="2167" y="15776"/>
                  </a:lnTo>
                  <a:lnTo>
                    <a:pt x="2193" y="15878"/>
                  </a:lnTo>
                  <a:lnTo>
                    <a:pt x="2244" y="15954"/>
                  </a:lnTo>
                  <a:lnTo>
                    <a:pt x="2320" y="16031"/>
                  </a:lnTo>
                  <a:lnTo>
                    <a:pt x="2524" y="16031"/>
                  </a:lnTo>
                  <a:lnTo>
                    <a:pt x="2601" y="15954"/>
                  </a:lnTo>
                  <a:lnTo>
                    <a:pt x="3110" y="15470"/>
                  </a:lnTo>
                  <a:lnTo>
                    <a:pt x="14604" y="3950"/>
                  </a:lnTo>
                  <a:lnTo>
                    <a:pt x="14655" y="3874"/>
                  </a:lnTo>
                  <a:lnTo>
                    <a:pt x="14681" y="3772"/>
                  </a:lnTo>
                  <a:lnTo>
                    <a:pt x="14655" y="3695"/>
                  </a:lnTo>
                  <a:lnTo>
                    <a:pt x="14604" y="3594"/>
                  </a:lnTo>
                  <a:lnTo>
                    <a:pt x="12464" y="1453"/>
                  </a:lnTo>
                  <a:lnTo>
                    <a:pt x="12362" y="1376"/>
                  </a:lnTo>
                  <a:lnTo>
                    <a:pt x="12183" y="1376"/>
                  </a:lnTo>
                  <a:lnTo>
                    <a:pt x="12081" y="1453"/>
                  </a:lnTo>
                  <a:lnTo>
                    <a:pt x="11291" y="2243"/>
                  </a:lnTo>
                  <a:lnTo>
                    <a:pt x="11011" y="1988"/>
                  </a:lnTo>
                  <a:lnTo>
                    <a:pt x="10705" y="1733"/>
                  </a:lnTo>
                  <a:lnTo>
                    <a:pt x="10425" y="1504"/>
                  </a:lnTo>
                  <a:lnTo>
                    <a:pt x="10093" y="1300"/>
                  </a:lnTo>
                  <a:lnTo>
                    <a:pt x="9788" y="1096"/>
                  </a:lnTo>
                  <a:lnTo>
                    <a:pt x="9456" y="917"/>
                  </a:lnTo>
                  <a:lnTo>
                    <a:pt x="9125" y="765"/>
                  </a:lnTo>
                  <a:lnTo>
                    <a:pt x="8768" y="612"/>
                  </a:lnTo>
                  <a:lnTo>
                    <a:pt x="8411" y="459"/>
                  </a:lnTo>
                  <a:lnTo>
                    <a:pt x="8055" y="357"/>
                  </a:lnTo>
                  <a:lnTo>
                    <a:pt x="7698" y="255"/>
                  </a:lnTo>
                  <a:lnTo>
                    <a:pt x="7341" y="153"/>
                  </a:lnTo>
                  <a:lnTo>
                    <a:pt x="6959" y="102"/>
                  </a:lnTo>
                  <a:lnTo>
                    <a:pt x="6576" y="51"/>
                  </a:lnTo>
                  <a:lnTo>
                    <a:pt x="61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44"/>
          <p:cNvGrpSpPr/>
          <p:nvPr/>
        </p:nvGrpSpPr>
        <p:grpSpPr>
          <a:xfrm>
            <a:off x="1124897" y="3440903"/>
            <a:ext cx="561048" cy="534046"/>
            <a:chOff x="3966100" y="1278925"/>
            <a:chExt cx="433275" cy="414825"/>
          </a:xfrm>
        </p:grpSpPr>
        <p:sp>
          <p:nvSpPr>
            <p:cNvPr id="443" name="Google Shape;443;p44"/>
            <p:cNvSpPr/>
            <p:nvPr/>
          </p:nvSpPr>
          <p:spPr>
            <a:xfrm>
              <a:off x="3966100" y="1278925"/>
              <a:ext cx="344725" cy="332625"/>
            </a:xfrm>
            <a:custGeom>
              <a:avLst/>
              <a:gdLst/>
              <a:ahLst/>
              <a:cxnLst/>
              <a:rect l="l" t="t" r="r" b="b"/>
              <a:pathLst>
                <a:path w="13789" h="13305" extrusionOk="0">
                  <a:moveTo>
                    <a:pt x="8181" y="1"/>
                  </a:moveTo>
                  <a:lnTo>
                    <a:pt x="7697" y="26"/>
                  </a:lnTo>
                  <a:lnTo>
                    <a:pt x="7213" y="77"/>
                  </a:lnTo>
                  <a:lnTo>
                    <a:pt x="6728" y="154"/>
                  </a:lnTo>
                  <a:lnTo>
                    <a:pt x="6270" y="256"/>
                  </a:lnTo>
                  <a:lnTo>
                    <a:pt x="5811" y="383"/>
                  </a:lnTo>
                  <a:lnTo>
                    <a:pt x="5352" y="536"/>
                  </a:lnTo>
                  <a:lnTo>
                    <a:pt x="4919" y="714"/>
                  </a:lnTo>
                  <a:lnTo>
                    <a:pt x="4486" y="918"/>
                  </a:lnTo>
                  <a:lnTo>
                    <a:pt x="4052" y="1173"/>
                  </a:lnTo>
                  <a:lnTo>
                    <a:pt x="3645" y="1428"/>
                  </a:lnTo>
                  <a:lnTo>
                    <a:pt x="3262" y="1708"/>
                  </a:lnTo>
                  <a:lnTo>
                    <a:pt x="2906" y="2014"/>
                  </a:lnTo>
                  <a:lnTo>
                    <a:pt x="2549" y="2320"/>
                  </a:lnTo>
                  <a:lnTo>
                    <a:pt x="2217" y="2651"/>
                  </a:lnTo>
                  <a:lnTo>
                    <a:pt x="1912" y="3008"/>
                  </a:lnTo>
                  <a:lnTo>
                    <a:pt x="1631" y="3365"/>
                  </a:lnTo>
                  <a:lnTo>
                    <a:pt x="1351" y="3747"/>
                  </a:lnTo>
                  <a:lnTo>
                    <a:pt x="1096" y="4155"/>
                  </a:lnTo>
                  <a:lnTo>
                    <a:pt x="892" y="4563"/>
                  </a:lnTo>
                  <a:lnTo>
                    <a:pt x="688" y="4996"/>
                  </a:lnTo>
                  <a:lnTo>
                    <a:pt x="510" y="5455"/>
                  </a:lnTo>
                  <a:lnTo>
                    <a:pt x="357" y="5914"/>
                  </a:lnTo>
                  <a:lnTo>
                    <a:pt x="229" y="6372"/>
                  </a:lnTo>
                  <a:lnTo>
                    <a:pt x="128" y="6831"/>
                  </a:lnTo>
                  <a:lnTo>
                    <a:pt x="51" y="7315"/>
                  </a:lnTo>
                  <a:lnTo>
                    <a:pt x="26" y="7800"/>
                  </a:lnTo>
                  <a:lnTo>
                    <a:pt x="0" y="8284"/>
                  </a:lnTo>
                  <a:lnTo>
                    <a:pt x="0" y="8309"/>
                  </a:lnTo>
                  <a:lnTo>
                    <a:pt x="0" y="8692"/>
                  </a:lnTo>
                  <a:lnTo>
                    <a:pt x="26" y="9074"/>
                  </a:lnTo>
                  <a:lnTo>
                    <a:pt x="77" y="9482"/>
                  </a:lnTo>
                  <a:lnTo>
                    <a:pt x="128" y="9864"/>
                  </a:lnTo>
                  <a:lnTo>
                    <a:pt x="229" y="10297"/>
                  </a:lnTo>
                  <a:lnTo>
                    <a:pt x="331" y="10756"/>
                  </a:lnTo>
                  <a:lnTo>
                    <a:pt x="484" y="11189"/>
                  </a:lnTo>
                  <a:lnTo>
                    <a:pt x="637" y="11597"/>
                  </a:lnTo>
                  <a:lnTo>
                    <a:pt x="841" y="12005"/>
                  </a:lnTo>
                  <a:lnTo>
                    <a:pt x="1045" y="12413"/>
                  </a:lnTo>
                  <a:lnTo>
                    <a:pt x="1274" y="12820"/>
                  </a:lnTo>
                  <a:lnTo>
                    <a:pt x="1529" y="13177"/>
                  </a:lnTo>
                  <a:lnTo>
                    <a:pt x="1631" y="13254"/>
                  </a:lnTo>
                  <a:lnTo>
                    <a:pt x="1733" y="13305"/>
                  </a:lnTo>
                  <a:lnTo>
                    <a:pt x="1810" y="13279"/>
                  </a:lnTo>
                  <a:lnTo>
                    <a:pt x="1886" y="13254"/>
                  </a:lnTo>
                  <a:lnTo>
                    <a:pt x="1963" y="13177"/>
                  </a:lnTo>
                  <a:lnTo>
                    <a:pt x="1988" y="13075"/>
                  </a:lnTo>
                  <a:lnTo>
                    <a:pt x="1988" y="12973"/>
                  </a:lnTo>
                  <a:lnTo>
                    <a:pt x="1937" y="12897"/>
                  </a:lnTo>
                  <a:lnTo>
                    <a:pt x="1708" y="12540"/>
                  </a:lnTo>
                  <a:lnTo>
                    <a:pt x="1478" y="12183"/>
                  </a:lnTo>
                  <a:lnTo>
                    <a:pt x="1274" y="11801"/>
                  </a:lnTo>
                  <a:lnTo>
                    <a:pt x="1121" y="11393"/>
                  </a:lnTo>
                  <a:lnTo>
                    <a:pt x="943" y="11011"/>
                  </a:lnTo>
                  <a:lnTo>
                    <a:pt x="816" y="10603"/>
                  </a:lnTo>
                  <a:lnTo>
                    <a:pt x="714" y="10195"/>
                  </a:lnTo>
                  <a:lnTo>
                    <a:pt x="637" y="9787"/>
                  </a:lnTo>
                  <a:lnTo>
                    <a:pt x="586" y="9405"/>
                  </a:lnTo>
                  <a:lnTo>
                    <a:pt x="535" y="9048"/>
                  </a:lnTo>
                  <a:lnTo>
                    <a:pt x="510" y="8692"/>
                  </a:lnTo>
                  <a:lnTo>
                    <a:pt x="510" y="8309"/>
                  </a:lnTo>
                  <a:lnTo>
                    <a:pt x="510" y="7851"/>
                  </a:lnTo>
                  <a:lnTo>
                    <a:pt x="561" y="7392"/>
                  </a:lnTo>
                  <a:lnTo>
                    <a:pt x="612" y="6958"/>
                  </a:lnTo>
                  <a:lnTo>
                    <a:pt x="714" y="6525"/>
                  </a:lnTo>
                  <a:lnTo>
                    <a:pt x="816" y="6092"/>
                  </a:lnTo>
                  <a:lnTo>
                    <a:pt x="969" y="5659"/>
                  </a:lnTo>
                  <a:lnTo>
                    <a:pt x="1121" y="5251"/>
                  </a:lnTo>
                  <a:lnTo>
                    <a:pt x="1300" y="4843"/>
                  </a:lnTo>
                  <a:lnTo>
                    <a:pt x="1504" y="4461"/>
                  </a:lnTo>
                  <a:lnTo>
                    <a:pt x="1733" y="4079"/>
                  </a:lnTo>
                  <a:lnTo>
                    <a:pt x="1988" y="3722"/>
                  </a:lnTo>
                  <a:lnTo>
                    <a:pt x="2268" y="3365"/>
                  </a:lnTo>
                  <a:lnTo>
                    <a:pt x="2574" y="3034"/>
                  </a:lnTo>
                  <a:lnTo>
                    <a:pt x="2880" y="2702"/>
                  </a:lnTo>
                  <a:lnTo>
                    <a:pt x="3211" y="2396"/>
                  </a:lnTo>
                  <a:lnTo>
                    <a:pt x="3568" y="2116"/>
                  </a:lnTo>
                  <a:lnTo>
                    <a:pt x="3950" y="1836"/>
                  </a:lnTo>
                  <a:lnTo>
                    <a:pt x="4333" y="1606"/>
                  </a:lnTo>
                  <a:lnTo>
                    <a:pt x="4715" y="1377"/>
                  </a:lnTo>
                  <a:lnTo>
                    <a:pt x="5123" y="1199"/>
                  </a:lnTo>
                  <a:lnTo>
                    <a:pt x="5531" y="1020"/>
                  </a:lnTo>
                  <a:lnTo>
                    <a:pt x="5964" y="867"/>
                  </a:lnTo>
                  <a:lnTo>
                    <a:pt x="6397" y="740"/>
                  </a:lnTo>
                  <a:lnTo>
                    <a:pt x="6830" y="663"/>
                  </a:lnTo>
                  <a:lnTo>
                    <a:pt x="7289" y="587"/>
                  </a:lnTo>
                  <a:lnTo>
                    <a:pt x="7722" y="536"/>
                  </a:lnTo>
                  <a:lnTo>
                    <a:pt x="8181" y="511"/>
                  </a:lnTo>
                  <a:lnTo>
                    <a:pt x="8640" y="511"/>
                  </a:lnTo>
                  <a:lnTo>
                    <a:pt x="9099" y="561"/>
                  </a:lnTo>
                  <a:lnTo>
                    <a:pt x="9557" y="612"/>
                  </a:lnTo>
                  <a:lnTo>
                    <a:pt x="10016" y="689"/>
                  </a:lnTo>
                  <a:lnTo>
                    <a:pt x="10475" y="816"/>
                  </a:lnTo>
                  <a:lnTo>
                    <a:pt x="10857" y="918"/>
                  </a:lnTo>
                  <a:lnTo>
                    <a:pt x="11265" y="1071"/>
                  </a:lnTo>
                  <a:lnTo>
                    <a:pt x="11647" y="1224"/>
                  </a:lnTo>
                  <a:lnTo>
                    <a:pt x="12004" y="1403"/>
                  </a:lnTo>
                  <a:lnTo>
                    <a:pt x="12361" y="1606"/>
                  </a:lnTo>
                  <a:lnTo>
                    <a:pt x="12718" y="1836"/>
                  </a:lnTo>
                  <a:lnTo>
                    <a:pt x="13049" y="2065"/>
                  </a:lnTo>
                  <a:lnTo>
                    <a:pt x="13380" y="2320"/>
                  </a:lnTo>
                  <a:lnTo>
                    <a:pt x="13457" y="2371"/>
                  </a:lnTo>
                  <a:lnTo>
                    <a:pt x="13559" y="2396"/>
                  </a:lnTo>
                  <a:lnTo>
                    <a:pt x="13661" y="2371"/>
                  </a:lnTo>
                  <a:lnTo>
                    <a:pt x="13737" y="2295"/>
                  </a:lnTo>
                  <a:lnTo>
                    <a:pt x="13788" y="2218"/>
                  </a:lnTo>
                  <a:lnTo>
                    <a:pt x="13788" y="2116"/>
                  </a:lnTo>
                  <a:lnTo>
                    <a:pt x="13763" y="2014"/>
                  </a:lnTo>
                  <a:lnTo>
                    <a:pt x="13712" y="1938"/>
                  </a:lnTo>
                  <a:lnTo>
                    <a:pt x="13355" y="1657"/>
                  </a:lnTo>
                  <a:lnTo>
                    <a:pt x="12998" y="1403"/>
                  </a:lnTo>
                  <a:lnTo>
                    <a:pt x="12641" y="1173"/>
                  </a:lnTo>
                  <a:lnTo>
                    <a:pt x="12233" y="969"/>
                  </a:lnTo>
                  <a:lnTo>
                    <a:pt x="11851" y="765"/>
                  </a:lnTo>
                  <a:lnTo>
                    <a:pt x="11443" y="587"/>
                  </a:lnTo>
                  <a:lnTo>
                    <a:pt x="11036" y="434"/>
                  </a:lnTo>
                  <a:lnTo>
                    <a:pt x="10602" y="307"/>
                  </a:lnTo>
                  <a:lnTo>
                    <a:pt x="10118" y="205"/>
                  </a:lnTo>
                  <a:lnTo>
                    <a:pt x="9634" y="103"/>
                  </a:lnTo>
                  <a:lnTo>
                    <a:pt x="9150" y="52"/>
                  </a:lnTo>
                  <a:lnTo>
                    <a:pt x="8665" y="26"/>
                  </a:lnTo>
                  <a:lnTo>
                    <a:pt x="81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4"/>
            <p:cNvSpPr/>
            <p:nvPr/>
          </p:nvSpPr>
          <p:spPr>
            <a:xfrm>
              <a:off x="4022150" y="1347100"/>
              <a:ext cx="377225" cy="346650"/>
            </a:xfrm>
            <a:custGeom>
              <a:avLst/>
              <a:gdLst/>
              <a:ahLst/>
              <a:cxnLst/>
              <a:rect l="l" t="t" r="r" b="b"/>
              <a:pathLst>
                <a:path w="15089" h="13866" extrusionOk="0">
                  <a:moveTo>
                    <a:pt x="14095" y="5073"/>
                  </a:moveTo>
                  <a:lnTo>
                    <a:pt x="14197" y="5098"/>
                  </a:lnTo>
                  <a:lnTo>
                    <a:pt x="14350" y="5149"/>
                  </a:lnTo>
                  <a:lnTo>
                    <a:pt x="14451" y="5225"/>
                  </a:lnTo>
                  <a:lnTo>
                    <a:pt x="14528" y="5327"/>
                  </a:lnTo>
                  <a:lnTo>
                    <a:pt x="14579" y="5455"/>
                  </a:lnTo>
                  <a:lnTo>
                    <a:pt x="14579" y="5582"/>
                  </a:lnTo>
                  <a:lnTo>
                    <a:pt x="14579" y="5684"/>
                  </a:lnTo>
                  <a:lnTo>
                    <a:pt x="14528" y="5786"/>
                  </a:lnTo>
                  <a:lnTo>
                    <a:pt x="14477" y="5888"/>
                  </a:lnTo>
                  <a:lnTo>
                    <a:pt x="14375" y="5965"/>
                  </a:lnTo>
                  <a:lnTo>
                    <a:pt x="14273" y="6041"/>
                  </a:lnTo>
                  <a:lnTo>
                    <a:pt x="14120" y="6066"/>
                  </a:lnTo>
                  <a:lnTo>
                    <a:pt x="13993" y="6066"/>
                  </a:lnTo>
                  <a:lnTo>
                    <a:pt x="13865" y="6016"/>
                  </a:lnTo>
                  <a:lnTo>
                    <a:pt x="13738" y="5914"/>
                  </a:lnTo>
                  <a:lnTo>
                    <a:pt x="13661" y="5812"/>
                  </a:lnTo>
                  <a:lnTo>
                    <a:pt x="13610" y="5684"/>
                  </a:lnTo>
                  <a:lnTo>
                    <a:pt x="13610" y="5582"/>
                  </a:lnTo>
                  <a:lnTo>
                    <a:pt x="13610" y="5455"/>
                  </a:lnTo>
                  <a:lnTo>
                    <a:pt x="13661" y="5353"/>
                  </a:lnTo>
                  <a:lnTo>
                    <a:pt x="13712" y="5276"/>
                  </a:lnTo>
                  <a:lnTo>
                    <a:pt x="13789" y="5200"/>
                  </a:lnTo>
                  <a:lnTo>
                    <a:pt x="13891" y="5124"/>
                  </a:lnTo>
                  <a:lnTo>
                    <a:pt x="13993" y="5098"/>
                  </a:lnTo>
                  <a:lnTo>
                    <a:pt x="14095" y="5073"/>
                  </a:lnTo>
                  <a:close/>
                  <a:moveTo>
                    <a:pt x="12081" y="1"/>
                  </a:moveTo>
                  <a:lnTo>
                    <a:pt x="11979" y="52"/>
                  </a:lnTo>
                  <a:lnTo>
                    <a:pt x="11928" y="128"/>
                  </a:lnTo>
                  <a:lnTo>
                    <a:pt x="11903" y="230"/>
                  </a:lnTo>
                  <a:lnTo>
                    <a:pt x="11903" y="332"/>
                  </a:lnTo>
                  <a:lnTo>
                    <a:pt x="11954" y="409"/>
                  </a:lnTo>
                  <a:lnTo>
                    <a:pt x="12234" y="740"/>
                  </a:lnTo>
                  <a:lnTo>
                    <a:pt x="12489" y="1097"/>
                  </a:lnTo>
                  <a:lnTo>
                    <a:pt x="12718" y="1454"/>
                  </a:lnTo>
                  <a:lnTo>
                    <a:pt x="12922" y="1810"/>
                  </a:lnTo>
                  <a:lnTo>
                    <a:pt x="13101" y="2193"/>
                  </a:lnTo>
                  <a:lnTo>
                    <a:pt x="13279" y="2600"/>
                  </a:lnTo>
                  <a:lnTo>
                    <a:pt x="13432" y="2983"/>
                  </a:lnTo>
                  <a:lnTo>
                    <a:pt x="13559" y="3390"/>
                  </a:lnTo>
                  <a:lnTo>
                    <a:pt x="13687" y="4002"/>
                  </a:lnTo>
                  <a:lnTo>
                    <a:pt x="13789" y="4614"/>
                  </a:lnTo>
                  <a:lnTo>
                    <a:pt x="13661" y="4690"/>
                  </a:lnTo>
                  <a:lnTo>
                    <a:pt x="13534" y="4741"/>
                  </a:lnTo>
                  <a:lnTo>
                    <a:pt x="13432" y="4843"/>
                  </a:lnTo>
                  <a:lnTo>
                    <a:pt x="13330" y="4945"/>
                  </a:lnTo>
                  <a:lnTo>
                    <a:pt x="13203" y="5124"/>
                  </a:lnTo>
                  <a:lnTo>
                    <a:pt x="13126" y="5327"/>
                  </a:lnTo>
                  <a:lnTo>
                    <a:pt x="13050" y="5353"/>
                  </a:lnTo>
                  <a:lnTo>
                    <a:pt x="12973" y="5404"/>
                  </a:lnTo>
                  <a:lnTo>
                    <a:pt x="12922" y="5480"/>
                  </a:lnTo>
                  <a:lnTo>
                    <a:pt x="12897" y="5582"/>
                  </a:lnTo>
                  <a:lnTo>
                    <a:pt x="12922" y="5659"/>
                  </a:lnTo>
                  <a:lnTo>
                    <a:pt x="12973" y="5761"/>
                  </a:lnTo>
                  <a:lnTo>
                    <a:pt x="13050" y="5812"/>
                  </a:lnTo>
                  <a:lnTo>
                    <a:pt x="13126" y="5837"/>
                  </a:lnTo>
                  <a:lnTo>
                    <a:pt x="13177" y="5939"/>
                  </a:lnTo>
                  <a:lnTo>
                    <a:pt x="13228" y="6066"/>
                  </a:lnTo>
                  <a:lnTo>
                    <a:pt x="13279" y="6168"/>
                  </a:lnTo>
                  <a:lnTo>
                    <a:pt x="13381" y="6270"/>
                  </a:lnTo>
                  <a:lnTo>
                    <a:pt x="13458" y="6347"/>
                  </a:lnTo>
                  <a:lnTo>
                    <a:pt x="13559" y="6423"/>
                  </a:lnTo>
                  <a:lnTo>
                    <a:pt x="13661" y="6474"/>
                  </a:lnTo>
                  <a:lnTo>
                    <a:pt x="13789" y="6525"/>
                  </a:lnTo>
                  <a:lnTo>
                    <a:pt x="13712" y="6959"/>
                  </a:lnTo>
                  <a:lnTo>
                    <a:pt x="13636" y="7392"/>
                  </a:lnTo>
                  <a:lnTo>
                    <a:pt x="13509" y="7800"/>
                  </a:lnTo>
                  <a:lnTo>
                    <a:pt x="13381" y="8207"/>
                  </a:lnTo>
                  <a:lnTo>
                    <a:pt x="13228" y="8615"/>
                  </a:lnTo>
                  <a:lnTo>
                    <a:pt x="13050" y="9023"/>
                  </a:lnTo>
                  <a:lnTo>
                    <a:pt x="12846" y="9380"/>
                  </a:lnTo>
                  <a:lnTo>
                    <a:pt x="12642" y="9762"/>
                  </a:lnTo>
                  <a:lnTo>
                    <a:pt x="12387" y="10119"/>
                  </a:lnTo>
                  <a:lnTo>
                    <a:pt x="12132" y="10450"/>
                  </a:lnTo>
                  <a:lnTo>
                    <a:pt x="11852" y="10781"/>
                  </a:lnTo>
                  <a:lnTo>
                    <a:pt x="11546" y="11087"/>
                  </a:lnTo>
                  <a:lnTo>
                    <a:pt x="11240" y="11393"/>
                  </a:lnTo>
                  <a:lnTo>
                    <a:pt x="10909" y="11673"/>
                  </a:lnTo>
                  <a:lnTo>
                    <a:pt x="10552" y="11928"/>
                  </a:lnTo>
                  <a:lnTo>
                    <a:pt x="10195" y="12183"/>
                  </a:lnTo>
                  <a:lnTo>
                    <a:pt x="9788" y="12413"/>
                  </a:lnTo>
                  <a:lnTo>
                    <a:pt x="9380" y="12616"/>
                  </a:lnTo>
                  <a:lnTo>
                    <a:pt x="8972" y="12795"/>
                  </a:lnTo>
                  <a:lnTo>
                    <a:pt x="8564" y="12948"/>
                  </a:lnTo>
                  <a:lnTo>
                    <a:pt x="8131" y="13075"/>
                  </a:lnTo>
                  <a:lnTo>
                    <a:pt x="7698" y="13203"/>
                  </a:lnTo>
                  <a:lnTo>
                    <a:pt x="7239" y="13279"/>
                  </a:lnTo>
                  <a:lnTo>
                    <a:pt x="6806" y="13330"/>
                  </a:lnTo>
                  <a:lnTo>
                    <a:pt x="6347" y="13356"/>
                  </a:lnTo>
                  <a:lnTo>
                    <a:pt x="5888" y="13356"/>
                  </a:lnTo>
                  <a:lnTo>
                    <a:pt x="5455" y="13330"/>
                  </a:lnTo>
                  <a:lnTo>
                    <a:pt x="4996" y="13279"/>
                  </a:lnTo>
                  <a:lnTo>
                    <a:pt x="4537" y="13203"/>
                  </a:lnTo>
                  <a:lnTo>
                    <a:pt x="4079" y="13126"/>
                  </a:lnTo>
                  <a:lnTo>
                    <a:pt x="3645" y="12999"/>
                  </a:lnTo>
                  <a:lnTo>
                    <a:pt x="3187" y="12846"/>
                  </a:lnTo>
                  <a:lnTo>
                    <a:pt x="2804" y="12693"/>
                  </a:lnTo>
                  <a:lnTo>
                    <a:pt x="2422" y="12514"/>
                  </a:lnTo>
                  <a:lnTo>
                    <a:pt x="2065" y="12311"/>
                  </a:lnTo>
                  <a:lnTo>
                    <a:pt x="1708" y="12081"/>
                  </a:lnTo>
                  <a:lnTo>
                    <a:pt x="1377" y="11852"/>
                  </a:lnTo>
                  <a:lnTo>
                    <a:pt x="1046" y="11597"/>
                  </a:lnTo>
                  <a:lnTo>
                    <a:pt x="740" y="11342"/>
                  </a:lnTo>
                  <a:lnTo>
                    <a:pt x="434" y="11036"/>
                  </a:lnTo>
                  <a:lnTo>
                    <a:pt x="358" y="10985"/>
                  </a:lnTo>
                  <a:lnTo>
                    <a:pt x="256" y="10960"/>
                  </a:lnTo>
                  <a:lnTo>
                    <a:pt x="179" y="10985"/>
                  </a:lnTo>
                  <a:lnTo>
                    <a:pt x="77" y="11036"/>
                  </a:lnTo>
                  <a:lnTo>
                    <a:pt x="26" y="11138"/>
                  </a:lnTo>
                  <a:lnTo>
                    <a:pt x="1" y="11215"/>
                  </a:lnTo>
                  <a:lnTo>
                    <a:pt x="26" y="11317"/>
                  </a:lnTo>
                  <a:lnTo>
                    <a:pt x="77" y="11393"/>
                  </a:lnTo>
                  <a:lnTo>
                    <a:pt x="383" y="11699"/>
                  </a:lnTo>
                  <a:lnTo>
                    <a:pt x="740" y="12005"/>
                  </a:lnTo>
                  <a:lnTo>
                    <a:pt x="1071" y="12260"/>
                  </a:lnTo>
                  <a:lnTo>
                    <a:pt x="1454" y="12514"/>
                  </a:lnTo>
                  <a:lnTo>
                    <a:pt x="1810" y="12744"/>
                  </a:lnTo>
                  <a:lnTo>
                    <a:pt x="2218" y="12948"/>
                  </a:lnTo>
                  <a:lnTo>
                    <a:pt x="2600" y="13152"/>
                  </a:lnTo>
                  <a:lnTo>
                    <a:pt x="3008" y="13305"/>
                  </a:lnTo>
                  <a:lnTo>
                    <a:pt x="3391" y="13432"/>
                  </a:lnTo>
                  <a:lnTo>
                    <a:pt x="3773" y="13559"/>
                  </a:lnTo>
                  <a:lnTo>
                    <a:pt x="4155" y="13661"/>
                  </a:lnTo>
                  <a:lnTo>
                    <a:pt x="4537" y="13738"/>
                  </a:lnTo>
                  <a:lnTo>
                    <a:pt x="4920" y="13789"/>
                  </a:lnTo>
                  <a:lnTo>
                    <a:pt x="5302" y="13840"/>
                  </a:lnTo>
                  <a:lnTo>
                    <a:pt x="5684" y="13865"/>
                  </a:lnTo>
                  <a:lnTo>
                    <a:pt x="6067" y="13865"/>
                  </a:lnTo>
                  <a:lnTo>
                    <a:pt x="6653" y="13840"/>
                  </a:lnTo>
                  <a:lnTo>
                    <a:pt x="7213" y="13789"/>
                  </a:lnTo>
                  <a:lnTo>
                    <a:pt x="7774" y="13687"/>
                  </a:lnTo>
                  <a:lnTo>
                    <a:pt x="8335" y="13559"/>
                  </a:lnTo>
                  <a:lnTo>
                    <a:pt x="8896" y="13381"/>
                  </a:lnTo>
                  <a:lnTo>
                    <a:pt x="9431" y="13152"/>
                  </a:lnTo>
                  <a:lnTo>
                    <a:pt x="9940" y="12897"/>
                  </a:lnTo>
                  <a:lnTo>
                    <a:pt x="10450" y="12616"/>
                  </a:lnTo>
                  <a:lnTo>
                    <a:pt x="10858" y="12362"/>
                  </a:lnTo>
                  <a:lnTo>
                    <a:pt x="11215" y="12056"/>
                  </a:lnTo>
                  <a:lnTo>
                    <a:pt x="11572" y="11775"/>
                  </a:lnTo>
                  <a:lnTo>
                    <a:pt x="11928" y="11444"/>
                  </a:lnTo>
                  <a:lnTo>
                    <a:pt x="12234" y="11113"/>
                  </a:lnTo>
                  <a:lnTo>
                    <a:pt x="12540" y="10756"/>
                  </a:lnTo>
                  <a:lnTo>
                    <a:pt x="12820" y="10374"/>
                  </a:lnTo>
                  <a:lnTo>
                    <a:pt x="13075" y="9991"/>
                  </a:lnTo>
                  <a:lnTo>
                    <a:pt x="13330" y="9584"/>
                  </a:lnTo>
                  <a:lnTo>
                    <a:pt x="13534" y="9176"/>
                  </a:lnTo>
                  <a:lnTo>
                    <a:pt x="13712" y="8768"/>
                  </a:lnTo>
                  <a:lnTo>
                    <a:pt x="13891" y="8335"/>
                  </a:lnTo>
                  <a:lnTo>
                    <a:pt x="14018" y="7901"/>
                  </a:lnTo>
                  <a:lnTo>
                    <a:pt x="14146" y="7468"/>
                  </a:lnTo>
                  <a:lnTo>
                    <a:pt x="14222" y="7009"/>
                  </a:lnTo>
                  <a:lnTo>
                    <a:pt x="14299" y="6551"/>
                  </a:lnTo>
                  <a:lnTo>
                    <a:pt x="14451" y="6500"/>
                  </a:lnTo>
                  <a:lnTo>
                    <a:pt x="14604" y="6423"/>
                  </a:lnTo>
                  <a:lnTo>
                    <a:pt x="14757" y="6321"/>
                  </a:lnTo>
                  <a:lnTo>
                    <a:pt x="14885" y="6194"/>
                  </a:lnTo>
                  <a:lnTo>
                    <a:pt x="14987" y="6016"/>
                  </a:lnTo>
                  <a:lnTo>
                    <a:pt x="15063" y="5812"/>
                  </a:lnTo>
                  <a:lnTo>
                    <a:pt x="15089" y="5582"/>
                  </a:lnTo>
                  <a:lnTo>
                    <a:pt x="15063" y="5353"/>
                  </a:lnTo>
                  <a:lnTo>
                    <a:pt x="15038" y="5225"/>
                  </a:lnTo>
                  <a:lnTo>
                    <a:pt x="14987" y="5098"/>
                  </a:lnTo>
                  <a:lnTo>
                    <a:pt x="14910" y="4971"/>
                  </a:lnTo>
                  <a:lnTo>
                    <a:pt x="14808" y="4869"/>
                  </a:lnTo>
                  <a:lnTo>
                    <a:pt x="14706" y="4767"/>
                  </a:lnTo>
                  <a:lnTo>
                    <a:pt x="14579" y="4690"/>
                  </a:lnTo>
                  <a:lnTo>
                    <a:pt x="14451" y="4639"/>
                  </a:lnTo>
                  <a:lnTo>
                    <a:pt x="14324" y="4588"/>
                  </a:lnTo>
                  <a:lnTo>
                    <a:pt x="14299" y="4588"/>
                  </a:lnTo>
                  <a:lnTo>
                    <a:pt x="14197" y="3926"/>
                  </a:lnTo>
                  <a:lnTo>
                    <a:pt x="14044" y="3263"/>
                  </a:lnTo>
                  <a:lnTo>
                    <a:pt x="13916" y="2830"/>
                  </a:lnTo>
                  <a:lnTo>
                    <a:pt x="13763" y="2397"/>
                  </a:lnTo>
                  <a:lnTo>
                    <a:pt x="13585" y="1989"/>
                  </a:lnTo>
                  <a:lnTo>
                    <a:pt x="13381" y="1581"/>
                  </a:lnTo>
                  <a:lnTo>
                    <a:pt x="13152" y="1173"/>
                  </a:lnTo>
                  <a:lnTo>
                    <a:pt x="12897" y="791"/>
                  </a:lnTo>
                  <a:lnTo>
                    <a:pt x="12642" y="434"/>
                  </a:lnTo>
                  <a:lnTo>
                    <a:pt x="12336" y="77"/>
                  </a:lnTo>
                  <a:lnTo>
                    <a:pt x="12260" y="26"/>
                  </a:lnTo>
                  <a:lnTo>
                    <a:pt x="121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4"/>
            <p:cNvSpPr/>
            <p:nvPr/>
          </p:nvSpPr>
          <p:spPr>
            <a:xfrm>
              <a:off x="4139400" y="1452250"/>
              <a:ext cx="73300" cy="68825"/>
            </a:xfrm>
            <a:custGeom>
              <a:avLst/>
              <a:gdLst/>
              <a:ahLst/>
              <a:cxnLst/>
              <a:rect l="l" t="t" r="r" b="b"/>
              <a:pathLst>
                <a:path w="2932" h="2753" extrusionOk="0">
                  <a:moveTo>
                    <a:pt x="1377" y="510"/>
                  </a:moveTo>
                  <a:lnTo>
                    <a:pt x="1580" y="535"/>
                  </a:lnTo>
                  <a:lnTo>
                    <a:pt x="1682" y="561"/>
                  </a:lnTo>
                  <a:lnTo>
                    <a:pt x="1784" y="612"/>
                  </a:lnTo>
                  <a:lnTo>
                    <a:pt x="1886" y="688"/>
                  </a:lnTo>
                  <a:lnTo>
                    <a:pt x="1988" y="765"/>
                  </a:lnTo>
                  <a:lnTo>
                    <a:pt x="2065" y="841"/>
                  </a:lnTo>
                  <a:lnTo>
                    <a:pt x="2116" y="943"/>
                  </a:lnTo>
                  <a:lnTo>
                    <a:pt x="2167" y="1045"/>
                  </a:lnTo>
                  <a:lnTo>
                    <a:pt x="2192" y="1147"/>
                  </a:lnTo>
                  <a:lnTo>
                    <a:pt x="2218" y="1351"/>
                  </a:lnTo>
                  <a:lnTo>
                    <a:pt x="2218" y="1555"/>
                  </a:lnTo>
                  <a:lnTo>
                    <a:pt x="2141" y="1733"/>
                  </a:lnTo>
                  <a:lnTo>
                    <a:pt x="2039" y="1911"/>
                  </a:lnTo>
                  <a:lnTo>
                    <a:pt x="1912" y="2039"/>
                  </a:lnTo>
                  <a:lnTo>
                    <a:pt x="1733" y="2141"/>
                  </a:lnTo>
                  <a:lnTo>
                    <a:pt x="1555" y="2217"/>
                  </a:lnTo>
                  <a:lnTo>
                    <a:pt x="1377" y="2243"/>
                  </a:lnTo>
                  <a:lnTo>
                    <a:pt x="1147" y="2217"/>
                  </a:lnTo>
                  <a:lnTo>
                    <a:pt x="1045" y="2166"/>
                  </a:lnTo>
                  <a:lnTo>
                    <a:pt x="943" y="2115"/>
                  </a:lnTo>
                  <a:lnTo>
                    <a:pt x="841" y="2064"/>
                  </a:lnTo>
                  <a:lnTo>
                    <a:pt x="739" y="1988"/>
                  </a:lnTo>
                  <a:lnTo>
                    <a:pt x="663" y="1886"/>
                  </a:lnTo>
                  <a:lnTo>
                    <a:pt x="612" y="1810"/>
                  </a:lnTo>
                  <a:lnTo>
                    <a:pt x="561" y="1682"/>
                  </a:lnTo>
                  <a:lnTo>
                    <a:pt x="536" y="1580"/>
                  </a:lnTo>
                  <a:lnTo>
                    <a:pt x="510" y="1376"/>
                  </a:lnTo>
                  <a:lnTo>
                    <a:pt x="510" y="1172"/>
                  </a:lnTo>
                  <a:lnTo>
                    <a:pt x="586" y="994"/>
                  </a:lnTo>
                  <a:lnTo>
                    <a:pt x="688" y="841"/>
                  </a:lnTo>
                  <a:lnTo>
                    <a:pt x="816" y="688"/>
                  </a:lnTo>
                  <a:lnTo>
                    <a:pt x="994" y="586"/>
                  </a:lnTo>
                  <a:lnTo>
                    <a:pt x="1173" y="535"/>
                  </a:lnTo>
                  <a:lnTo>
                    <a:pt x="1377" y="510"/>
                  </a:lnTo>
                  <a:close/>
                  <a:moveTo>
                    <a:pt x="1198" y="0"/>
                  </a:moveTo>
                  <a:lnTo>
                    <a:pt x="1045" y="25"/>
                  </a:lnTo>
                  <a:lnTo>
                    <a:pt x="918" y="76"/>
                  </a:lnTo>
                  <a:lnTo>
                    <a:pt x="765" y="127"/>
                  </a:lnTo>
                  <a:lnTo>
                    <a:pt x="637" y="204"/>
                  </a:lnTo>
                  <a:lnTo>
                    <a:pt x="510" y="306"/>
                  </a:lnTo>
                  <a:lnTo>
                    <a:pt x="383" y="408"/>
                  </a:lnTo>
                  <a:lnTo>
                    <a:pt x="281" y="510"/>
                  </a:lnTo>
                  <a:lnTo>
                    <a:pt x="204" y="637"/>
                  </a:lnTo>
                  <a:lnTo>
                    <a:pt x="128" y="790"/>
                  </a:lnTo>
                  <a:lnTo>
                    <a:pt x="77" y="918"/>
                  </a:lnTo>
                  <a:lnTo>
                    <a:pt x="26" y="1070"/>
                  </a:lnTo>
                  <a:lnTo>
                    <a:pt x="0" y="1223"/>
                  </a:lnTo>
                  <a:lnTo>
                    <a:pt x="0" y="1376"/>
                  </a:lnTo>
                  <a:lnTo>
                    <a:pt x="0" y="1529"/>
                  </a:lnTo>
                  <a:lnTo>
                    <a:pt x="26" y="1708"/>
                  </a:lnTo>
                  <a:lnTo>
                    <a:pt x="77" y="1886"/>
                  </a:lnTo>
                  <a:lnTo>
                    <a:pt x="179" y="2039"/>
                  </a:lnTo>
                  <a:lnTo>
                    <a:pt x="281" y="2192"/>
                  </a:lnTo>
                  <a:lnTo>
                    <a:pt x="383" y="2345"/>
                  </a:lnTo>
                  <a:lnTo>
                    <a:pt x="536" y="2472"/>
                  </a:lnTo>
                  <a:lnTo>
                    <a:pt x="688" y="2574"/>
                  </a:lnTo>
                  <a:lnTo>
                    <a:pt x="867" y="2651"/>
                  </a:lnTo>
                  <a:lnTo>
                    <a:pt x="1045" y="2702"/>
                  </a:lnTo>
                  <a:lnTo>
                    <a:pt x="1198" y="2727"/>
                  </a:lnTo>
                  <a:lnTo>
                    <a:pt x="1377" y="2753"/>
                  </a:lnTo>
                  <a:lnTo>
                    <a:pt x="1529" y="2727"/>
                  </a:lnTo>
                  <a:lnTo>
                    <a:pt x="1682" y="2702"/>
                  </a:lnTo>
                  <a:lnTo>
                    <a:pt x="1810" y="2676"/>
                  </a:lnTo>
                  <a:lnTo>
                    <a:pt x="1963" y="2600"/>
                  </a:lnTo>
                  <a:lnTo>
                    <a:pt x="2090" y="2523"/>
                  </a:lnTo>
                  <a:lnTo>
                    <a:pt x="2218" y="2447"/>
                  </a:lnTo>
                  <a:lnTo>
                    <a:pt x="2345" y="2345"/>
                  </a:lnTo>
                  <a:lnTo>
                    <a:pt x="2447" y="2217"/>
                  </a:lnTo>
                  <a:lnTo>
                    <a:pt x="2523" y="2090"/>
                  </a:lnTo>
                  <a:lnTo>
                    <a:pt x="2625" y="1937"/>
                  </a:lnTo>
                  <a:lnTo>
                    <a:pt x="2676" y="1784"/>
                  </a:lnTo>
                  <a:lnTo>
                    <a:pt x="2702" y="1631"/>
                  </a:lnTo>
                  <a:lnTo>
                    <a:pt x="2804" y="1606"/>
                  </a:lnTo>
                  <a:lnTo>
                    <a:pt x="2880" y="1529"/>
                  </a:lnTo>
                  <a:lnTo>
                    <a:pt x="2931" y="1453"/>
                  </a:lnTo>
                  <a:lnTo>
                    <a:pt x="2931" y="1376"/>
                  </a:lnTo>
                  <a:lnTo>
                    <a:pt x="2931" y="1274"/>
                  </a:lnTo>
                  <a:lnTo>
                    <a:pt x="2880" y="1198"/>
                  </a:lnTo>
                  <a:lnTo>
                    <a:pt x="2804" y="1147"/>
                  </a:lnTo>
                  <a:lnTo>
                    <a:pt x="2702" y="1121"/>
                  </a:lnTo>
                  <a:lnTo>
                    <a:pt x="2702" y="1045"/>
                  </a:lnTo>
                  <a:lnTo>
                    <a:pt x="2651" y="867"/>
                  </a:lnTo>
                  <a:lnTo>
                    <a:pt x="2574" y="688"/>
                  </a:lnTo>
                  <a:lnTo>
                    <a:pt x="2447" y="535"/>
                  </a:lnTo>
                  <a:lnTo>
                    <a:pt x="2345" y="408"/>
                  </a:lnTo>
                  <a:lnTo>
                    <a:pt x="2192" y="280"/>
                  </a:lnTo>
                  <a:lnTo>
                    <a:pt x="2039" y="178"/>
                  </a:lnTo>
                  <a:lnTo>
                    <a:pt x="1861" y="102"/>
                  </a:lnTo>
                  <a:lnTo>
                    <a:pt x="1682" y="25"/>
                  </a:lnTo>
                  <a:lnTo>
                    <a:pt x="15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4"/>
            <p:cNvSpPr/>
            <p:nvPr/>
          </p:nvSpPr>
          <p:spPr>
            <a:xfrm>
              <a:off x="4313975" y="1480275"/>
              <a:ext cx="22325" cy="12775"/>
            </a:xfrm>
            <a:custGeom>
              <a:avLst/>
              <a:gdLst/>
              <a:ahLst/>
              <a:cxnLst/>
              <a:rect l="l" t="t" r="r" b="b"/>
              <a:pathLst>
                <a:path w="893" h="511" extrusionOk="0">
                  <a:moveTo>
                    <a:pt x="255" y="0"/>
                  </a:moveTo>
                  <a:lnTo>
                    <a:pt x="153" y="26"/>
                  </a:lnTo>
                  <a:lnTo>
                    <a:pt x="77" y="77"/>
                  </a:lnTo>
                  <a:lnTo>
                    <a:pt x="1" y="153"/>
                  </a:lnTo>
                  <a:lnTo>
                    <a:pt x="1" y="255"/>
                  </a:lnTo>
                  <a:lnTo>
                    <a:pt x="1" y="357"/>
                  </a:lnTo>
                  <a:lnTo>
                    <a:pt x="77" y="434"/>
                  </a:lnTo>
                  <a:lnTo>
                    <a:pt x="153" y="485"/>
                  </a:lnTo>
                  <a:lnTo>
                    <a:pt x="255" y="510"/>
                  </a:lnTo>
                  <a:lnTo>
                    <a:pt x="638" y="510"/>
                  </a:lnTo>
                  <a:lnTo>
                    <a:pt x="740" y="485"/>
                  </a:lnTo>
                  <a:lnTo>
                    <a:pt x="816" y="434"/>
                  </a:lnTo>
                  <a:lnTo>
                    <a:pt x="867" y="357"/>
                  </a:lnTo>
                  <a:lnTo>
                    <a:pt x="893" y="255"/>
                  </a:lnTo>
                  <a:lnTo>
                    <a:pt x="867" y="153"/>
                  </a:lnTo>
                  <a:lnTo>
                    <a:pt x="816" y="77"/>
                  </a:lnTo>
                  <a:lnTo>
                    <a:pt x="740" y="26"/>
                  </a:lnTo>
                  <a:lnTo>
                    <a:pt x="6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4"/>
            <p:cNvSpPr/>
            <p:nvPr/>
          </p:nvSpPr>
          <p:spPr>
            <a:xfrm>
              <a:off x="4220950" y="1480275"/>
              <a:ext cx="22975" cy="12775"/>
            </a:xfrm>
            <a:custGeom>
              <a:avLst/>
              <a:gdLst/>
              <a:ahLst/>
              <a:cxnLst/>
              <a:rect l="l" t="t" r="r" b="b"/>
              <a:pathLst>
                <a:path w="919" h="511" extrusionOk="0">
                  <a:moveTo>
                    <a:pt x="255" y="0"/>
                  </a:moveTo>
                  <a:lnTo>
                    <a:pt x="179" y="26"/>
                  </a:lnTo>
                  <a:lnTo>
                    <a:pt x="77" y="77"/>
                  </a:lnTo>
                  <a:lnTo>
                    <a:pt x="26" y="153"/>
                  </a:lnTo>
                  <a:lnTo>
                    <a:pt x="1" y="255"/>
                  </a:lnTo>
                  <a:lnTo>
                    <a:pt x="26" y="357"/>
                  </a:lnTo>
                  <a:lnTo>
                    <a:pt x="77" y="434"/>
                  </a:lnTo>
                  <a:lnTo>
                    <a:pt x="179" y="485"/>
                  </a:lnTo>
                  <a:lnTo>
                    <a:pt x="255" y="510"/>
                  </a:lnTo>
                  <a:lnTo>
                    <a:pt x="663" y="510"/>
                  </a:lnTo>
                  <a:lnTo>
                    <a:pt x="765" y="485"/>
                  </a:lnTo>
                  <a:lnTo>
                    <a:pt x="842" y="434"/>
                  </a:lnTo>
                  <a:lnTo>
                    <a:pt x="893" y="357"/>
                  </a:lnTo>
                  <a:lnTo>
                    <a:pt x="918" y="255"/>
                  </a:lnTo>
                  <a:lnTo>
                    <a:pt x="893" y="153"/>
                  </a:lnTo>
                  <a:lnTo>
                    <a:pt x="842" y="77"/>
                  </a:lnTo>
                  <a:lnTo>
                    <a:pt x="765" y="26"/>
                  </a:lnTo>
                  <a:lnTo>
                    <a:pt x="6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4"/>
            <p:cNvSpPr/>
            <p:nvPr/>
          </p:nvSpPr>
          <p:spPr>
            <a:xfrm>
              <a:off x="4252175" y="1480275"/>
              <a:ext cx="22325" cy="12775"/>
            </a:xfrm>
            <a:custGeom>
              <a:avLst/>
              <a:gdLst/>
              <a:ahLst/>
              <a:cxnLst/>
              <a:rect l="l" t="t" r="r" b="b"/>
              <a:pathLst>
                <a:path w="893" h="511" extrusionOk="0">
                  <a:moveTo>
                    <a:pt x="255" y="0"/>
                  </a:moveTo>
                  <a:lnTo>
                    <a:pt x="153" y="26"/>
                  </a:lnTo>
                  <a:lnTo>
                    <a:pt x="77" y="77"/>
                  </a:lnTo>
                  <a:lnTo>
                    <a:pt x="26" y="153"/>
                  </a:lnTo>
                  <a:lnTo>
                    <a:pt x="0" y="255"/>
                  </a:lnTo>
                  <a:lnTo>
                    <a:pt x="26" y="357"/>
                  </a:lnTo>
                  <a:lnTo>
                    <a:pt x="77" y="434"/>
                  </a:lnTo>
                  <a:lnTo>
                    <a:pt x="153" y="485"/>
                  </a:lnTo>
                  <a:lnTo>
                    <a:pt x="255" y="510"/>
                  </a:lnTo>
                  <a:lnTo>
                    <a:pt x="638" y="510"/>
                  </a:lnTo>
                  <a:lnTo>
                    <a:pt x="739" y="485"/>
                  </a:lnTo>
                  <a:lnTo>
                    <a:pt x="816" y="434"/>
                  </a:lnTo>
                  <a:lnTo>
                    <a:pt x="867" y="357"/>
                  </a:lnTo>
                  <a:lnTo>
                    <a:pt x="892" y="255"/>
                  </a:lnTo>
                  <a:lnTo>
                    <a:pt x="867" y="153"/>
                  </a:lnTo>
                  <a:lnTo>
                    <a:pt x="816" y="77"/>
                  </a:lnTo>
                  <a:lnTo>
                    <a:pt x="739" y="26"/>
                  </a:lnTo>
                  <a:lnTo>
                    <a:pt x="6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4"/>
            <p:cNvSpPr/>
            <p:nvPr/>
          </p:nvSpPr>
          <p:spPr>
            <a:xfrm>
              <a:off x="4282750" y="1480275"/>
              <a:ext cx="22325" cy="12775"/>
            </a:xfrm>
            <a:custGeom>
              <a:avLst/>
              <a:gdLst/>
              <a:ahLst/>
              <a:cxnLst/>
              <a:rect l="l" t="t" r="r" b="b"/>
              <a:pathLst>
                <a:path w="893" h="511" extrusionOk="0">
                  <a:moveTo>
                    <a:pt x="256" y="0"/>
                  </a:moveTo>
                  <a:lnTo>
                    <a:pt x="154" y="26"/>
                  </a:lnTo>
                  <a:lnTo>
                    <a:pt x="77" y="77"/>
                  </a:lnTo>
                  <a:lnTo>
                    <a:pt x="26" y="153"/>
                  </a:lnTo>
                  <a:lnTo>
                    <a:pt x="1" y="255"/>
                  </a:lnTo>
                  <a:lnTo>
                    <a:pt x="26" y="357"/>
                  </a:lnTo>
                  <a:lnTo>
                    <a:pt x="77" y="434"/>
                  </a:lnTo>
                  <a:lnTo>
                    <a:pt x="154" y="485"/>
                  </a:lnTo>
                  <a:lnTo>
                    <a:pt x="256" y="510"/>
                  </a:lnTo>
                  <a:lnTo>
                    <a:pt x="638" y="510"/>
                  </a:lnTo>
                  <a:lnTo>
                    <a:pt x="740" y="485"/>
                  </a:lnTo>
                  <a:lnTo>
                    <a:pt x="842" y="434"/>
                  </a:lnTo>
                  <a:lnTo>
                    <a:pt x="893" y="357"/>
                  </a:lnTo>
                  <a:lnTo>
                    <a:pt x="893" y="255"/>
                  </a:lnTo>
                  <a:lnTo>
                    <a:pt x="893" y="153"/>
                  </a:lnTo>
                  <a:lnTo>
                    <a:pt x="842" y="77"/>
                  </a:lnTo>
                  <a:lnTo>
                    <a:pt x="740" y="26"/>
                  </a:lnTo>
                  <a:lnTo>
                    <a:pt x="6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4"/>
            <p:cNvSpPr/>
            <p:nvPr/>
          </p:nvSpPr>
          <p:spPr>
            <a:xfrm>
              <a:off x="4248350" y="1389150"/>
              <a:ext cx="49725" cy="77775"/>
            </a:xfrm>
            <a:custGeom>
              <a:avLst/>
              <a:gdLst/>
              <a:ahLst/>
              <a:cxnLst/>
              <a:rect l="l" t="t" r="r" b="b"/>
              <a:pathLst>
                <a:path w="1989" h="3111" extrusionOk="0">
                  <a:moveTo>
                    <a:pt x="1096" y="511"/>
                  </a:moveTo>
                  <a:lnTo>
                    <a:pt x="1173" y="536"/>
                  </a:lnTo>
                  <a:lnTo>
                    <a:pt x="1275" y="587"/>
                  </a:lnTo>
                  <a:lnTo>
                    <a:pt x="1326" y="638"/>
                  </a:lnTo>
                  <a:lnTo>
                    <a:pt x="1402" y="715"/>
                  </a:lnTo>
                  <a:lnTo>
                    <a:pt x="1453" y="791"/>
                  </a:lnTo>
                  <a:lnTo>
                    <a:pt x="1479" y="893"/>
                  </a:lnTo>
                  <a:lnTo>
                    <a:pt x="1479" y="995"/>
                  </a:lnTo>
                  <a:lnTo>
                    <a:pt x="1479" y="1097"/>
                  </a:lnTo>
                  <a:lnTo>
                    <a:pt x="1453" y="1173"/>
                  </a:lnTo>
                  <a:lnTo>
                    <a:pt x="1402" y="1275"/>
                  </a:lnTo>
                  <a:lnTo>
                    <a:pt x="1326" y="1326"/>
                  </a:lnTo>
                  <a:lnTo>
                    <a:pt x="1275" y="1403"/>
                  </a:lnTo>
                  <a:lnTo>
                    <a:pt x="1173" y="1454"/>
                  </a:lnTo>
                  <a:lnTo>
                    <a:pt x="1096" y="1479"/>
                  </a:lnTo>
                  <a:lnTo>
                    <a:pt x="510" y="1479"/>
                  </a:lnTo>
                  <a:lnTo>
                    <a:pt x="510" y="511"/>
                  </a:lnTo>
                  <a:close/>
                  <a:moveTo>
                    <a:pt x="153" y="1"/>
                  </a:moveTo>
                  <a:lnTo>
                    <a:pt x="77" y="52"/>
                  </a:lnTo>
                  <a:lnTo>
                    <a:pt x="0" y="154"/>
                  </a:lnTo>
                  <a:lnTo>
                    <a:pt x="0" y="256"/>
                  </a:lnTo>
                  <a:lnTo>
                    <a:pt x="0" y="2855"/>
                  </a:lnTo>
                  <a:lnTo>
                    <a:pt x="0" y="2957"/>
                  </a:lnTo>
                  <a:lnTo>
                    <a:pt x="77" y="3034"/>
                  </a:lnTo>
                  <a:lnTo>
                    <a:pt x="153" y="3085"/>
                  </a:lnTo>
                  <a:lnTo>
                    <a:pt x="255" y="3110"/>
                  </a:lnTo>
                  <a:lnTo>
                    <a:pt x="357" y="3085"/>
                  </a:lnTo>
                  <a:lnTo>
                    <a:pt x="434" y="3034"/>
                  </a:lnTo>
                  <a:lnTo>
                    <a:pt x="485" y="2957"/>
                  </a:lnTo>
                  <a:lnTo>
                    <a:pt x="510" y="2855"/>
                  </a:lnTo>
                  <a:lnTo>
                    <a:pt x="510" y="1989"/>
                  </a:lnTo>
                  <a:lnTo>
                    <a:pt x="1096" y="1989"/>
                  </a:lnTo>
                  <a:lnTo>
                    <a:pt x="1173" y="2014"/>
                  </a:lnTo>
                  <a:lnTo>
                    <a:pt x="1275" y="2065"/>
                  </a:lnTo>
                  <a:lnTo>
                    <a:pt x="1326" y="2142"/>
                  </a:lnTo>
                  <a:lnTo>
                    <a:pt x="1402" y="2193"/>
                  </a:lnTo>
                  <a:lnTo>
                    <a:pt x="1453" y="2295"/>
                  </a:lnTo>
                  <a:lnTo>
                    <a:pt x="1479" y="2371"/>
                  </a:lnTo>
                  <a:lnTo>
                    <a:pt x="1479" y="2473"/>
                  </a:lnTo>
                  <a:lnTo>
                    <a:pt x="1479" y="2855"/>
                  </a:lnTo>
                  <a:lnTo>
                    <a:pt x="1504" y="2957"/>
                  </a:lnTo>
                  <a:lnTo>
                    <a:pt x="1555" y="3034"/>
                  </a:lnTo>
                  <a:lnTo>
                    <a:pt x="1632" y="3085"/>
                  </a:lnTo>
                  <a:lnTo>
                    <a:pt x="1733" y="3110"/>
                  </a:lnTo>
                  <a:lnTo>
                    <a:pt x="1835" y="3085"/>
                  </a:lnTo>
                  <a:lnTo>
                    <a:pt x="1912" y="3034"/>
                  </a:lnTo>
                  <a:lnTo>
                    <a:pt x="1963" y="2957"/>
                  </a:lnTo>
                  <a:lnTo>
                    <a:pt x="1988" y="2855"/>
                  </a:lnTo>
                  <a:lnTo>
                    <a:pt x="1988" y="2473"/>
                  </a:lnTo>
                  <a:lnTo>
                    <a:pt x="1963" y="2269"/>
                  </a:lnTo>
                  <a:lnTo>
                    <a:pt x="1912" y="2065"/>
                  </a:lnTo>
                  <a:lnTo>
                    <a:pt x="1784" y="1887"/>
                  </a:lnTo>
                  <a:lnTo>
                    <a:pt x="1657" y="1734"/>
                  </a:lnTo>
                  <a:lnTo>
                    <a:pt x="1784" y="1581"/>
                  </a:lnTo>
                  <a:lnTo>
                    <a:pt x="1912" y="1403"/>
                  </a:lnTo>
                  <a:lnTo>
                    <a:pt x="1963" y="1199"/>
                  </a:lnTo>
                  <a:lnTo>
                    <a:pt x="1988" y="995"/>
                  </a:lnTo>
                  <a:lnTo>
                    <a:pt x="1963" y="791"/>
                  </a:lnTo>
                  <a:lnTo>
                    <a:pt x="1912" y="613"/>
                  </a:lnTo>
                  <a:lnTo>
                    <a:pt x="1810" y="434"/>
                  </a:lnTo>
                  <a:lnTo>
                    <a:pt x="1708" y="281"/>
                  </a:lnTo>
                  <a:lnTo>
                    <a:pt x="1555" y="154"/>
                  </a:lnTo>
                  <a:lnTo>
                    <a:pt x="1377" y="77"/>
                  </a:lnTo>
                  <a:lnTo>
                    <a:pt x="11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44"/>
          <p:cNvGrpSpPr/>
          <p:nvPr/>
        </p:nvGrpSpPr>
        <p:grpSpPr>
          <a:xfrm>
            <a:off x="5232294" y="3429021"/>
            <a:ext cx="525568" cy="557798"/>
            <a:chOff x="5471050" y="1270025"/>
            <a:chExt cx="405875" cy="433275"/>
          </a:xfrm>
        </p:grpSpPr>
        <p:sp>
          <p:nvSpPr>
            <p:cNvPr id="452" name="Google Shape;452;p44"/>
            <p:cNvSpPr/>
            <p:nvPr/>
          </p:nvSpPr>
          <p:spPr>
            <a:xfrm>
              <a:off x="5471050" y="1270025"/>
              <a:ext cx="405875" cy="356175"/>
            </a:xfrm>
            <a:custGeom>
              <a:avLst/>
              <a:gdLst/>
              <a:ahLst/>
              <a:cxnLst/>
              <a:rect l="l" t="t" r="r" b="b"/>
              <a:pathLst>
                <a:path w="16235" h="14247" extrusionOk="0">
                  <a:moveTo>
                    <a:pt x="1759" y="11851"/>
                  </a:moveTo>
                  <a:lnTo>
                    <a:pt x="1937" y="11978"/>
                  </a:lnTo>
                  <a:lnTo>
                    <a:pt x="2090" y="12131"/>
                  </a:lnTo>
                  <a:lnTo>
                    <a:pt x="2218" y="12284"/>
                  </a:lnTo>
                  <a:lnTo>
                    <a:pt x="2370" y="12437"/>
                  </a:lnTo>
                  <a:lnTo>
                    <a:pt x="2319" y="12463"/>
                  </a:lnTo>
                  <a:lnTo>
                    <a:pt x="2243" y="12539"/>
                  </a:lnTo>
                  <a:lnTo>
                    <a:pt x="2218" y="12616"/>
                  </a:lnTo>
                  <a:lnTo>
                    <a:pt x="2192" y="12718"/>
                  </a:lnTo>
                  <a:lnTo>
                    <a:pt x="2243" y="12819"/>
                  </a:lnTo>
                  <a:lnTo>
                    <a:pt x="2268" y="12870"/>
                  </a:lnTo>
                  <a:lnTo>
                    <a:pt x="2345" y="12896"/>
                  </a:lnTo>
                  <a:lnTo>
                    <a:pt x="2396" y="12921"/>
                  </a:lnTo>
                  <a:lnTo>
                    <a:pt x="2523" y="12921"/>
                  </a:lnTo>
                  <a:lnTo>
                    <a:pt x="2574" y="12896"/>
                  </a:lnTo>
                  <a:lnTo>
                    <a:pt x="2625" y="12870"/>
                  </a:lnTo>
                  <a:lnTo>
                    <a:pt x="2702" y="13074"/>
                  </a:lnTo>
                  <a:lnTo>
                    <a:pt x="2778" y="13304"/>
                  </a:lnTo>
                  <a:lnTo>
                    <a:pt x="2829" y="13508"/>
                  </a:lnTo>
                  <a:lnTo>
                    <a:pt x="2855" y="13737"/>
                  </a:lnTo>
                  <a:lnTo>
                    <a:pt x="688" y="13737"/>
                  </a:lnTo>
                  <a:lnTo>
                    <a:pt x="1759" y="11851"/>
                  </a:lnTo>
                  <a:close/>
                  <a:moveTo>
                    <a:pt x="9430" y="12667"/>
                  </a:moveTo>
                  <a:lnTo>
                    <a:pt x="9430" y="13737"/>
                  </a:lnTo>
                  <a:lnTo>
                    <a:pt x="8360" y="13737"/>
                  </a:lnTo>
                  <a:lnTo>
                    <a:pt x="8360" y="12667"/>
                  </a:lnTo>
                  <a:close/>
                  <a:moveTo>
                    <a:pt x="14476" y="11851"/>
                  </a:moveTo>
                  <a:lnTo>
                    <a:pt x="15547" y="13737"/>
                  </a:lnTo>
                  <a:lnTo>
                    <a:pt x="13380" y="13737"/>
                  </a:lnTo>
                  <a:lnTo>
                    <a:pt x="13406" y="13508"/>
                  </a:lnTo>
                  <a:lnTo>
                    <a:pt x="13457" y="13304"/>
                  </a:lnTo>
                  <a:lnTo>
                    <a:pt x="13533" y="13074"/>
                  </a:lnTo>
                  <a:lnTo>
                    <a:pt x="13610" y="12870"/>
                  </a:lnTo>
                  <a:lnTo>
                    <a:pt x="13635" y="12896"/>
                  </a:lnTo>
                  <a:lnTo>
                    <a:pt x="13712" y="12921"/>
                  </a:lnTo>
                  <a:lnTo>
                    <a:pt x="13839" y="12921"/>
                  </a:lnTo>
                  <a:lnTo>
                    <a:pt x="13890" y="12896"/>
                  </a:lnTo>
                  <a:lnTo>
                    <a:pt x="13941" y="12870"/>
                  </a:lnTo>
                  <a:lnTo>
                    <a:pt x="13992" y="12819"/>
                  </a:lnTo>
                  <a:lnTo>
                    <a:pt x="14018" y="12718"/>
                  </a:lnTo>
                  <a:lnTo>
                    <a:pt x="14018" y="12616"/>
                  </a:lnTo>
                  <a:lnTo>
                    <a:pt x="13967" y="12539"/>
                  </a:lnTo>
                  <a:lnTo>
                    <a:pt x="13890" y="12463"/>
                  </a:lnTo>
                  <a:lnTo>
                    <a:pt x="13865" y="12437"/>
                  </a:lnTo>
                  <a:lnTo>
                    <a:pt x="13992" y="12284"/>
                  </a:lnTo>
                  <a:lnTo>
                    <a:pt x="14145" y="12131"/>
                  </a:lnTo>
                  <a:lnTo>
                    <a:pt x="14298" y="11978"/>
                  </a:lnTo>
                  <a:lnTo>
                    <a:pt x="14476" y="11851"/>
                  </a:lnTo>
                  <a:close/>
                  <a:moveTo>
                    <a:pt x="8054" y="0"/>
                  </a:moveTo>
                  <a:lnTo>
                    <a:pt x="7977" y="25"/>
                  </a:lnTo>
                  <a:lnTo>
                    <a:pt x="7926" y="51"/>
                  </a:lnTo>
                  <a:lnTo>
                    <a:pt x="7901" y="127"/>
                  </a:lnTo>
                  <a:lnTo>
                    <a:pt x="6168" y="3160"/>
                  </a:lnTo>
                  <a:lnTo>
                    <a:pt x="6117" y="3237"/>
                  </a:lnTo>
                  <a:lnTo>
                    <a:pt x="6142" y="3339"/>
                  </a:lnTo>
                  <a:lnTo>
                    <a:pt x="6168" y="3441"/>
                  </a:lnTo>
                  <a:lnTo>
                    <a:pt x="6244" y="3492"/>
                  </a:lnTo>
                  <a:lnTo>
                    <a:pt x="6346" y="3543"/>
                  </a:lnTo>
                  <a:lnTo>
                    <a:pt x="6448" y="3517"/>
                  </a:lnTo>
                  <a:lnTo>
                    <a:pt x="6525" y="3492"/>
                  </a:lnTo>
                  <a:lnTo>
                    <a:pt x="6601" y="3415"/>
                  </a:lnTo>
                  <a:lnTo>
                    <a:pt x="7850" y="1198"/>
                  </a:lnTo>
                  <a:lnTo>
                    <a:pt x="7850" y="8920"/>
                  </a:lnTo>
                  <a:lnTo>
                    <a:pt x="7748" y="8971"/>
                  </a:lnTo>
                  <a:lnTo>
                    <a:pt x="7672" y="9048"/>
                  </a:lnTo>
                  <a:lnTo>
                    <a:pt x="7646" y="9149"/>
                  </a:lnTo>
                  <a:lnTo>
                    <a:pt x="7646" y="9251"/>
                  </a:lnTo>
                  <a:lnTo>
                    <a:pt x="7697" y="9328"/>
                  </a:lnTo>
                  <a:lnTo>
                    <a:pt x="7748" y="9404"/>
                  </a:lnTo>
                  <a:lnTo>
                    <a:pt x="7850" y="9455"/>
                  </a:lnTo>
                  <a:lnTo>
                    <a:pt x="7850" y="13737"/>
                  </a:lnTo>
                  <a:lnTo>
                    <a:pt x="3364" y="13737"/>
                  </a:lnTo>
                  <a:lnTo>
                    <a:pt x="3313" y="13406"/>
                  </a:lnTo>
                  <a:lnTo>
                    <a:pt x="3237" y="13049"/>
                  </a:lnTo>
                  <a:lnTo>
                    <a:pt x="3110" y="12743"/>
                  </a:lnTo>
                  <a:lnTo>
                    <a:pt x="2957" y="12437"/>
                  </a:lnTo>
                  <a:lnTo>
                    <a:pt x="2753" y="12131"/>
                  </a:lnTo>
                  <a:lnTo>
                    <a:pt x="2549" y="11877"/>
                  </a:lnTo>
                  <a:lnTo>
                    <a:pt x="2294" y="11622"/>
                  </a:lnTo>
                  <a:lnTo>
                    <a:pt x="2014" y="11418"/>
                  </a:lnTo>
                  <a:lnTo>
                    <a:pt x="4333" y="7365"/>
                  </a:lnTo>
                  <a:lnTo>
                    <a:pt x="4792" y="7646"/>
                  </a:lnTo>
                  <a:lnTo>
                    <a:pt x="4843" y="7671"/>
                  </a:lnTo>
                  <a:lnTo>
                    <a:pt x="4996" y="7671"/>
                  </a:lnTo>
                  <a:lnTo>
                    <a:pt x="5046" y="7646"/>
                  </a:lnTo>
                  <a:lnTo>
                    <a:pt x="5097" y="7595"/>
                  </a:lnTo>
                  <a:lnTo>
                    <a:pt x="5148" y="7544"/>
                  </a:lnTo>
                  <a:lnTo>
                    <a:pt x="5174" y="7442"/>
                  </a:lnTo>
                  <a:lnTo>
                    <a:pt x="5174" y="7365"/>
                  </a:lnTo>
                  <a:lnTo>
                    <a:pt x="5123" y="7264"/>
                  </a:lnTo>
                  <a:lnTo>
                    <a:pt x="5046" y="7187"/>
                  </a:lnTo>
                  <a:lnTo>
                    <a:pt x="4588" y="6932"/>
                  </a:lnTo>
                  <a:lnTo>
                    <a:pt x="6015" y="4435"/>
                  </a:lnTo>
                  <a:lnTo>
                    <a:pt x="6040" y="4333"/>
                  </a:lnTo>
                  <a:lnTo>
                    <a:pt x="6040" y="4231"/>
                  </a:lnTo>
                  <a:lnTo>
                    <a:pt x="5989" y="4154"/>
                  </a:lnTo>
                  <a:lnTo>
                    <a:pt x="5913" y="4078"/>
                  </a:lnTo>
                  <a:lnTo>
                    <a:pt x="5811" y="4052"/>
                  </a:lnTo>
                  <a:lnTo>
                    <a:pt x="5709" y="4052"/>
                  </a:lnTo>
                  <a:lnTo>
                    <a:pt x="5633" y="4103"/>
                  </a:lnTo>
                  <a:lnTo>
                    <a:pt x="5556" y="4180"/>
                  </a:lnTo>
                  <a:lnTo>
                    <a:pt x="26" y="13864"/>
                  </a:lnTo>
                  <a:lnTo>
                    <a:pt x="0" y="13941"/>
                  </a:lnTo>
                  <a:lnTo>
                    <a:pt x="0" y="13992"/>
                  </a:lnTo>
                  <a:lnTo>
                    <a:pt x="0" y="14068"/>
                  </a:lnTo>
                  <a:lnTo>
                    <a:pt x="26" y="14119"/>
                  </a:lnTo>
                  <a:lnTo>
                    <a:pt x="77" y="14170"/>
                  </a:lnTo>
                  <a:lnTo>
                    <a:pt x="128" y="14221"/>
                  </a:lnTo>
                  <a:lnTo>
                    <a:pt x="179" y="14247"/>
                  </a:lnTo>
                  <a:lnTo>
                    <a:pt x="16056" y="14247"/>
                  </a:lnTo>
                  <a:lnTo>
                    <a:pt x="16107" y="14221"/>
                  </a:lnTo>
                  <a:lnTo>
                    <a:pt x="16158" y="14170"/>
                  </a:lnTo>
                  <a:lnTo>
                    <a:pt x="16209" y="14119"/>
                  </a:lnTo>
                  <a:lnTo>
                    <a:pt x="16235" y="14068"/>
                  </a:lnTo>
                  <a:lnTo>
                    <a:pt x="16235" y="13992"/>
                  </a:lnTo>
                  <a:lnTo>
                    <a:pt x="16235" y="13941"/>
                  </a:lnTo>
                  <a:lnTo>
                    <a:pt x="16209" y="13864"/>
                  </a:lnTo>
                  <a:lnTo>
                    <a:pt x="10653" y="4180"/>
                  </a:lnTo>
                  <a:lnTo>
                    <a:pt x="10602" y="4103"/>
                  </a:lnTo>
                  <a:lnTo>
                    <a:pt x="10501" y="4052"/>
                  </a:lnTo>
                  <a:lnTo>
                    <a:pt x="10399" y="4052"/>
                  </a:lnTo>
                  <a:lnTo>
                    <a:pt x="10322" y="4078"/>
                  </a:lnTo>
                  <a:lnTo>
                    <a:pt x="10246" y="4154"/>
                  </a:lnTo>
                  <a:lnTo>
                    <a:pt x="10195" y="4231"/>
                  </a:lnTo>
                  <a:lnTo>
                    <a:pt x="10195" y="4333"/>
                  </a:lnTo>
                  <a:lnTo>
                    <a:pt x="10220" y="4435"/>
                  </a:lnTo>
                  <a:lnTo>
                    <a:pt x="11647" y="6932"/>
                  </a:lnTo>
                  <a:lnTo>
                    <a:pt x="11163" y="7187"/>
                  </a:lnTo>
                  <a:lnTo>
                    <a:pt x="11112" y="7264"/>
                  </a:lnTo>
                  <a:lnTo>
                    <a:pt x="11061" y="7365"/>
                  </a:lnTo>
                  <a:lnTo>
                    <a:pt x="11061" y="7442"/>
                  </a:lnTo>
                  <a:lnTo>
                    <a:pt x="11087" y="7544"/>
                  </a:lnTo>
                  <a:lnTo>
                    <a:pt x="11138" y="7595"/>
                  </a:lnTo>
                  <a:lnTo>
                    <a:pt x="11189" y="7646"/>
                  </a:lnTo>
                  <a:lnTo>
                    <a:pt x="11240" y="7671"/>
                  </a:lnTo>
                  <a:lnTo>
                    <a:pt x="11367" y="7671"/>
                  </a:lnTo>
                  <a:lnTo>
                    <a:pt x="11443" y="7646"/>
                  </a:lnTo>
                  <a:lnTo>
                    <a:pt x="11902" y="7365"/>
                  </a:lnTo>
                  <a:lnTo>
                    <a:pt x="14221" y="11418"/>
                  </a:lnTo>
                  <a:lnTo>
                    <a:pt x="13941" y="11622"/>
                  </a:lnTo>
                  <a:lnTo>
                    <a:pt x="13686" y="11877"/>
                  </a:lnTo>
                  <a:lnTo>
                    <a:pt x="13457" y="12131"/>
                  </a:lnTo>
                  <a:lnTo>
                    <a:pt x="13278" y="12437"/>
                  </a:lnTo>
                  <a:lnTo>
                    <a:pt x="13126" y="12743"/>
                  </a:lnTo>
                  <a:lnTo>
                    <a:pt x="12998" y="13049"/>
                  </a:lnTo>
                  <a:lnTo>
                    <a:pt x="12896" y="13406"/>
                  </a:lnTo>
                  <a:lnTo>
                    <a:pt x="12871" y="13737"/>
                  </a:lnTo>
                  <a:lnTo>
                    <a:pt x="9940" y="13737"/>
                  </a:lnTo>
                  <a:lnTo>
                    <a:pt x="9940" y="12412"/>
                  </a:lnTo>
                  <a:lnTo>
                    <a:pt x="9914" y="12335"/>
                  </a:lnTo>
                  <a:lnTo>
                    <a:pt x="9863" y="12233"/>
                  </a:lnTo>
                  <a:lnTo>
                    <a:pt x="9787" y="12182"/>
                  </a:lnTo>
                  <a:lnTo>
                    <a:pt x="9685" y="12157"/>
                  </a:lnTo>
                  <a:lnTo>
                    <a:pt x="8360" y="12157"/>
                  </a:lnTo>
                  <a:lnTo>
                    <a:pt x="8360" y="9455"/>
                  </a:lnTo>
                  <a:lnTo>
                    <a:pt x="8462" y="9404"/>
                  </a:lnTo>
                  <a:lnTo>
                    <a:pt x="8538" y="9328"/>
                  </a:lnTo>
                  <a:lnTo>
                    <a:pt x="8589" y="9251"/>
                  </a:lnTo>
                  <a:lnTo>
                    <a:pt x="8589" y="9149"/>
                  </a:lnTo>
                  <a:lnTo>
                    <a:pt x="8564" y="9048"/>
                  </a:lnTo>
                  <a:lnTo>
                    <a:pt x="8462" y="8971"/>
                  </a:lnTo>
                  <a:lnTo>
                    <a:pt x="8360" y="8920"/>
                  </a:lnTo>
                  <a:lnTo>
                    <a:pt x="8360" y="1198"/>
                  </a:lnTo>
                  <a:lnTo>
                    <a:pt x="9634" y="3415"/>
                  </a:lnTo>
                  <a:lnTo>
                    <a:pt x="9659" y="3466"/>
                  </a:lnTo>
                  <a:lnTo>
                    <a:pt x="9736" y="3492"/>
                  </a:lnTo>
                  <a:lnTo>
                    <a:pt x="9787" y="3517"/>
                  </a:lnTo>
                  <a:lnTo>
                    <a:pt x="9838" y="3543"/>
                  </a:lnTo>
                  <a:lnTo>
                    <a:pt x="9914" y="3517"/>
                  </a:lnTo>
                  <a:lnTo>
                    <a:pt x="9965" y="3492"/>
                  </a:lnTo>
                  <a:lnTo>
                    <a:pt x="10042" y="3441"/>
                  </a:lnTo>
                  <a:lnTo>
                    <a:pt x="10093" y="3339"/>
                  </a:lnTo>
                  <a:lnTo>
                    <a:pt x="10093" y="3237"/>
                  </a:lnTo>
                  <a:lnTo>
                    <a:pt x="10067" y="3160"/>
                  </a:lnTo>
                  <a:lnTo>
                    <a:pt x="8334" y="127"/>
                  </a:lnTo>
                  <a:lnTo>
                    <a:pt x="8283" y="51"/>
                  </a:lnTo>
                  <a:lnTo>
                    <a:pt x="8232" y="25"/>
                  </a:lnTo>
                  <a:lnTo>
                    <a:pt x="81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4"/>
            <p:cNvSpPr/>
            <p:nvPr/>
          </p:nvSpPr>
          <p:spPr>
            <a:xfrm>
              <a:off x="5653900" y="1635100"/>
              <a:ext cx="40175" cy="68200"/>
            </a:xfrm>
            <a:custGeom>
              <a:avLst/>
              <a:gdLst/>
              <a:ahLst/>
              <a:cxnLst/>
              <a:rect l="l" t="t" r="r" b="b"/>
              <a:pathLst>
                <a:path w="1607" h="2728" extrusionOk="0">
                  <a:moveTo>
                    <a:pt x="791" y="510"/>
                  </a:moveTo>
                  <a:lnTo>
                    <a:pt x="918" y="536"/>
                  </a:lnTo>
                  <a:lnTo>
                    <a:pt x="1020" y="587"/>
                  </a:lnTo>
                  <a:lnTo>
                    <a:pt x="1071" y="689"/>
                  </a:lnTo>
                  <a:lnTo>
                    <a:pt x="1097" y="816"/>
                  </a:lnTo>
                  <a:lnTo>
                    <a:pt x="1097" y="1122"/>
                  </a:lnTo>
                  <a:lnTo>
                    <a:pt x="510" y="1122"/>
                  </a:lnTo>
                  <a:lnTo>
                    <a:pt x="510" y="816"/>
                  </a:lnTo>
                  <a:lnTo>
                    <a:pt x="510" y="689"/>
                  </a:lnTo>
                  <a:lnTo>
                    <a:pt x="587" y="587"/>
                  </a:lnTo>
                  <a:lnTo>
                    <a:pt x="689" y="536"/>
                  </a:lnTo>
                  <a:lnTo>
                    <a:pt x="791" y="510"/>
                  </a:lnTo>
                  <a:close/>
                  <a:moveTo>
                    <a:pt x="791" y="1"/>
                  </a:moveTo>
                  <a:lnTo>
                    <a:pt x="638" y="26"/>
                  </a:lnTo>
                  <a:lnTo>
                    <a:pt x="485" y="77"/>
                  </a:lnTo>
                  <a:lnTo>
                    <a:pt x="358" y="128"/>
                  </a:lnTo>
                  <a:lnTo>
                    <a:pt x="230" y="230"/>
                  </a:lnTo>
                  <a:lnTo>
                    <a:pt x="128" y="357"/>
                  </a:lnTo>
                  <a:lnTo>
                    <a:pt x="52" y="485"/>
                  </a:lnTo>
                  <a:lnTo>
                    <a:pt x="1" y="638"/>
                  </a:lnTo>
                  <a:lnTo>
                    <a:pt x="1" y="816"/>
                  </a:lnTo>
                  <a:lnTo>
                    <a:pt x="1" y="2473"/>
                  </a:lnTo>
                  <a:lnTo>
                    <a:pt x="1" y="2575"/>
                  </a:lnTo>
                  <a:lnTo>
                    <a:pt x="77" y="2651"/>
                  </a:lnTo>
                  <a:lnTo>
                    <a:pt x="154" y="2702"/>
                  </a:lnTo>
                  <a:lnTo>
                    <a:pt x="256" y="2728"/>
                  </a:lnTo>
                  <a:lnTo>
                    <a:pt x="332" y="2702"/>
                  </a:lnTo>
                  <a:lnTo>
                    <a:pt x="434" y="2651"/>
                  </a:lnTo>
                  <a:lnTo>
                    <a:pt x="485" y="2575"/>
                  </a:lnTo>
                  <a:lnTo>
                    <a:pt x="510" y="2473"/>
                  </a:lnTo>
                  <a:lnTo>
                    <a:pt x="510" y="1606"/>
                  </a:lnTo>
                  <a:lnTo>
                    <a:pt x="1097" y="1606"/>
                  </a:lnTo>
                  <a:lnTo>
                    <a:pt x="1097" y="2473"/>
                  </a:lnTo>
                  <a:lnTo>
                    <a:pt x="1122" y="2575"/>
                  </a:lnTo>
                  <a:lnTo>
                    <a:pt x="1173" y="2651"/>
                  </a:lnTo>
                  <a:lnTo>
                    <a:pt x="1250" y="2702"/>
                  </a:lnTo>
                  <a:lnTo>
                    <a:pt x="1352" y="2728"/>
                  </a:lnTo>
                  <a:lnTo>
                    <a:pt x="1453" y="2702"/>
                  </a:lnTo>
                  <a:lnTo>
                    <a:pt x="1530" y="2651"/>
                  </a:lnTo>
                  <a:lnTo>
                    <a:pt x="1581" y="2575"/>
                  </a:lnTo>
                  <a:lnTo>
                    <a:pt x="1606" y="2473"/>
                  </a:lnTo>
                  <a:lnTo>
                    <a:pt x="1606" y="816"/>
                  </a:lnTo>
                  <a:lnTo>
                    <a:pt x="1581" y="638"/>
                  </a:lnTo>
                  <a:lnTo>
                    <a:pt x="1555" y="485"/>
                  </a:lnTo>
                  <a:lnTo>
                    <a:pt x="1479" y="357"/>
                  </a:lnTo>
                  <a:lnTo>
                    <a:pt x="1377" y="230"/>
                  </a:lnTo>
                  <a:lnTo>
                    <a:pt x="1250" y="128"/>
                  </a:lnTo>
                  <a:lnTo>
                    <a:pt x="1122" y="77"/>
                  </a:lnTo>
                  <a:lnTo>
                    <a:pt x="969" y="26"/>
                  </a:lnTo>
                  <a:lnTo>
                    <a:pt x="7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4"/>
            <p:cNvSpPr/>
            <p:nvPr/>
          </p:nvSpPr>
          <p:spPr>
            <a:xfrm>
              <a:off x="5509900" y="1367500"/>
              <a:ext cx="40800" cy="67550"/>
            </a:xfrm>
            <a:custGeom>
              <a:avLst/>
              <a:gdLst/>
              <a:ahLst/>
              <a:cxnLst/>
              <a:rect l="l" t="t" r="r" b="b"/>
              <a:pathLst>
                <a:path w="1632" h="2702" extrusionOk="0">
                  <a:moveTo>
                    <a:pt x="944" y="510"/>
                  </a:moveTo>
                  <a:lnTo>
                    <a:pt x="1020" y="587"/>
                  </a:lnTo>
                  <a:lnTo>
                    <a:pt x="1097" y="688"/>
                  </a:lnTo>
                  <a:lnTo>
                    <a:pt x="1122" y="790"/>
                  </a:lnTo>
                  <a:lnTo>
                    <a:pt x="1097" y="918"/>
                  </a:lnTo>
                  <a:lnTo>
                    <a:pt x="1020" y="1020"/>
                  </a:lnTo>
                  <a:lnTo>
                    <a:pt x="944" y="1071"/>
                  </a:lnTo>
                  <a:lnTo>
                    <a:pt x="816" y="1096"/>
                  </a:lnTo>
                  <a:lnTo>
                    <a:pt x="511" y="1096"/>
                  </a:lnTo>
                  <a:lnTo>
                    <a:pt x="511" y="510"/>
                  </a:lnTo>
                  <a:close/>
                  <a:moveTo>
                    <a:pt x="816" y="1606"/>
                  </a:moveTo>
                  <a:lnTo>
                    <a:pt x="944" y="1631"/>
                  </a:lnTo>
                  <a:lnTo>
                    <a:pt x="1020" y="1682"/>
                  </a:lnTo>
                  <a:lnTo>
                    <a:pt x="1097" y="1784"/>
                  </a:lnTo>
                  <a:lnTo>
                    <a:pt x="1122" y="1912"/>
                  </a:lnTo>
                  <a:lnTo>
                    <a:pt x="1097" y="2014"/>
                  </a:lnTo>
                  <a:lnTo>
                    <a:pt x="1020" y="2116"/>
                  </a:lnTo>
                  <a:lnTo>
                    <a:pt x="944" y="2192"/>
                  </a:lnTo>
                  <a:lnTo>
                    <a:pt x="511" y="2192"/>
                  </a:lnTo>
                  <a:lnTo>
                    <a:pt x="511" y="1606"/>
                  </a:lnTo>
                  <a:close/>
                  <a:moveTo>
                    <a:pt x="154" y="0"/>
                  </a:moveTo>
                  <a:lnTo>
                    <a:pt x="77" y="51"/>
                  </a:lnTo>
                  <a:lnTo>
                    <a:pt x="26" y="153"/>
                  </a:lnTo>
                  <a:lnTo>
                    <a:pt x="1" y="255"/>
                  </a:lnTo>
                  <a:lnTo>
                    <a:pt x="1" y="2447"/>
                  </a:lnTo>
                  <a:lnTo>
                    <a:pt x="26" y="2549"/>
                  </a:lnTo>
                  <a:lnTo>
                    <a:pt x="77" y="2625"/>
                  </a:lnTo>
                  <a:lnTo>
                    <a:pt x="154" y="2702"/>
                  </a:lnTo>
                  <a:lnTo>
                    <a:pt x="969" y="2702"/>
                  </a:lnTo>
                  <a:lnTo>
                    <a:pt x="1122" y="2651"/>
                  </a:lnTo>
                  <a:lnTo>
                    <a:pt x="1275" y="2574"/>
                  </a:lnTo>
                  <a:lnTo>
                    <a:pt x="1377" y="2473"/>
                  </a:lnTo>
                  <a:lnTo>
                    <a:pt x="1479" y="2345"/>
                  </a:lnTo>
                  <a:lnTo>
                    <a:pt x="1556" y="2218"/>
                  </a:lnTo>
                  <a:lnTo>
                    <a:pt x="1607" y="2065"/>
                  </a:lnTo>
                  <a:lnTo>
                    <a:pt x="1632" y="1912"/>
                  </a:lnTo>
                  <a:lnTo>
                    <a:pt x="1607" y="1759"/>
                  </a:lnTo>
                  <a:lnTo>
                    <a:pt x="1556" y="1606"/>
                  </a:lnTo>
                  <a:lnTo>
                    <a:pt x="1505" y="1479"/>
                  </a:lnTo>
                  <a:lnTo>
                    <a:pt x="1403" y="1351"/>
                  </a:lnTo>
                  <a:lnTo>
                    <a:pt x="1505" y="1224"/>
                  </a:lnTo>
                  <a:lnTo>
                    <a:pt x="1556" y="1096"/>
                  </a:lnTo>
                  <a:lnTo>
                    <a:pt x="1607" y="943"/>
                  </a:lnTo>
                  <a:lnTo>
                    <a:pt x="1632" y="790"/>
                  </a:lnTo>
                  <a:lnTo>
                    <a:pt x="1607" y="638"/>
                  </a:lnTo>
                  <a:lnTo>
                    <a:pt x="1556" y="485"/>
                  </a:lnTo>
                  <a:lnTo>
                    <a:pt x="1479" y="357"/>
                  </a:lnTo>
                  <a:lnTo>
                    <a:pt x="1377" y="230"/>
                  </a:lnTo>
                  <a:lnTo>
                    <a:pt x="1275" y="128"/>
                  </a:lnTo>
                  <a:lnTo>
                    <a:pt x="1122" y="51"/>
                  </a:lnTo>
                  <a:lnTo>
                    <a:pt x="9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4"/>
            <p:cNvSpPr/>
            <p:nvPr/>
          </p:nvSpPr>
          <p:spPr>
            <a:xfrm>
              <a:off x="5797275" y="1367500"/>
              <a:ext cx="40150" cy="67550"/>
            </a:xfrm>
            <a:custGeom>
              <a:avLst/>
              <a:gdLst/>
              <a:ahLst/>
              <a:cxnLst/>
              <a:rect l="l" t="t" r="r" b="b"/>
              <a:pathLst>
                <a:path w="1606" h="2702" extrusionOk="0">
                  <a:moveTo>
                    <a:pt x="637" y="0"/>
                  </a:moveTo>
                  <a:lnTo>
                    <a:pt x="484" y="51"/>
                  </a:lnTo>
                  <a:lnTo>
                    <a:pt x="357" y="128"/>
                  </a:lnTo>
                  <a:lnTo>
                    <a:pt x="229" y="230"/>
                  </a:lnTo>
                  <a:lnTo>
                    <a:pt x="128" y="357"/>
                  </a:lnTo>
                  <a:lnTo>
                    <a:pt x="51" y="485"/>
                  </a:lnTo>
                  <a:lnTo>
                    <a:pt x="26" y="638"/>
                  </a:lnTo>
                  <a:lnTo>
                    <a:pt x="0" y="790"/>
                  </a:lnTo>
                  <a:lnTo>
                    <a:pt x="0" y="1912"/>
                  </a:lnTo>
                  <a:lnTo>
                    <a:pt x="26" y="2065"/>
                  </a:lnTo>
                  <a:lnTo>
                    <a:pt x="51" y="2218"/>
                  </a:lnTo>
                  <a:lnTo>
                    <a:pt x="128" y="2345"/>
                  </a:lnTo>
                  <a:lnTo>
                    <a:pt x="229" y="2473"/>
                  </a:lnTo>
                  <a:lnTo>
                    <a:pt x="357" y="2574"/>
                  </a:lnTo>
                  <a:lnTo>
                    <a:pt x="484" y="2651"/>
                  </a:lnTo>
                  <a:lnTo>
                    <a:pt x="637" y="2702"/>
                  </a:lnTo>
                  <a:lnTo>
                    <a:pt x="969" y="2702"/>
                  </a:lnTo>
                  <a:lnTo>
                    <a:pt x="1121" y="2651"/>
                  </a:lnTo>
                  <a:lnTo>
                    <a:pt x="1249" y="2574"/>
                  </a:lnTo>
                  <a:lnTo>
                    <a:pt x="1376" y="2473"/>
                  </a:lnTo>
                  <a:lnTo>
                    <a:pt x="1478" y="2345"/>
                  </a:lnTo>
                  <a:lnTo>
                    <a:pt x="1555" y="2218"/>
                  </a:lnTo>
                  <a:lnTo>
                    <a:pt x="1606" y="2065"/>
                  </a:lnTo>
                  <a:lnTo>
                    <a:pt x="1606" y="1912"/>
                  </a:lnTo>
                  <a:lnTo>
                    <a:pt x="1580" y="1810"/>
                  </a:lnTo>
                  <a:lnTo>
                    <a:pt x="1529" y="1733"/>
                  </a:lnTo>
                  <a:lnTo>
                    <a:pt x="1453" y="1682"/>
                  </a:lnTo>
                  <a:lnTo>
                    <a:pt x="1351" y="1657"/>
                  </a:lnTo>
                  <a:lnTo>
                    <a:pt x="1249" y="1682"/>
                  </a:lnTo>
                  <a:lnTo>
                    <a:pt x="1172" y="1733"/>
                  </a:lnTo>
                  <a:lnTo>
                    <a:pt x="1121" y="1810"/>
                  </a:lnTo>
                  <a:lnTo>
                    <a:pt x="1096" y="1912"/>
                  </a:lnTo>
                  <a:lnTo>
                    <a:pt x="1071" y="2014"/>
                  </a:lnTo>
                  <a:lnTo>
                    <a:pt x="1020" y="2116"/>
                  </a:lnTo>
                  <a:lnTo>
                    <a:pt x="918" y="2192"/>
                  </a:lnTo>
                  <a:lnTo>
                    <a:pt x="688" y="2192"/>
                  </a:lnTo>
                  <a:lnTo>
                    <a:pt x="586" y="2116"/>
                  </a:lnTo>
                  <a:lnTo>
                    <a:pt x="535" y="2014"/>
                  </a:lnTo>
                  <a:lnTo>
                    <a:pt x="510" y="1912"/>
                  </a:lnTo>
                  <a:lnTo>
                    <a:pt x="510" y="790"/>
                  </a:lnTo>
                  <a:lnTo>
                    <a:pt x="535" y="688"/>
                  </a:lnTo>
                  <a:lnTo>
                    <a:pt x="586" y="587"/>
                  </a:lnTo>
                  <a:lnTo>
                    <a:pt x="688" y="510"/>
                  </a:lnTo>
                  <a:lnTo>
                    <a:pt x="918" y="510"/>
                  </a:lnTo>
                  <a:lnTo>
                    <a:pt x="1020" y="587"/>
                  </a:lnTo>
                  <a:lnTo>
                    <a:pt x="1071" y="688"/>
                  </a:lnTo>
                  <a:lnTo>
                    <a:pt x="1096" y="790"/>
                  </a:lnTo>
                  <a:lnTo>
                    <a:pt x="1121" y="892"/>
                  </a:lnTo>
                  <a:lnTo>
                    <a:pt x="1172" y="969"/>
                  </a:lnTo>
                  <a:lnTo>
                    <a:pt x="1249" y="1020"/>
                  </a:lnTo>
                  <a:lnTo>
                    <a:pt x="1351" y="1045"/>
                  </a:lnTo>
                  <a:lnTo>
                    <a:pt x="1453" y="1020"/>
                  </a:lnTo>
                  <a:lnTo>
                    <a:pt x="1529" y="969"/>
                  </a:lnTo>
                  <a:lnTo>
                    <a:pt x="1580" y="892"/>
                  </a:lnTo>
                  <a:lnTo>
                    <a:pt x="1606" y="790"/>
                  </a:lnTo>
                  <a:lnTo>
                    <a:pt x="1606" y="638"/>
                  </a:lnTo>
                  <a:lnTo>
                    <a:pt x="1555" y="485"/>
                  </a:lnTo>
                  <a:lnTo>
                    <a:pt x="1478" y="357"/>
                  </a:lnTo>
                  <a:lnTo>
                    <a:pt x="1376" y="230"/>
                  </a:lnTo>
                  <a:lnTo>
                    <a:pt x="1249" y="128"/>
                  </a:lnTo>
                  <a:lnTo>
                    <a:pt x="1121" y="51"/>
                  </a:lnTo>
                  <a:lnTo>
                    <a:pt x="9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4"/>
            <p:cNvSpPr/>
            <p:nvPr/>
          </p:nvSpPr>
          <p:spPr>
            <a:xfrm>
              <a:off x="5827850" y="1591775"/>
              <a:ext cx="17225" cy="15950"/>
            </a:xfrm>
            <a:custGeom>
              <a:avLst/>
              <a:gdLst/>
              <a:ahLst/>
              <a:cxnLst/>
              <a:rect l="l" t="t" r="r" b="b"/>
              <a:pathLst>
                <a:path w="689" h="638" extrusionOk="0">
                  <a:moveTo>
                    <a:pt x="281" y="0"/>
                  </a:moveTo>
                  <a:lnTo>
                    <a:pt x="204" y="26"/>
                  </a:lnTo>
                  <a:lnTo>
                    <a:pt x="102" y="51"/>
                  </a:lnTo>
                  <a:lnTo>
                    <a:pt x="26" y="128"/>
                  </a:lnTo>
                  <a:lnTo>
                    <a:pt x="0" y="230"/>
                  </a:lnTo>
                  <a:lnTo>
                    <a:pt x="0" y="332"/>
                  </a:lnTo>
                  <a:lnTo>
                    <a:pt x="51" y="408"/>
                  </a:lnTo>
                  <a:lnTo>
                    <a:pt x="128" y="485"/>
                  </a:lnTo>
                  <a:lnTo>
                    <a:pt x="306" y="587"/>
                  </a:lnTo>
                  <a:lnTo>
                    <a:pt x="357" y="612"/>
                  </a:lnTo>
                  <a:lnTo>
                    <a:pt x="434" y="638"/>
                  </a:lnTo>
                  <a:lnTo>
                    <a:pt x="510" y="612"/>
                  </a:lnTo>
                  <a:lnTo>
                    <a:pt x="561" y="587"/>
                  </a:lnTo>
                  <a:lnTo>
                    <a:pt x="612" y="561"/>
                  </a:lnTo>
                  <a:lnTo>
                    <a:pt x="663" y="510"/>
                  </a:lnTo>
                  <a:lnTo>
                    <a:pt x="689" y="408"/>
                  </a:lnTo>
                  <a:lnTo>
                    <a:pt x="689" y="306"/>
                  </a:lnTo>
                  <a:lnTo>
                    <a:pt x="638" y="230"/>
                  </a:lnTo>
                  <a:lnTo>
                    <a:pt x="561" y="153"/>
                  </a:lnTo>
                  <a:lnTo>
                    <a:pt x="383" y="51"/>
                  </a:lnTo>
                  <a:lnTo>
                    <a:pt x="2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4"/>
            <p:cNvSpPr/>
            <p:nvPr/>
          </p:nvSpPr>
          <p:spPr>
            <a:xfrm>
              <a:off x="5772425" y="1559275"/>
              <a:ext cx="21675" cy="17875"/>
            </a:xfrm>
            <a:custGeom>
              <a:avLst/>
              <a:gdLst/>
              <a:ahLst/>
              <a:cxnLst/>
              <a:rect l="l" t="t" r="r" b="b"/>
              <a:pathLst>
                <a:path w="867" h="715" extrusionOk="0">
                  <a:moveTo>
                    <a:pt x="204" y="1"/>
                  </a:moveTo>
                  <a:lnTo>
                    <a:pt x="102" y="52"/>
                  </a:lnTo>
                  <a:lnTo>
                    <a:pt x="51" y="103"/>
                  </a:lnTo>
                  <a:lnTo>
                    <a:pt x="0" y="205"/>
                  </a:lnTo>
                  <a:lnTo>
                    <a:pt x="0" y="307"/>
                  </a:lnTo>
                  <a:lnTo>
                    <a:pt x="51" y="383"/>
                  </a:lnTo>
                  <a:lnTo>
                    <a:pt x="128" y="459"/>
                  </a:lnTo>
                  <a:lnTo>
                    <a:pt x="484" y="663"/>
                  </a:lnTo>
                  <a:lnTo>
                    <a:pt x="535" y="689"/>
                  </a:lnTo>
                  <a:lnTo>
                    <a:pt x="612" y="714"/>
                  </a:lnTo>
                  <a:lnTo>
                    <a:pt x="663" y="689"/>
                  </a:lnTo>
                  <a:lnTo>
                    <a:pt x="739" y="663"/>
                  </a:lnTo>
                  <a:lnTo>
                    <a:pt x="790" y="638"/>
                  </a:lnTo>
                  <a:lnTo>
                    <a:pt x="816" y="587"/>
                  </a:lnTo>
                  <a:lnTo>
                    <a:pt x="867" y="485"/>
                  </a:lnTo>
                  <a:lnTo>
                    <a:pt x="867" y="383"/>
                  </a:lnTo>
                  <a:lnTo>
                    <a:pt x="816" y="307"/>
                  </a:lnTo>
                  <a:lnTo>
                    <a:pt x="739" y="230"/>
                  </a:lnTo>
                  <a:lnTo>
                    <a:pt x="382" y="26"/>
                  </a:lnTo>
                  <a:lnTo>
                    <a:pt x="3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4"/>
            <p:cNvSpPr/>
            <p:nvPr/>
          </p:nvSpPr>
          <p:spPr>
            <a:xfrm>
              <a:off x="5745025" y="1542725"/>
              <a:ext cx="21050" cy="17850"/>
            </a:xfrm>
            <a:custGeom>
              <a:avLst/>
              <a:gdLst/>
              <a:ahLst/>
              <a:cxnLst/>
              <a:rect l="l" t="t" r="r" b="b"/>
              <a:pathLst>
                <a:path w="842" h="714" extrusionOk="0">
                  <a:moveTo>
                    <a:pt x="179" y="0"/>
                  </a:moveTo>
                  <a:lnTo>
                    <a:pt x="102" y="51"/>
                  </a:lnTo>
                  <a:lnTo>
                    <a:pt x="26" y="127"/>
                  </a:lnTo>
                  <a:lnTo>
                    <a:pt x="0" y="204"/>
                  </a:lnTo>
                  <a:lnTo>
                    <a:pt x="0" y="306"/>
                  </a:lnTo>
                  <a:lnTo>
                    <a:pt x="51" y="408"/>
                  </a:lnTo>
                  <a:lnTo>
                    <a:pt x="128" y="459"/>
                  </a:lnTo>
                  <a:lnTo>
                    <a:pt x="459" y="663"/>
                  </a:lnTo>
                  <a:lnTo>
                    <a:pt x="535" y="714"/>
                  </a:lnTo>
                  <a:lnTo>
                    <a:pt x="663" y="714"/>
                  </a:lnTo>
                  <a:lnTo>
                    <a:pt x="714" y="688"/>
                  </a:lnTo>
                  <a:lnTo>
                    <a:pt x="765" y="637"/>
                  </a:lnTo>
                  <a:lnTo>
                    <a:pt x="816" y="586"/>
                  </a:lnTo>
                  <a:lnTo>
                    <a:pt x="841" y="484"/>
                  </a:lnTo>
                  <a:lnTo>
                    <a:pt x="841" y="382"/>
                  </a:lnTo>
                  <a:lnTo>
                    <a:pt x="790" y="306"/>
                  </a:lnTo>
                  <a:lnTo>
                    <a:pt x="739" y="229"/>
                  </a:lnTo>
                  <a:lnTo>
                    <a:pt x="383" y="26"/>
                  </a:lnTo>
                  <a:lnTo>
                    <a:pt x="2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4"/>
            <p:cNvSpPr/>
            <p:nvPr/>
          </p:nvSpPr>
          <p:spPr>
            <a:xfrm>
              <a:off x="5716975" y="1526150"/>
              <a:ext cx="21700" cy="17875"/>
            </a:xfrm>
            <a:custGeom>
              <a:avLst/>
              <a:gdLst/>
              <a:ahLst/>
              <a:cxnLst/>
              <a:rect l="l" t="t" r="r" b="b"/>
              <a:pathLst>
                <a:path w="868" h="715" extrusionOk="0">
                  <a:moveTo>
                    <a:pt x="205" y="0"/>
                  </a:moveTo>
                  <a:lnTo>
                    <a:pt x="103" y="51"/>
                  </a:lnTo>
                  <a:lnTo>
                    <a:pt x="52" y="128"/>
                  </a:lnTo>
                  <a:lnTo>
                    <a:pt x="1" y="230"/>
                  </a:lnTo>
                  <a:lnTo>
                    <a:pt x="26" y="306"/>
                  </a:lnTo>
                  <a:lnTo>
                    <a:pt x="52" y="408"/>
                  </a:lnTo>
                  <a:lnTo>
                    <a:pt x="128" y="485"/>
                  </a:lnTo>
                  <a:lnTo>
                    <a:pt x="485" y="689"/>
                  </a:lnTo>
                  <a:lnTo>
                    <a:pt x="536" y="714"/>
                  </a:lnTo>
                  <a:lnTo>
                    <a:pt x="689" y="714"/>
                  </a:lnTo>
                  <a:lnTo>
                    <a:pt x="740" y="689"/>
                  </a:lnTo>
                  <a:lnTo>
                    <a:pt x="791" y="638"/>
                  </a:lnTo>
                  <a:lnTo>
                    <a:pt x="842" y="587"/>
                  </a:lnTo>
                  <a:lnTo>
                    <a:pt x="867" y="485"/>
                  </a:lnTo>
                  <a:lnTo>
                    <a:pt x="867" y="408"/>
                  </a:lnTo>
                  <a:lnTo>
                    <a:pt x="816" y="306"/>
                  </a:lnTo>
                  <a:lnTo>
                    <a:pt x="740" y="255"/>
                  </a:lnTo>
                  <a:lnTo>
                    <a:pt x="383" y="26"/>
                  </a:lnTo>
                  <a:lnTo>
                    <a:pt x="3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4"/>
            <p:cNvSpPr/>
            <p:nvPr/>
          </p:nvSpPr>
          <p:spPr>
            <a:xfrm>
              <a:off x="5689575" y="1509575"/>
              <a:ext cx="21700" cy="17875"/>
            </a:xfrm>
            <a:custGeom>
              <a:avLst/>
              <a:gdLst/>
              <a:ahLst/>
              <a:cxnLst/>
              <a:rect l="l" t="t" r="r" b="b"/>
              <a:pathLst>
                <a:path w="868" h="715" extrusionOk="0">
                  <a:moveTo>
                    <a:pt x="179" y="1"/>
                  </a:moveTo>
                  <a:lnTo>
                    <a:pt x="103" y="52"/>
                  </a:lnTo>
                  <a:lnTo>
                    <a:pt x="26" y="128"/>
                  </a:lnTo>
                  <a:lnTo>
                    <a:pt x="1" y="230"/>
                  </a:lnTo>
                  <a:lnTo>
                    <a:pt x="1" y="332"/>
                  </a:lnTo>
                  <a:lnTo>
                    <a:pt x="52" y="409"/>
                  </a:lnTo>
                  <a:lnTo>
                    <a:pt x="128" y="485"/>
                  </a:lnTo>
                  <a:lnTo>
                    <a:pt x="485" y="689"/>
                  </a:lnTo>
                  <a:lnTo>
                    <a:pt x="536" y="714"/>
                  </a:lnTo>
                  <a:lnTo>
                    <a:pt x="664" y="714"/>
                  </a:lnTo>
                  <a:lnTo>
                    <a:pt x="740" y="689"/>
                  </a:lnTo>
                  <a:lnTo>
                    <a:pt x="791" y="638"/>
                  </a:lnTo>
                  <a:lnTo>
                    <a:pt x="817" y="587"/>
                  </a:lnTo>
                  <a:lnTo>
                    <a:pt x="867" y="510"/>
                  </a:lnTo>
                  <a:lnTo>
                    <a:pt x="842" y="409"/>
                  </a:lnTo>
                  <a:lnTo>
                    <a:pt x="817" y="307"/>
                  </a:lnTo>
                  <a:lnTo>
                    <a:pt x="740" y="256"/>
                  </a:lnTo>
                  <a:lnTo>
                    <a:pt x="383" y="52"/>
                  </a:lnTo>
                  <a:lnTo>
                    <a:pt x="2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4"/>
            <p:cNvSpPr/>
            <p:nvPr/>
          </p:nvSpPr>
          <p:spPr>
            <a:xfrm>
              <a:off x="5634150" y="1477075"/>
              <a:ext cx="21700" cy="17875"/>
            </a:xfrm>
            <a:custGeom>
              <a:avLst/>
              <a:gdLst/>
              <a:ahLst/>
              <a:cxnLst/>
              <a:rect l="l" t="t" r="r" b="b"/>
              <a:pathLst>
                <a:path w="868" h="715" extrusionOk="0">
                  <a:moveTo>
                    <a:pt x="205" y="1"/>
                  </a:moveTo>
                  <a:lnTo>
                    <a:pt x="103" y="26"/>
                  </a:lnTo>
                  <a:lnTo>
                    <a:pt x="52" y="103"/>
                  </a:lnTo>
                  <a:lnTo>
                    <a:pt x="1" y="205"/>
                  </a:lnTo>
                  <a:lnTo>
                    <a:pt x="1" y="307"/>
                  </a:lnTo>
                  <a:lnTo>
                    <a:pt x="52" y="383"/>
                  </a:lnTo>
                  <a:lnTo>
                    <a:pt x="128" y="460"/>
                  </a:lnTo>
                  <a:lnTo>
                    <a:pt x="485" y="664"/>
                  </a:lnTo>
                  <a:lnTo>
                    <a:pt x="536" y="689"/>
                  </a:lnTo>
                  <a:lnTo>
                    <a:pt x="612" y="715"/>
                  </a:lnTo>
                  <a:lnTo>
                    <a:pt x="663" y="689"/>
                  </a:lnTo>
                  <a:lnTo>
                    <a:pt x="740" y="664"/>
                  </a:lnTo>
                  <a:lnTo>
                    <a:pt x="791" y="638"/>
                  </a:lnTo>
                  <a:lnTo>
                    <a:pt x="816" y="587"/>
                  </a:lnTo>
                  <a:lnTo>
                    <a:pt x="867" y="485"/>
                  </a:lnTo>
                  <a:lnTo>
                    <a:pt x="867" y="383"/>
                  </a:lnTo>
                  <a:lnTo>
                    <a:pt x="816" y="307"/>
                  </a:lnTo>
                  <a:lnTo>
                    <a:pt x="740" y="230"/>
                  </a:lnTo>
                  <a:lnTo>
                    <a:pt x="383" y="26"/>
                  </a:lnTo>
                  <a:lnTo>
                    <a:pt x="2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4"/>
            <p:cNvSpPr/>
            <p:nvPr/>
          </p:nvSpPr>
          <p:spPr>
            <a:xfrm>
              <a:off x="5606750" y="1460525"/>
              <a:ext cx="21050" cy="17850"/>
            </a:xfrm>
            <a:custGeom>
              <a:avLst/>
              <a:gdLst/>
              <a:ahLst/>
              <a:cxnLst/>
              <a:rect l="l" t="t" r="r" b="b"/>
              <a:pathLst>
                <a:path w="842" h="714" extrusionOk="0">
                  <a:moveTo>
                    <a:pt x="179" y="0"/>
                  </a:moveTo>
                  <a:lnTo>
                    <a:pt x="103" y="51"/>
                  </a:lnTo>
                  <a:lnTo>
                    <a:pt x="26" y="128"/>
                  </a:lnTo>
                  <a:lnTo>
                    <a:pt x="1" y="204"/>
                  </a:lnTo>
                  <a:lnTo>
                    <a:pt x="1" y="306"/>
                  </a:lnTo>
                  <a:lnTo>
                    <a:pt x="52" y="408"/>
                  </a:lnTo>
                  <a:lnTo>
                    <a:pt x="128" y="459"/>
                  </a:lnTo>
                  <a:lnTo>
                    <a:pt x="460" y="663"/>
                  </a:lnTo>
                  <a:lnTo>
                    <a:pt x="536" y="688"/>
                  </a:lnTo>
                  <a:lnTo>
                    <a:pt x="587" y="714"/>
                  </a:lnTo>
                  <a:lnTo>
                    <a:pt x="663" y="688"/>
                  </a:lnTo>
                  <a:lnTo>
                    <a:pt x="714" y="688"/>
                  </a:lnTo>
                  <a:lnTo>
                    <a:pt x="765" y="637"/>
                  </a:lnTo>
                  <a:lnTo>
                    <a:pt x="816" y="587"/>
                  </a:lnTo>
                  <a:lnTo>
                    <a:pt x="842" y="485"/>
                  </a:lnTo>
                  <a:lnTo>
                    <a:pt x="842" y="383"/>
                  </a:lnTo>
                  <a:lnTo>
                    <a:pt x="791" y="306"/>
                  </a:lnTo>
                  <a:lnTo>
                    <a:pt x="740" y="230"/>
                  </a:lnTo>
                  <a:lnTo>
                    <a:pt x="383" y="26"/>
                  </a:lnTo>
                  <a:lnTo>
                    <a:pt x="2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4"/>
            <p:cNvSpPr/>
            <p:nvPr/>
          </p:nvSpPr>
          <p:spPr>
            <a:xfrm>
              <a:off x="5502900" y="1591775"/>
              <a:ext cx="17225" cy="15950"/>
            </a:xfrm>
            <a:custGeom>
              <a:avLst/>
              <a:gdLst/>
              <a:ahLst/>
              <a:cxnLst/>
              <a:rect l="l" t="t" r="r" b="b"/>
              <a:pathLst>
                <a:path w="689" h="638" extrusionOk="0">
                  <a:moveTo>
                    <a:pt x="383" y="0"/>
                  </a:moveTo>
                  <a:lnTo>
                    <a:pt x="306" y="51"/>
                  </a:lnTo>
                  <a:lnTo>
                    <a:pt x="102" y="153"/>
                  </a:lnTo>
                  <a:lnTo>
                    <a:pt x="52" y="230"/>
                  </a:lnTo>
                  <a:lnTo>
                    <a:pt x="1" y="306"/>
                  </a:lnTo>
                  <a:lnTo>
                    <a:pt x="1" y="408"/>
                  </a:lnTo>
                  <a:lnTo>
                    <a:pt x="26" y="510"/>
                  </a:lnTo>
                  <a:lnTo>
                    <a:pt x="77" y="561"/>
                  </a:lnTo>
                  <a:lnTo>
                    <a:pt x="128" y="587"/>
                  </a:lnTo>
                  <a:lnTo>
                    <a:pt x="179" y="612"/>
                  </a:lnTo>
                  <a:lnTo>
                    <a:pt x="255" y="638"/>
                  </a:lnTo>
                  <a:lnTo>
                    <a:pt x="306" y="612"/>
                  </a:lnTo>
                  <a:lnTo>
                    <a:pt x="383" y="587"/>
                  </a:lnTo>
                  <a:lnTo>
                    <a:pt x="561" y="485"/>
                  </a:lnTo>
                  <a:lnTo>
                    <a:pt x="638" y="408"/>
                  </a:lnTo>
                  <a:lnTo>
                    <a:pt x="663" y="332"/>
                  </a:lnTo>
                  <a:lnTo>
                    <a:pt x="689" y="230"/>
                  </a:lnTo>
                  <a:lnTo>
                    <a:pt x="638" y="128"/>
                  </a:lnTo>
                  <a:lnTo>
                    <a:pt x="587" y="51"/>
                  </a:lnTo>
                  <a:lnTo>
                    <a:pt x="485" y="26"/>
                  </a:lnTo>
                  <a:lnTo>
                    <a:pt x="3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4"/>
            <p:cNvSpPr/>
            <p:nvPr/>
          </p:nvSpPr>
          <p:spPr>
            <a:xfrm>
              <a:off x="5553875" y="1559275"/>
              <a:ext cx="21050" cy="17875"/>
            </a:xfrm>
            <a:custGeom>
              <a:avLst/>
              <a:gdLst/>
              <a:ahLst/>
              <a:cxnLst/>
              <a:rect l="l" t="t" r="r" b="b"/>
              <a:pathLst>
                <a:path w="842" h="715" extrusionOk="0">
                  <a:moveTo>
                    <a:pt x="561" y="1"/>
                  </a:moveTo>
                  <a:lnTo>
                    <a:pt x="459" y="26"/>
                  </a:lnTo>
                  <a:lnTo>
                    <a:pt x="128" y="230"/>
                  </a:lnTo>
                  <a:lnTo>
                    <a:pt x="51" y="307"/>
                  </a:lnTo>
                  <a:lnTo>
                    <a:pt x="0" y="383"/>
                  </a:lnTo>
                  <a:lnTo>
                    <a:pt x="0" y="485"/>
                  </a:lnTo>
                  <a:lnTo>
                    <a:pt x="26" y="587"/>
                  </a:lnTo>
                  <a:lnTo>
                    <a:pt x="77" y="638"/>
                  </a:lnTo>
                  <a:lnTo>
                    <a:pt x="128" y="663"/>
                  </a:lnTo>
                  <a:lnTo>
                    <a:pt x="179" y="689"/>
                  </a:lnTo>
                  <a:lnTo>
                    <a:pt x="255" y="714"/>
                  </a:lnTo>
                  <a:lnTo>
                    <a:pt x="306" y="689"/>
                  </a:lnTo>
                  <a:lnTo>
                    <a:pt x="383" y="663"/>
                  </a:lnTo>
                  <a:lnTo>
                    <a:pt x="740" y="459"/>
                  </a:lnTo>
                  <a:lnTo>
                    <a:pt x="790" y="383"/>
                  </a:lnTo>
                  <a:lnTo>
                    <a:pt x="841" y="307"/>
                  </a:lnTo>
                  <a:lnTo>
                    <a:pt x="841" y="205"/>
                  </a:lnTo>
                  <a:lnTo>
                    <a:pt x="816" y="103"/>
                  </a:lnTo>
                  <a:lnTo>
                    <a:pt x="740" y="52"/>
                  </a:lnTo>
                  <a:lnTo>
                    <a:pt x="6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4"/>
            <p:cNvSpPr/>
            <p:nvPr/>
          </p:nvSpPr>
          <p:spPr>
            <a:xfrm>
              <a:off x="5581275" y="1542725"/>
              <a:ext cx="21675" cy="17850"/>
            </a:xfrm>
            <a:custGeom>
              <a:avLst/>
              <a:gdLst/>
              <a:ahLst/>
              <a:cxnLst/>
              <a:rect l="l" t="t" r="r" b="b"/>
              <a:pathLst>
                <a:path w="867" h="714" extrusionOk="0">
                  <a:moveTo>
                    <a:pt x="587" y="0"/>
                  </a:moveTo>
                  <a:lnTo>
                    <a:pt x="485" y="26"/>
                  </a:lnTo>
                  <a:lnTo>
                    <a:pt x="128" y="229"/>
                  </a:lnTo>
                  <a:lnTo>
                    <a:pt x="51" y="306"/>
                  </a:lnTo>
                  <a:lnTo>
                    <a:pt x="26" y="382"/>
                  </a:lnTo>
                  <a:lnTo>
                    <a:pt x="0" y="484"/>
                  </a:lnTo>
                  <a:lnTo>
                    <a:pt x="51" y="586"/>
                  </a:lnTo>
                  <a:lnTo>
                    <a:pt x="77" y="637"/>
                  </a:lnTo>
                  <a:lnTo>
                    <a:pt x="128" y="688"/>
                  </a:lnTo>
                  <a:lnTo>
                    <a:pt x="204" y="714"/>
                  </a:lnTo>
                  <a:lnTo>
                    <a:pt x="332" y="714"/>
                  </a:lnTo>
                  <a:lnTo>
                    <a:pt x="383" y="663"/>
                  </a:lnTo>
                  <a:lnTo>
                    <a:pt x="739" y="459"/>
                  </a:lnTo>
                  <a:lnTo>
                    <a:pt x="816" y="408"/>
                  </a:lnTo>
                  <a:lnTo>
                    <a:pt x="867" y="306"/>
                  </a:lnTo>
                  <a:lnTo>
                    <a:pt x="867" y="204"/>
                  </a:lnTo>
                  <a:lnTo>
                    <a:pt x="816" y="127"/>
                  </a:lnTo>
                  <a:lnTo>
                    <a:pt x="765" y="51"/>
                  </a:lnTo>
                  <a:lnTo>
                    <a:pt x="6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4"/>
            <p:cNvSpPr/>
            <p:nvPr/>
          </p:nvSpPr>
          <p:spPr>
            <a:xfrm>
              <a:off x="5609300" y="1526150"/>
              <a:ext cx="21050" cy="17875"/>
            </a:xfrm>
            <a:custGeom>
              <a:avLst/>
              <a:gdLst/>
              <a:ahLst/>
              <a:cxnLst/>
              <a:rect l="l" t="t" r="r" b="b"/>
              <a:pathLst>
                <a:path w="842" h="715" extrusionOk="0">
                  <a:moveTo>
                    <a:pt x="561" y="0"/>
                  </a:moveTo>
                  <a:lnTo>
                    <a:pt x="459" y="26"/>
                  </a:lnTo>
                  <a:lnTo>
                    <a:pt x="103" y="255"/>
                  </a:lnTo>
                  <a:lnTo>
                    <a:pt x="52" y="306"/>
                  </a:lnTo>
                  <a:lnTo>
                    <a:pt x="1" y="408"/>
                  </a:lnTo>
                  <a:lnTo>
                    <a:pt x="1" y="485"/>
                  </a:lnTo>
                  <a:lnTo>
                    <a:pt x="26" y="587"/>
                  </a:lnTo>
                  <a:lnTo>
                    <a:pt x="77" y="638"/>
                  </a:lnTo>
                  <a:lnTo>
                    <a:pt x="128" y="689"/>
                  </a:lnTo>
                  <a:lnTo>
                    <a:pt x="179" y="714"/>
                  </a:lnTo>
                  <a:lnTo>
                    <a:pt x="307" y="714"/>
                  </a:lnTo>
                  <a:lnTo>
                    <a:pt x="383" y="689"/>
                  </a:lnTo>
                  <a:lnTo>
                    <a:pt x="714" y="485"/>
                  </a:lnTo>
                  <a:lnTo>
                    <a:pt x="791" y="408"/>
                  </a:lnTo>
                  <a:lnTo>
                    <a:pt x="842" y="306"/>
                  </a:lnTo>
                  <a:lnTo>
                    <a:pt x="842" y="230"/>
                  </a:lnTo>
                  <a:lnTo>
                    <a:pt x="816" y="128"/>
                  </a:lnTo>
                  <a:lnTo>
                    <a:pt x="740" y="51"/>
                  </a:lnTo>
                  <a:lnTo>
                    <a:pt x="6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4"/>
            <p:cNvSpPr/>
            <p:nvPr/>
          </p:nvSpPr>
          <p:spPr>
            <a:xfrm>
              <a:off x="5636700" y="1509575"/>
              <a:ext cx="21700" cy="17875"/>
            </a:xfrm>
            <a:custGeom>
              <a:avLst/>
              <a:gdLst/>
              <a:ahLst/>
              <a:cxnLst/>
              <a:rect l="l" t="t" r="r" b="b"/>
              <a:pathLst>
                <a:path w="868" h="715" extrusionOk="0">
                  <a:moveTo>
                    <a:pt x="561" y="1"/>
                  </a:moveTo>
                  <a:lnTo>
                    <a:pt x="485" y="52"/>
                  </a:lnTo>
                  <a:lnTo>
                    <a:pt x="128" y="256"/>
                  </a:lnTo>
                  <a:lnTo>
                    <a:pt x="52" y="307"/>
                  </a:lnTo>
                  <a:lnTo>
                    <a:pt x="1" y="409"/>
                  </a:lnTo>
                  <a:lnTo>
                    <a:pt x="1" y="510"/>
                  </a:lnTo>
                  <a:lnTo>
                    <a:pt x="26" y="587"/>
                  </a:lnTo>
                  <a:lnTo>
                    <a:pt x="77" y="638"/>
                  </a:lnTo>
                  <a:lnTo>
                    <a:pt x="128" y="689"/>
                  </a:lnTo>
                  <a:lnTo>
                    <a:pt x="179" y="714"/>
                  </a:lnTo>
                  <a:lnTo>
                    <a:pt x="332" y="714"/>
                  </a:lnTo>
                  <a:lnTo>
                    <a:pt x="383" y="689"/>
                  </a:lnTo>
                  <a:lnTo>
                    <a:pt x="740" y="485"/>
                  </a:lnTo>
                  <a:lnTo>
                    <a:pt x="816" y="409"/>
                  </a:lnTo>
                  <a:lnTo>
                    <a:pt x="842" y="332"/>
                  </a:lnTo>
                  <a:lnTo>
                    <a:pt x="867" y="230"/>
                  </a:lnTo>
                  <a:lnTo>
                    <a:pt x="816" y="128"/>
                  </a:lnTo>
                  <a:lnTo>
                    <a:pt x="765" y="52"/>
                  </a:lnTo>
                  <a:lnTo>
                    <a:pt x="6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4"/>
            <p:cNvSpPr/>
            <p:nvPr/>
          </p:nvSpPr>
          <p:spPr>
            <a:xfrm>
              <a:off x="5692125" y="1477075"/>
              <a:ext cx="21050" cy="17875"/>
            </a:xfrm>
            <a:custGeom>
              <a:avLst/>
              <a:gdLst/>
              <a:ahLst/>
              <a:cxnLst/>
              <a:rect l="l" t="t" r="r" b="b"/>
              <a:pathLst>
                <a:path w="842" h="715" extrusionOk="0">
                  <a:moveTo>
                    <a:pt x="562" y="1"/>
                  </a:moveTo>
                  <a:lnTo>
                    <a:pt x="460" y="26"/>
                  </a:lnTo>
                  <a:lnTo>
                    <a:pt x="128" y="230"/>
                  </a:lnTo>
                  <a:lnTo>
                    <a:pt x="52" y="307"/>
                  </a:lnTo>
                  <a:lnTo>
                    <a:pt x="1" y="383"/>
                  </a:lnTo>
                  <a:lnTo>
                    <a:pt x="1" y="485"/>
                  </a:lnTo>
                  <a:lnTo>
                    <a:pt x="26" y="587"/>
                  </a:lnTo>
                  <a:lnTo>
                    <a:pt x="77" y="638"/>
                  </a:lnTo>
                  <a:lnTo>
                    <a:pt x="128" y="664"/>
                  </a:lnTo>
                  <a:lnTo>
                    <a:pt x="179" y="689"/>
                  </a:lnTo>
                  <a:lnTo>
                    <a:pt x="256" y="715"/>
                  </a:lnTo>
                  <a:lnTo>
                    <a:pt x="307" y="689"/>
                  </a:lnTo>
                  <a:lnTo>
                    <a:pt x="383" y="664"/>
                  </a:lnTo>
                  <a:lnTo>
                    <a:pt x="740" y="460"/>
                  </a:lnTo>
                  <a:lnTo>
                    <a:pt x="816" y="383"/>
                  </a:lnTo>
                  <a:lnTo>
                    <a:pt x="842" y="307"/>
                  </a:lnTo>
                  <a:lnTo>
                    <a:pt x="842" y="205"/>
                  </a:lnTo>
                  <a:lnTo>
                    <a:pt x="816" y="103"/>
                  </a:lnTo>
                  <a:lnTo>
                    <a:pt x="740" y="26"/>
                  </a:lnTo>
                  <a:lnTo>
                    <a:pt x="6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4"/>
            <p:cNvSpPr/>
            <p:nvPr/>
          </p:nvSpPr>
          <p:spPr>
            <a:xfrm>
              <a:off x="5719525" y="1460525"/>
              <a:ext cx="21700" cy="17850"/>
            </a:xfrm>
            <a:custGeom>
              <a:avLst/>
              <a:gdLst/>
              <a:ahLst/>
              <a:cxnLst/>
              <a:rect l="l" t="t" r="r" b="b"/>
              <a:pathLst>
                <a:path w="868" h="714" extrusionOk="0">
                  <a:moveTo>
                    <a:pt x="587" y="0"/>
                  </a:moveTo>
                  <a:lnTo>
                    <a:pt x="485" y="26"/>
                  </a:lnTo>
                  <a:lnTo>
                    <a:pt x="128" y="230"/>
                  </a:lnTo>
                  <a:lnTo>
                    <a:pt x="52" y="306"/>
                  </a:lnTo>
                  <a:lnTo>
                    <a:pt x="26" y="383"/>
                  </a:lnTo>
                  <a:lnTo>
                    <a:pt x="1" y="485"/>
                  </a:lnTo>
                  <a:lnTo>
                    <a:pt x="52" y="587"/>
                  </a:lnTo>
                  <a:lnTo>
                    <a:pt x="77" y="637"/>
                  </a:lnTo>
                  <a:lnTo>
                    <a:pt x="128" y="688"/>
                  </a:lnTo>
                  <a:lnTo>
                    <a:pt x="205" y="688"/>
                  </a:lnTo>
                  <a:lnTo>
                    <a:pt x="256" y="714"/>
                  </a:lnTo>
                  <a:lnTo>
                    <a:pt x="332" y="688"/>
                  </a:lnTo>
                  <a:lnTo>
                    <a:pt x="383" y="663"/>
                  </a:lnTo>
                  <a:lnTo>
                    <a:pt x="740" y="459"/>
                  </a:lnTo>
                  <a:lnTo>
                    <a:pt x="816" y="408"/>
                  </a:lnTo>
                  <a:lnTo>
                    <a:pt x="867" y="306"/>
                  </a:lnTo>
                  <a:lnTo>
                    <a:pt x="867" y="204"/>
                  </a:lnTo>
                  <a:lnTo>
                    <a:pt x="816" y="128"/>
                  </a:lnTo>
                  <a:lnTo>
                    <a:pt x="765" y="51"/>
                  </a:lnTo>
                  <a:lnTo>
                    <a:pt x="6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44"/>
          <p:cNvGrpSpPr/>
          <p:nvPr/>
        </p:nvGrpSpPr>
        <p:grpSpPr>
          <a:xfrm>
            <a:off x="5214543" y="2051358"/>
            <a:ext cx="561080" cy="417536"/>
            <a:chOff x="4711550" y="1324175"/>
            <a:chExt cx="433300" cy="324325"/>
          </a:xfrm>
        </p:grpSpPr>
        <p:sp>
          <p:nvSpPr>
            <p:cNvPr id="471" name="Google Shape;471;p44"/>
            <p:cNvSpPr/>
            <p:nvPr/>
          </p:nvSpPr>
          <p:spPr>
            <a:xfrm>
              <a:off x="4711550" y="1324175"/>
              <a:ext cx="277200" cy="242775"/>
            </a:xfrm>
            <a:custGeom>
              <a:avLst/>
              <a:gdLst/>
              <a:ahLst/>
              <a:cxnLst/>
              <a:rect l="l" t="t" r="r" b="b"/>
              <a:pathLst>
                <a:path w="11088" h="9711" extrusionOk="0">
                  <a:moveTo>
                    <a:pt x="8386" y="0"/>
                  </a:moveTo>
                  <a:lnTo>
                    <a:pt x="8233" y="26"/>
                  </a:lnTo>
                  <a:lnTo>
                    <a:pt x="8080" y="51"/>
                  </a:lnTo>
                  <a:lnTo>
                    <a:pt x="7927" y="128"/>
                  </a:lnTo>
                  <a:lnTo>
                    <a:pt x="7774" y="204"/>
                  </a:lnTo>
                  <a:lnTo>
                    <a:pt x="7647" y="306"/>
                  </a:lnTo>
                  <a:lnTo>
                    <a:pt x="7545" y="434"/>
                  </a:lnTo>
                  <a:lnTo>
                    <a:pt x="7443" y="586"/>
                  </a:lnTo>
                  <a:lnTo>
                    <a:pt x="7392" y="739"/>
                  </a:lnTo>
                  <a:lnTo>
                    <a:pt x="4614" y="8691"/>
                  </a:lnTo>
                  <a:lnTo>
                    <a:pt x="3110" y="4588"/>
                  </a:lnTo>
                  <a:lnTo>
                    <a:pt x="3034" y="4435"/>
                  </a:lnTo>
                  <a:lnTo>
                    <a:pt x="2957" y="4307"/>
                  </a:lnTo>
                  <a:lnTo>
                    <a:pt x="2855" y="4180"/>
                  </a:lnTo>
                  <a:lnTo>
                    <a:pt x="2728" y="4078"/>
                  </a:lnTo>
                  <a:lnTo>
                    <a:pt x="2575" y="4002"/>
                  </a:lnTo>
                  <a:lnTo>
                    <a:pt x="2422" y="3925"/>
                  </a:lnTo>
                  <a:lnTo>
                    <a:pt x="2269" y="3900"/>
                  </a:lnTo>
                  <a:lnTo>
                    <a:pt x="2091" y="3874"/>
                  </a:lnTo>
                  <a:lnTo>
                    <a:pt x="256" y="3874"/>
                  </a:lnTo>
                  <a:lnTo>
                    <a:pt x="154" y="3900"/>
                  </a:lnTo>
                  <a:lnTo>
                    <a:pt x="77" y="3951"/>
                  </a:lnTo>
                  <a:lnTo>
                    <a:pt x="26" y="4027"/>
                  </a:lnTo>
                  <a:lnTo>
                    <a:pt x="1" y="4129"/>
                  </a:lnTo>
                  <a:lnTo>
                    <a:pt x="1" y="5786"/>
                  </a:lnTo>
                  <a:lnTo>
                    <a:pt x="26" y="5862"/>
                  </a:lnTo>
                  <a:lnTo>
                    <a:pt x="77" y="5964"/>
                  </a:lnTo>
                  <a:lnTo>
                    <a:pt x="154" y="6015"/>
                  </a:lnTo>
                  <a:lnTo>
                    <a:pt x="256" y="6041"/>
                  </a:lnTo>
                  <a:lnTo>
                    <a:pt x="1352" y="6041"/>
                  </a:lnTo>
                  <a:lnTo>
                    <a:pt x="2065" y="7977"/>
                  </a:lnTo>
                  <a:lnTo>
                    <a:pt x="2116" y="8079"/>
                  </a:lnTo>
                  <a:lnTo>
                    <a:pt x="2193" y="8130"/>
                  </a:lnTo>
                  <a:lnTo>
                    <a:pt x="2295" y="8156"/>
                  </a:lnTo>
                  <a:lnTo>
                    <a:pt x="2397" y="8130"/>
                  </a:lnTo>
                  <a:lnTo>
                    <a:pt x="2473" y="8079"/>
                  </a:lnTo>
                  <a:lnTo>
                    <a:pt x="2524" y="8003"/>
                  </a:lnTo>
                  <a:lnTo>
                    <a:pt x="2549" y="7926"/>
                  </a:lnTo>
                  <a:lnTo>
                    <a:pt x="2549" y="7825"/>
                  </a:lnTo>
                  <a:lnTo>
                    <a:pt x="1759" y="5684"/>
                  </a:lnTo>
                  <a:lnTo>
                    <a:pt x="1734" y="5607"/>
                  </a:lnTo>
                  <a:lnTo>
                    <a:pt x="1683" y="5556"/>
                  </a:lnTo>
                  <a:lnTo>
                    <a:pt x="1606" y="5531"/>
                  </a:lnTo>
                  <a:lnTo>
                    <a:pt x="511" y="5531"/>
                  </a:lnTo>
                  <a:lnTo>
                    <a:pt x="511" y="4384"/>
                  </a:lnTo>
                  <a:lnTo>
                    <a:pt x="2091" y="4384"/>
                  </a:lnTo>
                  <a:lnTo>
                    <a:pt x="2269" y="4409"/>
                  </a:lnTo>
                  <a:lnTo>
                    <a:pt x="2422" y="4486"/>
                  </a:lnTo>
                  <a:lnTo>
                    <a:pt x="2549" y="4613"/>
                  </a:lnTo>
                  <a:lnTo>
                    <a:pt x="2626" y="4766"/>
                  </a:lnTo>
                  <a:lnTo>
                    <a:pt x="4384" y="9532"/>
                  </a:lnTo>
                  <a:lnTo>
                    <a:pt x="4410" y="9609"/>
                  </a:lnTo>
                  <a:lnTo>
                    <a:pt x="4461" y="9660"/>
                  </a:lnTo>
                  <a:lnTo>
                    <a:pt x="4537" y="9685"/>
                  </a:lnTo>
                  <a:lnTo>
                    <a:pt x="4614" y="9711"/>
                  </a:lnTo>
                  <a:lnTo>
                    <a:pt x="4690" y="9685"/>
                  </a:lnTo>
                  <a:lnTo>
                    <a:pt x="4767" y="9660"/>
                  </a:lnTo>
                  <a:lnTo>
                    <a:pt x="4818" y="9609"/>
                  </a:lnTo>
                  <a:lnTo>
                    <a:pt x="4869" y="9532"/>
                  </a:lnTo>
                  <a:lnTo>
                    <a:pt x="7851" y="892"/>
                  </a:lnTo>
                  <a:lnTo>
                    <a:pt x="7952" y="739"/>
                  </a:lnTo>
                  <a:lnTo>
                    <a:pt x="8080" y="612"/>
                  </a:lnTo>
                  <a:lnTo>
                    <a:pt x="8233" y="536"/>
                  </a:lnTo>
                  <a:lnTo>
                    <a:pt x="8386" y="510"/>
                  </a:lnTo>
                  <a:lnTo>
                    <a:pt x="10909" y="510"/>
                  </a:lnTo>
                  <a:lnTo>
                    <a:pt x="11011" y="434"/>
                  </a:lnTo>
                  <a:lnTo>
                    <a:pt x="11062" y="357"/>
                  </a:lnTo>
                  <a:lnTo>
                    <a:pt x="11087" y="255"/>
                  </a:lnTo>
                  <a:lnTo>
                    <a:pt x="11062" y="179"/>
                  </a:lnTo>
                  <a:lnTo>
                    <a:pt x="11011" y="77"/>
                  </a:lnTo>
                  <a:lnTo>
                    <a:pt x="10909" y="26"/>
                  </a:lnTo>
                  <a:lnTo>
                    <a:pt x="108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4"/>
            <p:cNvSpPr/>
            <p:nvPr/>
          </p:nvSpPr>
          <p:spPr>
            <a:xfrm>
              <a:off x="4772725" y="1324175"/>
              <a:ext cx="372125" cy="324325"/>
            </a:xfrm>
            <a:custGeom>
              <a:avLst/>
              <a:gdLst/>
              <a:ahLst/>
              <a:cxnLst/>
              <a:rect l="l" t="t" r="r" b="b"/>
              <a:pathLst>
                <a:path w="14885" h="12973" extrusionOk="0">
                  <a:moveTo>
                    <a:pt x="9558" y="0"/>
                  </a:moveTo>
                  <a:lnTo>
                    <a:pt x="9456" y="26"/>
                  </a:lnTo>
                  <a:lnTo>
                    <a:pt x="9379" y="77"/>
                  </a:lnTo>
                  <a:lnTo>
                    <a:pt x="9328" y="179"/>
                  </a:lnTo>
                  <a:lnTo>
                    <a:pt x="9303" y="255"/>
                  </a:lnTo>
                  <a:lnTo>
                    <a:pt x="9328" y="357"/>
                  </a:lnTo>
                  <a:lnTo>
                    <a:pt x="9379" y="434"/>
                  </a:lnTo>
                  <a:lnTo>
                    <a:pt x="9456" y="510"/>
                  </a:lnTo>
                  <a:lnTo>
                    <a:pt x="14375" y="510"/>
                  </a:lnTo>
                  <a:lnTo>
                    <a:pt x="14375" y="1657"/>
                  </a:lnTo>
                  <a:lnTo>
                    <a:pt x="6448" y="1657"/>
                  </a:lnTo>
                  <a:lnTo>
                    <a:pt x="6397" y="1708"/>
                  </a:lnTo>
                  <a:lnTo>
                    <a:pt x="6321" y="1759"/>
                  </a:lnTo>
                  <a:lnTo>
                    <a:pt x="6296" y="1835"/>
                  </a:lnTo>
                  <a:lnTo>
                    <a:pt x="2727" y="12081"/>
                  </a:lnTo>
                  <a:lnTo>
                    <a:pt x="2651" y="12234"/>
                  </a:lnTo>
                  <a:lnTo>
                    <a:pt x="2524" y="12361"/>
                  </a:lnTo>
                  <a:lnTo>
                    <a:pt x="2371" y="12438"/>
                  </a:lnTo>
                  <a:lnTo>
                    <a:pt x="2192" y="12463"/>
                  </a:lnTo>
                  <a:lnTo>
                    <a:pt x="2014" y="12438"/>
                  </a:lnTo>
                  <a:lnTo>
                    <a:pt x="1861" y="12361"/>
                  </a:lnTo>
                  <a:lnTo>
                    <a:pt x="1734" y="12234"/>
                  </a:lnTo>
                  <a:lnTo>
                    <a:pt x="1657" y="12081"/>
                  </a:lnTo>
                  <a:lnTo>
                    <a:pt x="510" y="8920"/>
                  </a:lnTo>
                  <a:lnTo>
                    <a:pt x="459" y="8844"/>
                  </a:lnTo>
                  <a:lnTo>
                    <a:pt x="383" y="8793"/>
                  </a:lnTo>
                  <a:lnTo>
                    <a:pt x="281" y="8768"/>
                  </a:lnTo>
                  <a:lnTo>
                    <a:pt x="179" y="8768"/>
                  </a:lnTo>
                  <a:lnTo>
                    <a:pt x="102" y="8844"/>
                  </a:lnTo>
                  <a:lnTo>
                    <a:pt x="26" y="8920"/>
                  </a:lnTo>
                  <a:lnTo>
                    <a:pt x="0" y="8997"/>
                  </a:lnTo>
                  <a:lnTo>
                    <a:pt x="26" y="9099"/>
                  </a:lnTo>
                  <a:lnTo>
                    <a:pt x="1173" y="12259"/>
                  </a:lnTo>
                  <a:lnTo>
                    <a:pt x="1249" y="12412"/>
                  </a:lnTo>
                  <a:lnTo>
                    <a:pt x="1326" y="12565"/>
                  </a:lnTo>
                  <a:lnTo>
                    <a:pt x="1453" y="12667"/>
                  </a:lnTo>
                  <a:lnTo>
                    <a:pt x="1581" y="12769"/>
                  </a:lnTo>
                  <a:lnTo>
                    <a:pt x="1708" y="12871"/>
                  </a:lnTo>
                  <a:lnTo>
                    <a:pt x="1861" y="12922"/>
                  </a:lnTo>
                  <a:lnTo>
                    <a:pt x="2014" y="12973"/>
                  </a:lnTo>
                  <a:lnTo>
                    <a:pt x="2192" y="12973"/>
                  </a:lnTo>
                  <a:lnTo>
                    <a:pt x="2371" y="12947"/>
                  </a:lnTo>
                  <a:lnTo>
                    <a:pt x="2524" y="12922"/>
                  </a:lnTo>
                  <a:lnTo>
                    <a:pt x="2677" y="12845"/>
                  </a:lnTo>
                  <a:lnTo>
                    <a:pt x="2804" y="12769"/>
                  </a:lnTo>
                  <a:lnTo>
                    <a:pt x="2931" y="12667"/>
                  </a:lnTo>
                  <a:lnTo>
                    <a:pt x="3059" y="12539"/>
                  </a:lnTo>
                  <a:lnTo>
                    <a:pt x="3135" y="12412"/>
                  </a:lnTo>
                  <a:lnTo>
                    <a:pt x="3212" y="12259"/>
                  </a:lnTo>
                  <a:lnTo>
                    <a:pt x="6703" y="2167"/>
                  </a:lnTo>
                  <a:lnTo>
                    <a:pt x="14629" y="2167"/>
                  </a:lnTo>
                  <a:lnTo>
                    <a:pt x="14731" y="2141"/>
                  </a:lnTo>
                  <a:lnTo>
                    <a:pt x="14833" y="2090"/>
                  </a:lnTo>
                  <a:lnTo>
                    <a:pt x="14884" y="2014"/>
                  </a:lnTo>
                  <a:lnTo>
                    <a:pt x="14884" y="1912"/>
                  </a:lnTo>
                  <a:lnTo>
                    <a:pt x="14884" y="255"/>
                  </a:lnTo>
                  <a:lnTo>
                    <a:pt x="14884" y="179"/>
                  </a:lnTo>
                  <a:lnTo>
                    <a:pt x="14833" y="77"/>
                  </a:lnTo>
                  <a:lnTo>
                    <a:pt x="14731" y="26"/>
                  </a:lnTo>
                  <a:lnTo>
                    <a:pt x="146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4"/>
            <p:cNvSpPr/>
            <p:nvPr/>
          </p:nvSpPr>
          <p:spPr>
            <a:xfrm>
              <a:off x="4948575" y="1413375"/>
              <a:ext cx="183525" cy="235125"/>
            </a:xfrm>
            <a:custGeom>
              <a:avLst/>
              <a:gdLst/>
              <a:ahLst/>
              <a:cxnLst/>
              <a:rect l="l" t="t" r="r" b="b"/>
              <a:pathLst>
                <a:path w="7341" h="9405" extrusionOk="0">
                  <a:moveTo>
                    <a:pt x="179" y="0"/>
                  </a:moveTo>
                  <a:lnTo>
                    <a:pt x="128" y="26"/>
                  </a:lnTo>
                  <a:lnTo>
                    <a:pt x="77" y="77"/>
                  </a:lnTo>
                  <a:lnTo>
                    <a:pt x="26" y="128"/>
                  </a:lnTo>
                  <a:lnTo>
                    <a:pt x="1" y="179"/>
                  </a:lnTo>
                  <a:lnTo>
                    <a:pt x="1" y="255"/>
                  </a:lnTo>
                  <a:lnTo>
                    <a:pt x="1" y="306"/>
                  </a:lnTo>
                  <a:lnTo>
                    <a:pt x="26" y="383"/>
                  </a:lnTo>
                  <a:lnTo>
                    <a:pt x="969" y="2090"/>
                  </a:lnTo>
                  <a:lnTo>
                    <a:pt x="1020" y="2167"/>
                  </a:lnTo>
                  <a:lnTo>
                    <a:pt x="1122" y="2218"/>
                  </a:lnTo>
                  <a:lnTo>
                    <a:pt x="1224" y="2243"/>
                  </a:lnTo>
                  <a:lnTo>
                    <a:pt x="1300" y="2192"/>
                  </a:lnTo>
                  <a:lnTo>
                    <a:pt x="1377" y="2141"/>
                  </a:lnTo>
                  <a:lnTo>
                    <a:pt x="1428" y="2065"/>
                  </a:lnTo>
                  <a:lnTo>
                    <a:pt x="1453" y="1963"/>
                  </a:lnTo>
                  <a:lnTo>
                    <a:pt x="1402" y="1861"/>
                  </a:lnTo>
                  <a:lnTo>
                    <a:pt x="689" y="510"/>
                  </a:lnTo>
                  <a:lnTo>
                    <a:pt x="2091" y="510"/>
                  </a:lnTo>
                  <a:lnTo>
                    <a:pt x="3441" y="2982"/>
                  </a:lnTo>
                  <a:lnTo>
                    <a:pt x="3492" y="3033"/>
                  </a:lnTo>
                  <a:lnTo>
                    <a:pt x="3543" y="3084"/>
                  </a:lnTo>
                  <a:lnTo>
                    <a:pt x="3594" y="3110"/>
                  </a:lnTo>
                  <a:lnTo>
                    <a:pt x="3747" y="3110"/>
                  </a:lnTo>
                  <a:lnTo>
                    <a:pt x="3798" y="3084"/>
                  </a:lnTo>
                  <a:lnTo>
                    <a:pt x="3849" y="3033"/>
                  </a:lnTo>
                  <a:lnTo>
                    <a:pt x="3900" y="2982"/>
                  </a:lnTo>
                  <a:lnTo>
                    <a:pt x="5251" y="510"/>
                  </a:lnTo>
                  <a:lnTo>
                    <a:pt x="6678" y="510"/>
                  </a:lnTo>
                  <a:lnTo>
                    <a:pt x="4461" y="4588"/>
                  </a:lnTo>
                  <a:lnTo>
                    <a:pt x="4435" y="4639"/>
                  </a:lnTo>
                  <a:lnTo>
                    <a:pt x="4410" y="4715"/>
                  </a:lnTo>
                  <a:lnTo>
                    <a:pt x="4435" y="4766"/>
                  </a:lnTo>
                  <a:lnTo>
                    <a:pt x="4461" y="4817"/>
                  </a:lnTo>
                  <a:lnTo>
                    <a:pt x="6678" y="8895"/>
                  </a:lnTo>
                  <a:lnTo>
                    <a:pt x="5251" y="8895"/>
                  </a:lnTo>
                  <a:lnTo>
                    <a:pt x="3900" y="6423"/>
                  </a:lnTo>
                  <a:lnTo>
                    <a:pt x="3849" y="6372"/>
                  </a:lnTo>
                  <a:lnTo>
                    <a:pt x="3798" y="6321"/>
                  </a:lnTo>
                  <a:lnTo>
                    <a:pt x="3747" y="6295"/>
                  </a:lnTo>
                  <a:lnTo>
                    <a:pt x="3594" y="6295"/>
                  </a:lnTo>
                  <a:lnTo>
                    <a:pt x="3543" y="6321"/>
                  </a:lnTo>
                  <a:lnTo>
                    <a:pt x="3492" y="6372"/>
                  </a:lnTo>
                  <a:lnTo>
                    <a:pt x="3441" y="6423"/>
                  </a:lnTo>
                  <a:lnTo>
                    <a:pt x="2091" y="8895"/>
                  </a:lnTo>
                  <a:lnTo>
                    <a:pt x="689" y="8895"/>
                  </a:lnTo>
                  <a:lnTo>
                    <a:pt x="2906" y="4817"/>
                  </a:lnTo>
                  <a:lnTo>
                    <a:pt x="2932" y="4766"/>
                  </a:lnTo>
                  <a:lnTo>
                    <a:pt x="2932" y="4715"/>
                  </a:lnTo>
                  <a:lnTo>
                    <a:pt x="2932" y="4639"/>
                  </a:lnTo>
                  <a:lnTo>
                    <a:pt x="2906" y="4588"/>
                  </a:lnTo>
                  <a:lnTo>
                    <a:pt x="1989" y="2906"/>
                  </a:lnTo>
                  <a:lnTo>
                    <a:pt x="1912" y="2829"/>
                  </a:lnTo>
                  <a:lnTo>
                    <a:pt x="1836" y="2778"/>
                  </a:lnTo>
                  <a:lnTo>
                    <a:pt x="1734" y="2778"/>
                  </a:lnTo>
                  <a:lnTo>
                    <a:pt x="1632" y="2804"/>
                  </a:lnTo>
                  <a:lnTo>
                    <a:pt x="1555" y="2855"/>
                  </a:lnTo>
                  <a:lnTo>
                    <a:pt x="1504" y="2957"/>
                  </a:lnTo>
                  <a:lnTo>
                    <a:pt x="1504" y="3059"/>
                  </a:lnTo>
                  <a:lnTo>
                    <a:pt x="1530" y="3135"/>
                  </a:lnTo>
                  <a:lnTo>
                    <a:pt x="2371" y="4715"/>
                  </a:lnTo>
                  <a:lnTo>
                    <a:pt x="26" y="9022"/>
                  </a:lnTo>
                  <a:lnTo>
                    <a:pt x="1" y="9099"/>
                  </a:lnTo>
                  <a:lnTo>
                    <a:pt x="1" y="9150"/>
                  </a:lnTo>
                  <a:lnTo>
                    <a:pt x="1" y="9226"/>
                  </a:lnTo>
                  <a:lnTo>
                    <a:pt x="26" y="9277"/>
                  </a:lnTo>
                  <a:lnTo>
                    <a:pt x="77" y="9328"/>
                  </a:lnTo>
                  <a:lnTo>
                    <a:pt x="128" y="9379"/>
                  </a:lnTo>
                  <a:lnTo>
                    <a:pt x="179" y="9405"/>
                  </a:lnTo>
                  <a:lnTo>
                    <a:pt x="2320" y="9405"/>
                  </a:lnTo>
                  <a:lnTo>
                    <a:pt x="2371" y="9379"/>
                  </a:lnTo>
                  <a:lnTo>
                    <a:pt x="2422" y="9328"/>
                  </a:lnTo>
                  <a:lnTo>
                    <a:pt x="2473" y="9277"/>
                  </a:lnTo>
                  <a:lnTo>
                    <a:pt x="3671" y="7060"/>
                  </a:lnTo>
                  <a:lnTo>
                    <a:pt x="4868" y="9277"/>
                  </a:lnTo>
                  <a:lnTo>
                    <a:pt x="4919" y="9328"/>
                  </a:lnTo>
                  <a:lnTo>
                    <a:pt x="4970" y="9379"/>
                  </a:lnTo>
                  <a:lnTo>
                    <a:pt x="5021" y="9405"/>
                  </a:lnTo>
                  <a:lnTo>
                    <a:pt x="7162" y="9405"/>
                  </a:lnTo>
                  <a:lnTo>
                    <a:pt x="7213" y="9379"/>
                  </a:lnTo>
                  <a:lnTo>
                    <a:pt x="7264" y="9328"/>
                  </a:lnTo>
                  <a:lnTo>
                    <a:pt x="7315" y="9277"/>
                  </a:lnTo>
                  <a:lnTo>
                    <a:pt x="7341" y="9226"/>
                  </a:lnTo>
                  <a:lnTo>
                    <a:pt x="7341" y="9150"/>
                  </a:lnTo>
                  <a:lnTo>
                    <a:pt x="7341" y="9099"/>
                  </a:lnTo>
                  <a:lnTo>
                    <a:pt x="7315" y="9022"/>
                  </a:lnTo>
                  <a:lnTo>
                    <a:pt x="4970" y="4715"/>
                  </a:lnTo>
                  <a:lnTo>
                    <a:pt x="7315" y="383"/>
                  </a:lnTo>
                  <a:lnTo>
                    <a:pt x="7341" y="306"/>
                  </a:lnTo>
                  <a:lnTo>
                    <a:pt x="7341" y="255"/>
                  </a:lnTo>
                  <a:lnTo>
                    <a:pt x="7341" y="179"/>
                  </a:lnTo>
                  <a:lnTo>
                    <a:pt x="7315" y="128"/>
                  </a:lnTo>
                  <a:lnTo>
                    <a:pt x="7264" y="77"/>
                  </a:lnTo>
                  <a:lnTo>
                    <a:pt x="7213" y="26"/>
                  </a:lnTo>
                  <a:lnTo>
                    <a:pt x="7162" y="0"/>
                  </a:lnTo>
                  <a:lnTo>
                    <a:pt x="5021" y="0"/>
                  </a:lnTo>
                  <a:lnTo>
                    <a:pt x="4970" y="26"/>
                  </a:lnTo>
                  <a:lnTo>
                    <a:pt x="4919" y="77"/>
                  </a:lnTo>
                  <a:lnTo>
                    <a:pt x="4868" y="128"/>
                  </a:lnTo>
                  <a:lnTo>
                    <a:pt x="3671" y="2345"/>
                  </a:lnTo>
                  <a:lnTo>
                    <a:pt x="2473" y="128"/>
                  </a:lnTo>
                  <a:lnTo>
                    <a:pt x="2422" y="77"/>
                  </a:lnTo>
                  <a:lnTo>
                    <a:pt x="2371" y="26"/>
                  </a:lnTo>
                  <a:lnTo>
                    <a:pt x="23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4"/>
            <p:cNvSpPr/>
            <p:nvPr/>
          </p:nvSpPr>
          <p:spPr>
            <a:xfrm>
              <a:off x="4786750" y="1338200"/>
              <a:ext cx="54175" cy="70725"/>
            </a:xfrm>
            <a:custGeom>
              <a:avLst/>
              <a:gdLst/>
              <a:ahLst/>
              <a:cxnLst/>
              <a:rect l="l" t="t" r="r" b="b"/>
              <a:pathLst>
                <a:path w="2167" h="2829" extrusionOk="0">
                  <a:moveTo>
                    <a:pt x="255" y="0"/>
                  </a:moveTo>
                  <a:lnTo>
                    <a:pt x="153" y="25"/>
                  </a:lnTo>
                  <a:lnTo>
                    <a:pt x="77" y="76"/>
                  </a:lnTo>
                  <a:lnTo>
                    <a:pt x="26" y="153"/>
                  </a:lnTo>
                  <a:lnTo>
                    <a:pt x="0" y="255"/>
                  </a:lnTo>
                  <a:lnTo>
                    <a:pt x="0" y="2574"/>
                  </a:lnTo>
                  <a:lnTo>
                    <a:pt x="26" y="2676"/>
                  </a:lnTo>
                  <a:lnTo>
                    <a:pt x="77" y="2753"/>
                  </a:lnTo>
                  <a:lnTo>
                    <a:pt x="153" y="2803"/>
                  </a:lnTo>
                  <a:lnTo>
                    <a:pt x="255" y="2829"/>
                  </a:lnTo>
                  <a:lnTo>
                    <a:pt x="357" y="2803"/>
                  </a:lnTo>
                  <a:lnTo>
                    <a:pt x="433" y="2753"/>
                  </a:lnTo>
                  <a:lnTo>
                    <a:pt x="484" y="2676"/>
                  </a:lnTo>
                  <a:lnTo>
                    <a:pt x="510" y="2574"/>
                  </a:lnTo>
                  <a:lnTo>
                    <a:pt x="510" y="1427"/>
                  </a:lnTo>
                  <a:lnTo>
                    <a:pt x="535" y="1300"/>
                  </a:lnTo>
                  <a:lnTo>
                    <a:pt x="561" y="1198"/>
                  </a:lnTo>
                  <a:lnTo>
                    <a:pt x="612" y="1096"/>
                  </a:lnTo>
                  <a:lnTo>
                    <a:pt x="688" y="1019"/>
                  </a:lnTo>
                  <a:lnTo>
                    <a:pt x="765" y="943"/>
                  </a:lnTo>
                  <a:lnTo>
                    <a:pt x="867" y="892"/>
                  </a:lnTo>
                  <a:lnTo>
                    <a:pt x="969" y="867"/>
                  </a:lnTo>
                  <a:lnTo>
                    <a:pt x="1071" y="841"/>
                  </a:lnTo>
                  <a:lnTo>
                    <a:pt x="1198" y="867"/>
                  </a:lnTo>
                  <a:lnTo>
                    <a:pt x="1300" y="892"/>
                  </a:lnTo>
                  <a:lnTo>
                    <a:pt x="1402" y="943"/>
                  </a:lnTo>
                  <a:lnTo>
                    <a:pt x="1478" y="1019"/>
                  </a:lnTo>
                  <a:lnTo>
                    <a:pt x="1555" y="1096"/>
                  </a:lnTo>
                  <a:lnTo>
                    <a:pt x="1606" y="1198"/>
                  </a:lnTo>
                  <a:lnTo>
                    <a:pt x="1631" y="1300"/>
                  </a:lnTo>
                  <a:lnTo>
                    <a:pt x="1657" y="1427"/>
                  </a:lnTo>
                  <a:lnTo>
                    <a:pt x="1657" y="2574"/>
                  </a:lnTo>
                  <a:lnTo>
                    <a:pt x="1657" y="2676"/>
                  </a:lnTo>
                  <a:lnTo>
                    <a:pt x="1733" y="2753"/>
                  </a:lnTo>
                  <a:lnTo>
                    <a:pt x="1810" y="2803"/>
                  </a:lnTo>
                  <a:lnTo>
                    <a:pt x="1912" y="2829"/>
                  </a:lnTo>
                  <a:lnTo>
                    <a:pt x="1988" y="2803"/>
                  </a:lnTo>
                  <a:lnTo>
                    <a:pt x="2090" y="2753"/>
                  </a:lnTo>
                  <a:lnTo>
                    <a:pt x="2141" y="2676"/>
                  </a:lnTo>
                  <a:lnTo>
                    <a:pt x="2166" y="2574"/>
                  </a:lnTo>
                  <a:lnTo>
                    <a:pt x="2166" y="1427"/>
                  </a:lnTo>
                  <a:lnTo>
                    <a:pt x="2141" y="1198"/>
                  </a:lnTo>
                  <a:lnTo>
                    <a:pt x="2065" y="994"/>
                  </a:lnTo>
                  <a:lnTo>
                    <a:pt x="1963" y="816"/>
                  </a:lnTo>
                  <a:lnTo>
                    <a:pt x="1835" y="663"/>
                  </a:lnTo>
                  <a:lnTo>
                    <a:pt x="1682" y="535"/>
                  </a:lnTo>
                  <a:lnTo>
                    <a:pt x="1504" y="433"/>
                  </a:lnTo>
                  <a:lnTo>
                    <a:pt x="1300" y="357"/>
                  </a:lnTo>
                  <a:lnTo>
                    <a:pt x="1071" y="331"/>
                  </a:lnTo>
                  <a:lnTo>
                    <a:pt x="918" y="357"/>
                  </a:lnTo>
                  <a:lnTo>
                    <a:pt x="790" y="382"/>
                  </a:lnTo>
                  <a:lnTo>
                    <a:pt x="637" y="433"/>
                  </a:lnTo>
                  <a:lnTo>
                    <a:pt x="510" y="510"/>
                  </a:lnTo>
                  <a:lnTo>
                    <a:pt x="510" y="255"/>
                  </a:lnTo>
                  <a:lnTo>
                    <a:pt x="484" y="153"/>
                  </a:lnTo>
                  <a:lnTo>
                    <a:pt x="433" y="76"/>
                  </a:lnTo>
                  <a:lnTo>
                    <a:pt x="357" y="25"/>
                  </a:lnTo>
                  <a:lnTo>
                    <a:pt x="2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478"/>
        <p:cNvGrpSpPr/>
        <p:nvPr/>
      </p:nvGrpSpPr>
      <p:grpSpPr>
        <a:xfrm>
          <a:off x="0" y="0"/>
          <a:ext cx="0" cy="0"/>
          <a:chOff x="0" y="0"/>
          <a:chExt cx="0" cy="0"/>
        </a:xfrm>
      </p:grpSpPr>
      <p:sp>
        <p:nvSpPr>
          <p:cNvPr id="479" name="Google Shape;479;p45"/>
          <p:cNvSpPr/>
          <p:nvPr/>
        </p:nvSpPr>
        <p:spPr>
          <a:xfrm>
            <a:off x="546300" y="463300"/>
            <a:ext cx="8051400" cy="609600"/>
          </a:xfrm>
          <a:prstGeom prst="roundRect">
            <a:avLst>
              <a:gd name="adj" fmla="val 20280"/>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5"/>
          <p:cNvSpPr txBox="1">
            <a:spLocks noGrp="1"/>
          </p:cNvSpPr>
          <p:nvPr>
            <p:ph type="title" idx="2"/>
          </p:nvPr>
        </p:nvSpPr>
        <p:spPr>
          <a:xfrm>
            <a:off x="3497550" y="1955327"/>
            <a:ext cx="21489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THEORETICAL</a:t>
            </a:r>
            <a:endParaRPr/>
          </a:p>
        </p:txBody>
      </p:sp>
      <p:sp>
        <p:nvSpPr>
          <p:cNvPr id="481" name="Google Shape;481;p45"/>
          <p:cNvSpPr txBox="1">
            <a:spLocks noGrp="1"/>
          </p:cNvSpPr>
          <p:nvPr>
            <p:ph type="subTitle" idx="3"/>
          </p:nvPr>
        </p:nvSpPr>
        <p:spPr>
          <a:xfrm>
            <a:off x="3497250" y="2313248"/>
            <a:ext cx="2149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Neptune is very far away from Earth</a:t>
            </a:r>
            <a:endParaRPr/>
          </a:p>
        </p:txBody>
      </p:sp>
      <p:sp>
        <p:nvSpPr>
          <p:cNvPr id="482" name="Google Shape;482;p45"/>
          <p:cNvSpPr txBox="1">
            <a:spLocks noGrp="1"/>
          </p:cNvSpPr>
          <p:nvPr>
            <p:ph type="subTitle" idx="9"/>
          </p:nvPr>
        </p:nvSpPr>
        <p:spPr>
          <a:xfrm>
            <a:off x="6279088" y="2313248"/>
            <a:ext cx="2149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Earth is the third planet from the Sun</a:t>
            </a:r>
            <a:endParaRPr/>
          </a:p>
        </p:txBody>
      </p:sp>
      <p:sp>
        <p:nvSpPr>
          <p:cNvPr id="483" name="Google Shape;483;p45"/>
          <p:cNvSpPr txBox="1">
            <a:spLocks noGrp="1"/>
          </p:cNvSpPr>
          <p:nvPr>
            <p:ph type="title" idx="15"/>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APPLICATIONS</a:t>
            </a:r>
            <a:endParaRPr/>
          </a:p>
        </p:txBody>
      </p:sp>
      <p:sp>
        <p:nvSpPr>
          <p:cNvPr id="484" name="Google Shape;484;p45"/>
          <p:cNvSpPr txBox="1">
            <a:spLocks noGrp="1"/>
          </p:cNvSpPr>
          <p:nvPr>
            <p:ph type="title" idx="4"/>
          </p:nvPr>
        </p:nvSpPr>
        <p:spPr>
          <a:xfrm>
            <a:off x="716075" y="3694598"/>
            <a:ext cx="21489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ACADEMIA</a:t>
            </a:r>
            <a:endParaRPr/>
          </a:p>
        </p:txBody>
      </p:sp>
      <p:sp>
        <p:nvSpPr>
          <p:cNvPr id="485" name="Google Shape;485;p45"/>
          <p:cNvSpPr txBox="1">
            <a:spLocks noGrp="1"/>
          </p:cNvSpPr>
          <p:nvPr>
            <p:ph type="subTitle" idx="1"/>
          </p:nvPr>
        </p:nvSpPr>
        <p:spPr>
          <a:xfrm>
            <a:off x="715775" y="2313248"/>
            <a:ext cx="2149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Mars is actually a very cold place</a:t>
            </a:r>
            <a:endParaRPr/>
          </a:p>
        </p:txBody>
      </p:sp>
      <p:sp>
        <p:nvSpPr>
          <p:cNvPr id="486" name="Google Shape;486;p45"/>
          <p:cNvSpPr txBox="1">
            <a:spLocks noGrp="1"/>
          </p:cNvSpPr>
          <p:nvPr>
            <p:ph type="subTitle" idx="5"/>
          </p:nvPr>
        </p:nvSpPr>
        <p:spPr>
          <a:xfrm>
            <a:off x="715775" y="4052524"/>
            <a:ext cx="2149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 is the smallest planet</a:t>
            </a:r>
            <a:endParaRPr/>
          </a:p>
        </p:txBody>
      </p:sp>
      <p:sp>
        <p:nvSpPr>
          <p:cNvPr id="487" name="Google Shape;487;p45"/>
          <p:cNvSpPr txBox="1">
            <a:spLocks noGrp="1"/>
          </p:cNvSpPr>
          <p:nvPr>
            <p:ph type="title" idx="6"/>
          </p:nvPr>
        </p:nvSpPr>
        <p:spPr>
          <a:xfrm>
            <a:off x="3497550" y="3694598"/>
            <a:ext cx="21489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COMPUTING</a:t>
            </a:r>
            <a:endParaRPr/>
          </a:p>
        </p:txBody>
      </p:sp>
      <p:sp>
        <p:nvSpPr>
          <p:cNvPr id="488" name="Google Shape;488;p45"/>
          <p:cNvSpPr txBox="1">
            <a:spLocks noGrp="1"/>
          </p:cNvSpPr>
          <p:nvPr>
            <p:ph type="subTitle" idx="7"/>
          </p:nvPr>
        </p:nvSpPr>
        <p:spPr>
          <a:xfrm>
            <a:off x="3497250" y="4052524"/>
            <a:ext cx="2149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Saturn is a gas giant and has rings</a:t>
            </a:r>
            <a:endParaRPr/>
          </a:p>
        </p:txBody>
      </p:sp>
      <p:sp>
        <p:nvSpPr>
          <p:cNvPr id="489" name="Google Shape;489;p45"/>
          <p:cNvSpPr txBox="1">
            <a:spLocks noGrp="1"/>
          </p:cNvSpPr>
          <p:nvPr>
            <p:ph type="title" idx="8"/>
          </p:nvPr>
        </p:nvSpPr>
        <p:spPr>
          <a:xfrm>
            <a:off x="6280438" y="1955327"/>
            <a:ext cx="21468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MATHEMATICAL</a:t>
            </a:r>
            <a:endParaRPr/>
          </a:p>
        </p:txBody>
      </p:sp>
      <p:sp>
        <p:nvSpPr>
          <p:cNvPr id="490" name="Google Shape;490;p45"/>
          <p:cNvSpPr txBox="1">
            <a:spLocks noGrp="1"/>
          </p:cNvSpPr>
          <p:nvPr>
            <p:ph type="title"/>
          </p:nvPr>
        </p:nvSpPr>
        <p:spPr>
          <a:xfrm>
            <a:off x="716075" y="1955327"/>
            <a:ext cx="21489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STATISTICS</a:t>
            </a:r>
            <a:endParaRPr/>
          </a:p>
        </p:txBody>
      </p:sp>
      <p:sp>
        <p:nvSpPr>
          <p:cNvPr id="491" name="Google Shape;491;p45"/>
          <p:cNvSpPr txBox="1">
            <a:spLocks noGrp="1"/>
          </p:cNvSpPr>
          <p:nvPr>
            <p:ph type="title" idx="13"/>
          </p:nvPr>
        </p:nvSpPr>
        <p:spPr>
          <a:xfrm>
            <a:off x="6279388" y="3694598"/>
            <a:ext cx="21489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BUSINESS</a:t>
            </a:r>
            <a:endParaRPr/>
          </a:p>
        </p:txBody>
      </p:sp>
      <p:sp>
        <p:nvSpPr>
          <p:cNvPr id="492" name="Google Shape;492;p45"/>
          <p:cNvSpPr txBox="1">
            <a:spLocks noGrp="1"/>
          </p:cNvSpPr>
          <p:nvPr>
            <p:ph type="subTitle" idx="14"/>
          </p:nvPr>
        </p:nvSpPr>
        <p:spPr>
          <a:xfrm>
            <a:off x="6279088" y="4052524"/>
            <a:ext cx="2149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Jupiter is the biggest planet of them all</a:t>
            </a:r>
            <a:endParaRPr/>
          </a:p>
        </p:txBody>
      </p:sp>
      <p:grpSp>
        <p:nvGrpSpPr>
          <p:cNvPr id="493" name="Google Shape;493;p45"/>
          <p:cNvGrpSpPr/>
          <p:nvPr/>
        </p:nvGrpSpPr>
        <p:grpSpPr>
          <a:xfrm>
            <a:off x="4358863" y="3158725"/>
            <a:ext cx="426275" cy="433275"/>
            <a:chOff x="6206325" y="1270025"/>
            <a:chExt cx="426275" cy="433275"/>
          </a:xfrm>
        </p:grpSpPr>
        <p:sp>
          <p:nvSpPr>
            <p:cNvPr id="494" name="Google Shape;494;p45"/>
            <p:cNvSpPr/>
            <p:nvPr/>
          </p:nvSpPr>
          <p:spPr>
            <a:xfrm>
              <a:off x="6505775" y="1431200"/>
              <a:ext cx="126825" cy="124275"/>
            </a:xfrm>
            <a:custGeom>
              <a:avLst/>
              <a:gdLst/>
              <a:ahLst/>
              <a:cxnLst/>
              <a:rect l="l" t="t" r="r" b="b"/>
              <a:pathLst>
                <a:path w="5073" h="4971" extrusionOk="0">
                  <a:moveTo>
                    <a:pt x="255" y="1"/>
                  </a:moveTo>
                  <a:lnTo>
                    <a:pt x="154" y="26"/>
                  </a:lnTo>
                  <a:lnTo>
                    <a:pt x="77" y="77"/>
                  </a:lnTo>
                  <a:lnTo>
                    <a:pt x="26" y="154"/>
                  </a:lnTo>
                  <a:lnTo>
                    <a:pt x="1" y="256"/>
                  </a:lnTo>
                  <a:lnTo>
                    <a:pt x="26" y="358"/>
                  </a:lnTo>
                  <a:lnTo>
                    <a:pt x="77" y="434"/>
                  </a:lnTo>
                  <a:lnTo>
                    <a:pt x="4639" y="4894"/>
                  </a:lnTo>
                  <a:lnTo>
                    <a:pt x="4716" y="4945"/>
                  </a:lnTo>
                  <a:lnTo>
                    <a:pt x="4818" y="4971"/>
                  </a:lnTo>
                  <a:lnTo>
                    <a:pt x="4894" y="4945"/>
                  </a:lnTo>
                  <a:lnTo>
                    <a:pt x="4996" y="4894"/>
                  </a:lnTo>
                  <a:lnTo>
                    <a:pt x="5047" y="4792"/>
                  </a:lnTo>
                  <a:lnTo>
                    <a:pt x="5072" y="4716"/>
                  </a:lnTo>
                  <a:lnTo>
                    <a:pt x="5047" y="4614"/>
                  </a:lnTo>
                  <a:lnTo>
                    <a:pt x="4996" y="4537"/>
                  </a:lnTo>
                  <a:lnTo>
                    <a:pt x="434" y="77"/>
                  </a:lnTo>
                  <a:lnTo>
                    <a:pt x="357" y="26"/>
                  </a:lnTo>
                  <a:lnTo>
                    <a:pt x="2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5"/>
            <p:cNvSpPr/>
            <p:nvPr/>
          </p:nvSpPr>
          <p:spPr>
            <a:xfrm>
              <a:off x="6340750" y="1270025"/>
              <a:ext cx="112175" cy="109600"/>
            </a:xfrm>
            <a:custGeom>
              <a:avLst/>
              <a:gdLst/>
              <a:ahLst/>
              <a:cxnLst/>
              <a:rect l="l" t="t" r="r" b="b"/>
              <a:pathLst>
                <a:path w="4487" h="4384" extrusionOk="0">
                  <a:moveTo>
                    <a:pt x="154" y="0"/>
                  </a:moveTo>
                  <a:lnTo>
                    <a:pt x="77" y="76"/>
                  </a:lnTo>
                  <a:lnTo>
                    <a:pt x="26" y="153"/>
                  </a:lnTo>
                  <a:lnTo>
                    <a:pt x="1" y="255"/>
                  </a:lnTo>
                  <a:lnTo>
                    <a:pt x="26" y="357"/>
                  </a:lnTo>
                  <a:lnTo>
                    <a:pt x="77" y="433"/>
                  </a:lnTo>
                  <a:lnTo>
                    <a:pt x="4053" y="4307"/>
                  </a:lnTo>
                  <a:lnTo>
                    <a:pt x="4129" y="4358"/>
                  </a:lnTo>
                  <a:lnTo>
                    <a:pt x="4231" y="4384"/>
                  </a:lnTo>
                  <a:lnTo>
                    <a:pt x="4333" y="4358"/>
                  </a:lnTo>
                  <a:lnTo>
                    <a:pt x="4410" y="4307"/>
                  </a:lnTo>
                  <a:lnTo>
                    <a:pt x="4461" y="4231"/>
                  </a:lnTo>
                  <a:lnTo>
                    <a:pt x="4486" y="4129"/>
                  </a:lnTo>
                  <a:lnTo>
                    <a:pt x="4461" y="4027"/>
                  </a:lnTo>
                  <a:lnTo>
                    <a:pt x="4410" y="3950"/>
                  </a:lnTo>
                  <a:lnTo>
                    <a:pt x="434" y="76"/>
                  </a:lnTo>
                  <a:lnTo>
                    <a:pt x="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5"/>
            <p:cNvSpPr/>
            <p:nvPr/>
          </p:nvSpPr>
          <p:spPr>
            <a:xfrm>
              <a:off x="6267475" y="1481550"/>
              <a:ext cx="352375" cy="133175"/>
            </a:xfrm>
            <a:custGeom>
              <a:avLst/>
              <a:gdLst/>
              <a:ahLst/>
              <a:cxnLst/>
              <a:rect l="l" t="t" r="r" b="b"/>
              <a:pathLst>
                <a:path w="14095" h="5327" extrusionOk="0">
                  <a:moveTo>
                    <a:pt x="1759" y="3543"/>
                  </a:moveTo>
                  <a:lnTo>
                    <a:pt x="1759" y="4817"/>
                  </a:lnTo>
                  <a:lnTo>
                    <a:pt x="511" y="4817"/>
                  </a:lnTo>
                  <a:lnTo>
                    <a:pt x="511" y="3543"/>
                  </a:lnTo>
                  <a:close/>
                  <a:moveTo>
                    <a:pt x="11470" y="3110"/>
                  </a:moveTo>
                  <a:lnTo>
                    <a:pt x="13203" y="4817"/>
                  </a:lnTo>
                  <a:lnTo>
                    <a:pt x="10781" y="4817"/>
                  </a:lnTo>
                  <a:lnTo>
                    <a:pt x="10807" y="4588"/>
                  </a:lnTo>
                  <a:lnTo>
                    <a:pt x="10858" y="4358"/>
                  </a:lnTo>
                  <a:lnTo>
                    <a:pt x="10909" y="4129"/>
                  </a:lnTo>
                  <a:lnTo>
                    <a:pt x="10985" y="3900"/>
                  </a:lnTo>
                  <a:lnTo>
                    <a:pt x="11087" y="3696"/>
                  </a:lnTo>
                  <a:lnTo>
                    <a:pt x="11189" y="3492"/>
                  </a:lnTo>
                  <a:lnTo>
                    <a:pt x="11317" y="3288"/>
                  </a:lnTo>
                  <a:lnTo>
                    <a:pt x="11470" y="3110"/>
                  </a:lnTo>
                  <a:close/>
                  <a:moveTo>
                    <a:pt x="8921" y="0"/>
                  </a:moveTo>
                  <a:lnTo>
                    <a:pt x="8819" y="26"/>
                  </a:lnTo>
                  <a:lnTo>
                    <a:pt x="8743" y="77"/>
                  </a:lnTo>
                  <a:lnTo>
                    <a:pt x="8666" y="153"/>
                  </a:lnTo>
                  <a:lnTo>
                    <a:pt x="8666" y="255"/>
                  </a:lnTo>
                  <a:lnTo>
                    <a:pt x="8666" y="357"/>
                  </a:lnTo>
                  <a:lnTo>
                    <a:pt x="8743" y="434"/>
                  </a:lnTo>
                  <a:lnTo>
                    <a:pt x="11113" y="2753"/>
                  </a:lnTo>
                  <a:lnTo>
                    <a:pt x="10934" y="2982"/>
                  </a:lnTo>
                  <a:lnTo>
                    <a:pt x="10781" y="3212"/>
                  </a:lnTo>
                  <a:lnTo>
                    <a:pt x="10629" y="3466"/>
                  </a:lnTo>
                  <a:lnTo>
                    <a:pt x="10527" y="3721"/>
                  </a:lnTo>
                  <a:lnTo>
                    <a:pt x="10425" y="3976"/>
                  </a:lnTo>
                  <a:lnTo>
                    <a:pt x="10348" y="4257"/>
                  </a:lnTo>
                  <a:lnTo>
                    <a:pt x="10297" y="4537"/>
                  </a:lnTo>
                  <a:lnTo>
                    <a:pt x="10272" y="4817"/>
                  </a:lnTo>
                  <a:lnTo>
                    <a:pt x="2269" y="4817"/>
                  </a:lnTo>
                  <a:lnTo>
                    <a:pt x="2269" y="3288"/>
                  </a:lnTo>
                  <a:lnTo>
                    <a:pt x="2244" y="3212"/>
                  </a:lnTo>
                  <a:lnTo>
                    <a:pt x="2193" y="3110"/>
                  </a:lnTo>
                  <a:lnTo>
                    <a:pt x="2116" y="3059"/>
                  </a:lnTo>
                  <a:lnTo>
                    <a:pt x="2014" y="3033"/>
                  </a:lnTo>
                  <a:lnTo>
                    <a:pt x="511" y="3033"/>
                  </a:lnTo>
                  <a:lnTo>
                    <a:pt x="511" y="1912"/>
                  </a:lnTo>
                  <a:lnTo>
                    <a:pt x="485" y="1810"/>
                  </a:lnTo>
                  <a:lnTo>
                    <a:pt x="434" y="1733"/>
                  </a:lnTo>
                  <a:lnTo>
                    <a:pt x="358" y="1682"/>
                  </a:lnTo>
                  <a:lnTo>
                    <a:pt x="256" y="1657"/>
                  </a:lnTo>
                  <a:lnTo>
                    <a:pt x="154" y="1682"/>
                  </a:lnTo>
                  <a:lnTo>
                    <a:pt x="77" y="1733"/>
                  </a:lnTo>
                  <a:lnTo>
                    <a:pt x="26" y="1810"/>
                  </a:lnTo>
                  <a:lnTo>
                    <a:pt x="1" y="1912"/>
                  </a:lnTo>
                  <a:lnTo>
                    <a:pt x="1" y="5072"/>
                  </a:lnTo>
                  <a:lnTo>
                    <a:pt x="26" y="5174"/>
                  </a:lnTo>
                  <a:lnTo>
                    <a:pt x="77" y="5250"/>
                  </a:lnTo>
                  <a:lnTo>
                    <a:pt x="154" y="5301"/>
                  </a:lnTo>
                  <a:lnTo>
                    <a:pt x="256" y="5327"/>
                  </a:lnTo>
                  <a:lnTo>
                    <a:pt x="13840" y="5327"/>
                  </a:lnTo>
                  <a:lnTo>
                    <a:pt x="13916" y="5301"/>
                  </a:lnTo>
                  <a:lnTo>
                    <a:pt x="13967" y="5276"/>
                  </a:lnTo>
                  <a:lnTo>
                    <a:pt x="14018" y="5225"/>
                  </a:lnTo>
                  <a:lnTo>
                    <a:pt x="14069" y="5174"/>
                  </a:lnTo>
                  <a:lnTo>
                    <a:pt x="14095" y="5098"/>
                  </a:lnTo>
                  <a:lnTo>
                    <a:pt x="14069" y="5021"/>
                  </a:lnTo>
                  <a:lnTo>
                    <a:pt x="14044" y="4945"/>
                  </a:lnTo>
                  <a:lnTo>
                    <a:pt x="14018" y="4894"/>
                  </a:lnTo>
                  <a:lnTo>
                    <a:pt x="9099" y="77"/>
                  </a:lnTo>
                  <a:lnTo>
                    <a:pt x="8997" y="26"/>
                  </a:lnTo>
                  <a:lnTo>
                    <a:pt x="89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5"/>
            <p:cNvSpPr/>
            <p:nvPr/>
          </p:nvSpPr>
          <p:spPr>
            <a:xfrm>
              <a:off x="6267475" y="1270025"/>
              <a:ext cx="207750" cy="235750"/>
            </a:xfrm>
            <a:custGeom>
              <a:avLst/>
              <a:gdLst/>
              <a:ahLst/>
              <a:cxnLst/>
              <a:rect l="l" t="t" r="r" b="b"/>
              <a:pathLst>
                <a:path w="8310" h="9430" extrusionOk="0">
                  <a:moveTo>
                    <a:pt x="154" y="0"/>
                  </a:moveTo>
                  <a:lnTo>
                    <a:pt x="77" y="51"/>
                  </a:lnTo>
                  <a:lnTo>
                    <a:pt x="26" y="102"/>
                  </a:lnTo>
                  <a:lnTo>
                    <a:pt x="1" y="178"/>
                  </a:lnTo>
                  <a:lnTo>
                    <a:pt x="1" y="229"/>
                  </a:lnTo>
                  <a:lnTo>
                    <a:pt x="1" y="9175"/>
                  </a:lnTo>
                  <a:lnTo>
                    <a:pt x="26" y="9277"/>
                  </a:lnTo>
                  <a:lnTo>
                    <a:pt x="77" y="9379"/>
                  </a:lnTo>
                  <a:lnTo>
                    <a:pt x="154" y="9430"/>
                  </a:lnTo>
                  <a:lnTo>
                    <a:pt x="358" y="9430"/>
                  </a:lnTo>
                  <a:lnTo>
                    <a:pt x="434" y="9379"/>
                  </a:lnTo>
                  <a:lnTo>
                    <a:pt x="485" y="9277"/>
                  </a:lnTo>
                  <a:lnTo>
                    <a:pt x="511" y="9175"/>
                  </a:lnTo>
                  <a:lnTo>
                    <a:pt x="511" y="841"/>
                  </a:lnTo>
                  <a:lnTo>
                    <a:pt x="7876" y="8079"/>
                  </a:lnTo>
                  <a:lnTo>
                    <a:pt x="7978" y="8130"/>
                  </a:lnTo>
                  <a:lnTo>
                    <a:pt x="8156" y="8130"/>
                  </a:lnTo>
                  <a:lnTo>
                    <a:pt x="8233" y="8054"/>
                  </a:lnTo>
                  <a:lnTo>
                    <a:pt x="8309" y="7977"/>
                  </a:lnTo>
                  <a:lnTo>
                    <a:pt x="8309" y="7875"/>
                  </a:lnTo>
                  <a:lnTo>
                    <a:pt x="8309" y="7799"/>
                  </a:lnTo>
                  <a:lnTo>
                    <a:pt x="8233" y="7697"/>
                  </a:lnTo>
                  <a:lnTo>
                    <a:pt x="434" y="51"/>
                  </a:lnTo>
                  <a:lnTo>
                    <a:pt x="358" y="25"/>
                  </a:lnTo>
                  <a:lnTo>
                    <a:pt x="3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5"/>
            <p:cNvSpPr/>
            <p:nvPr/>
          </p:nvSpPr>
          <p:spPr>
            <a:xfrm>
              <a:off x="6395550" y="1635100"/>
              <a:ext cx="40175" cy="68200"/>
            </a:xfrm>
            <a:custGeom>
              <a:avLst/>
              <a:gdLst/>
              <a:ahLst/>
              <a:cxnLst/>
              <a:rect l="l" t="t" r="r" b="b"/>
              <a:pathLst>
                <a:path w="1607" h="2728" extrusionOk="0">
                  <a:moveTo>
                    <a:pt x="816" y="510"/>
                  </a:moveTo>
                  <a:lnTo>
                    <a:pt x="918" y="536"/>
                  </a:lnTo>
                  <a:lnTo>
                    <a:pt x="1020" y="587"/>
                  </a:lnTo>
                  <a:lnTo>
                    <a:pt x="1096" y="689"/>
                  </a:lnTo>
                  <a:lnTo>
                    <a:pt x="1122" y="816"/>
                  </a:lnTo>
                  <a:lnTo>
                    <a:pt x="1122" y="1122"/>
                  </a:lnTo>
                  <a:lnTo>
                    <a:pt x="510" y="1122"/>
                  </a:lnTo>
                  <a:lnTo>
                    <a:pt x="510" y="816"/>
                  </a:lnTo>
                  <a:lnTo>
                    <a:pt x="536" y="689"/>
                  </a:lnTo>
                  <a:lnTo>
                    <a:pt x="587" y="587"/>
                  </a:lnTo>
                  <a:lnTo>
                    <a:pt x="689" y="536"/>
                  </a:lnTo>
                  <a:lnTo>
                    <a:pt x="816" y="510"/>
                  </a:lnTo>
                  <a:close/>
                  <a:moveTo>
                    <a:pt x="816" y="1"/>
                  </a:moveTo>
                  <a:lnTo>
                    <a:pt x="638" y="26"/>
                  </a:lnTo>
                  <a:lnTo>
                    <a:pt x="485" y="77"/>
                  </a:lnTo>
                  <a:lnTo>
                    <a:pt x="357" y="153"/>
                  </a:lnTo>
                  <a:lnTo>
                    <a:pt x="230" y="230"/>
                  </a:lnTo>
                  <a:lnTo>
                    <a:pt x="128" y="357"/>
                  </a:lnTo>
                  <a:lnTo>
                    <a:pt x="77" y="485"/>
                  </a:lnTo>
                  <a:lnTo>
                    <a:pt x="26" y="638"/>
                  </a:lnTo>
                  <a:lnTo>
                    <a:pt x="1" y="816"/>
                  </a:lnTo>
                  <a:lnTo>
                    <a:pt x="1" y="2473"/>
                  </a:lnTo>
                  <a:lnTo>
                    <a:pt x="26" y="2575"/>
                  </a:lnTo>
                  <a:lnTo>
                    <a:pt x="77" y="2651"/>
                  </a:lnTo>
                  <a:lnTo>
                    <a:pt x="153" y="2702"/>
                  </a:lnTo>
                  <a:lnTo>
                    <a:pt x="255" y="2728"/>
                  </a:lnTo>
                  <a:lnTo>
                    <a:pt x="357" y="2702"/>
                  </a:lnTo>
                  <a:lnTo>
                    <a:pt x="434" y="2651"/>
                  </a:lnTo>
                  <a:lnTo>
                    <a:pt x="485" y="2575"/>
                  </a:lnTo>
                  <a:lnTo>
                    <a:pt x="510" y="2473"/>
                  </a:lnTo>
                  <a:lnTo>
                    <a:pt x="510" y="1606"/>
                  </a:lnTo>
                  <a:lnTo>
                    <a:pt x="1122" y="1606"/>
                  </a:lnTo>
                  <a:lnTo>
                    <a:pt x="1122" y="2473"/>
                  </a:lnTo>
                  <a:lnTo>
                    <a:pt x="1122" y="2575"/>
                  </a:lnTo>
                  <a:lnTo>
                    <a:pt x="1173" y="2651"/>
                  </a:lnTo>
                  <a:lnTo>
                    <a:pt x="1275" y="2702"/>
                  </a:lnTo>
                  <a:lnTo>
                    <a:pt x="1351" y="2728"/>
                  </a:lnTo>
                  <a:lnTo>
                    <a:pt x="1453" y="2702"/>
                  </a:lnTo>
                  <a:lnTo>
                    <a:pt x="1555" y="2651"/>
                  </a:lnTo>
                  <a:lnTo>
                    <a:pt x="1606" y="2575"/>
                  </a:lnTo>
                  <a:lnTo>
                    <a:pt x="1606" y="2473"/>
                  </a:lnTo>
                  <a:lnTo>
                    <a:pt x="1606" y="816"/>
                  </a:lnTo>
                  <a:lnTo>
                    <a:pt x="1606" y="638"/>
                  </a:lnTo>
                  <a:lnTo>
                    <a:pt x="1555" y="485"/>
                  </a:lnTo>
                  <a:lnTo>
                    <a:pt x="1479" y="357"/>
                  </a:lnTo>
                  <a:lnTo>
                    <a:pt x="1377" y="230"/>
                  </a:lnTo>
                  <a:lnTo>
                    <a:pt x="1249" y="153"/>
                  </a:lnTo>
                  <a:lnTo>
                    <a:pt x="1122" y="77"/>
                  </a:lnTo>
                  <a:lnTo>
                    <a:pt x="969" y="26"/>
                  </a:lnTo>
                  <a:lnTo>
                    <a:pt x="8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5"/>
            <p:cNvSpPr/>
            <p:nvPr/>
          </p:nvSpPr>
          <p:spPr>
            <a:xfrm>
              <a:off x="6206325" y="1408275"/>
              <a:ext cx="40800" cy="68200"/>
            </a:xfrm>
            <a:custGeom>
              <a:avLst/>
              <a:gdLst/>
              <a:ahLst/>
              <a:cxnLst/>
              <a:rect l="l" t="t" r="r" b="b"/>
              <a:pathLst>
                <a:path w="1632" h="2728" extrusionOk="0">
                  <a:moveTo>
                    <a:pt x="816" y="510"/>
                  </a:moveTo>
                  <a:lnTo>
                    <a:pt x="918" y="536"/>
                  </a:lnTo>
                  <a:lnTo>
                    <a:pt x="1020" y="587"/>
                  </a:lnTo>
                  <a:lnTo>
                    <a:pt x="1096" y="689"/>
                  </a:lnTo>
                  <a:lnTo>
                    <a:pt x="1122" y="791"/>
                  </a:lnTo>
                  <a:lnTo>
                    <a:pt x="1096" y="918"/>
                  </a:lnTo>
                  <a:lnTo>
                    <a:pt x="1020" y="1020"/>
                  </a:lnTo>
                  <a:lnTo>
                    <a:pt x="918" y="1071"/>
                  </a:lnTo>
                  <a:lnTo>
                    <a:pt x="816" y="1096"/>
                  </a:lnTo>
                  <a:lnTo>
                    <a:pt x="510" y="1096"/>
                  </a:lnTo>
                  <a:lnTo>
                    <a:pt x="510" y="510"/>
                  </a:lnTo>
                  <a:close/>
                  <a:moveTo>
                    <a:pt x="816" y="1606"/>
                  </a:moveTo>
                  <a:lnTo>
                    <a:pt x="918" y="1632"/>
                  </a:lnTo>
                  <a:lnTo>
                    <a:pt x="1020" y="1708"/>
                  </a:lnTo>
                  <a:lnTo>
                    <a:pt x="1096" y="1784"/>
                  </a:lnTo>
                  <a:lnTo>
                    <a:pt x="1122" y="1912"/>
                  </a:lnTo>
                  <a:lnTo>
                    <a:pt x="1096" y="2039"/>
                  </a:lnTo>
                  <a:lnTo>
                    <a:pt x="1020" y="2116"/>
                  </a:lnTo>
                  <a:lnTo>
                    <a:pt x="918" y="2192"/>
                  </a:lnTo>
                  <a:lnTo>
                    <a:pt x="816" y="2218"/>
                  </a:lnTo>
                  <a:lnTo>
                    <a:pt x="510" y="2218"/>
                  </a:lnTo>
                  <a:lnTo>
                    <a:pt x="510" y="1606"/>
                  </a:lnTo>
                  <a:close/>
                  <a:moveTo>
                    <a:pt x="255" y="0"/>
                  </a:moveTo>
                  <a:lnTo>
                    <a:pt x="153" y="26"/>
                  </a:lnTo>
                  <a:lnTo>
                    <a:pt x="77" y="77"/>
                  </a:lnTo>
                  <a:lnTo>
                    <a:pt x="26" y="153"/>
                  </a:lnTo>
                  <a:lnTo>
                    <a:pt x="0" y="255"/>
                  </a:lnTo>
                  <a:lnTo>
                    <a:pt x="0" y="2473"/>
                  </a:lnTo>
                  <a:lnTo>
                    <a:pt x="26" y="2575"/>
                  </a:lnTo>
                  <a:lnTo>
                    <a:pt x="77" y="2651"/>
                  </a:lnTo>
                  <a:lnTo>
                    <a:pt x="153" y="2702"/>
                  </a:lnTo>
                  <a:lnTo>
                    <a:pt x="255" y="2727"/>
                  </a:lnTo>
                  <a:lnTo>
                    <a:pt x="816" y="2727"/>
                  </a:lnTo>
                  <a:lnTo>
                    <a:pt x="969" y="2702"/>
                  </a:lnTo>
                  <a:lnTo>
                    <a:pt x="1122" y="2651"/>
                  </a:lnTo>
                  <a:lnTo>
                    <a:pt x="1274" y="2575"/>
                  </a:lnTo>
                  <a:lnTo>
                    <a:pt x="1376" y="2473"/>
                  </a:lnTo>
                  <a:lnTo>
                    <a:pt x="1478" y="2371"/>
                  </a:lnTo>
                  <a:lnTo>
                    <a:pt x="1555" y="2218"/>
                  </a:lnTo>
                  <a:lnTo>
                    <a:pt x="1606" y="2065"/>
                  </a:lnTo>
                  <a:lnTo>
                    <a:pt x="1631" y="1912"/>
                  </a:lnTo>
                  <a:lnTo>
                    <a:pt x="1606" y="1759"/>
                  </a:lnTo>
                  <a:lnTo>
                    <a:pt x="1555" y="1606"/>
                  </a:lnTo>
                  <a:lnTo>
                    <a:pt x="1478" y="1479"/>
                  </a:lnTo>
                  <a:lnTo>
                    <a:pt x="1402" y="1351"/>
                  </a:lnTo>
                  <a:lnTo>
                    <a:pt x="1478" y="1249"/>
                  </a:lnTo>
                  <a:lnTo>
                    <a:pt x="1555" y="1096"/>
                  </a:lnTo>
                  <a:lnTo>
                    <a:pt x="1606" y="969"/>
                  </a:lnTo>
                  <a:lnTo>
                    <a:pt x="1631" y="791"/>
                  </a:lnTo>
                  <a:lnTo>
                    <a:pt x="1606" y="638"/>
                  </a:lnTo>
                  <a:lnTo>
                    <a:pt x="1555" y="485"/>
                  </a:lnTo>
                  <a:lnTo>
                    <a:pt x="1478" y="357"/>
                  </a:lnTo>
                  <a:lnTo>
                    <a:pt x="1376" y="230"/>
                  </a:lnTo>
                  <a:lnTo>
                    <a:pt x="1274" y="128"/>
                  </a:lnTo>
                  <a:lnTo>
                    <a:pt x="1122" y="51"/>
                  </a:lnTo>
                  <a:lnTo>
                    <a:pt x="9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5"/>
            <p:cNvSpPr/>
            <p:nvPr/>
          </p:nvSpPr>
          <p:spPr>
            <a:xfrm>
              <a:off x="6465650" y="1361125"/>
              <a:ext cx="40800" cy="68200"/>
            </a:xfrm>
            <a:custGeom>
              <a:avLst/>
              <a:gdLst/>
              <a:ahLst/>
              <a:cxnLst/>
              <a:rect l="l" t="t" r="r" b="b"/>
              <a:pathLst>
                <a:path w="1632" h="2728" extrusionOk="0">
                  <a:moveTo>
                    <a:pt x="816" y="1"/>
                  </a:moveTo>
                  <a:lnTo>
                    <a:pt x="637" y="26"/>
                  </a:lnTo>
                  <a:lnTo>
                    <a:pt x="510" y="51"/>
                  </a:lnTo>
                  <a:lnTo>
                    <a:pt x="357" y="128"/>
                  </a:lnTo>
                  <a:lnTo>
                    <a:pt x="229" y="230"/>
                  </a:lnTo>
                  <a:lnTo>
                    <a:pt x="153" y="357"/>
                  </a:lnTo>
                  <a:lnTo>
                    <a:pt x="76" y="485"/>
                  </a:lnTo>
                  <a:lnTo>
                    <a:pt x="26" y="638"/>
                  </a:lnTo>
                  <a:lnTo>
                    <a:pt x="0" y="816"/>
                  </a:lnTo>
                  <a:lnTo>
                    <a:pt x="0" y="1912"/>
                  </a:lnTo>
                  <a:lnTo>
                    <a:pt x="26" y="2065"/>
                  </a:lnTo>
                  <a:lnTo>
                    <a:pt x="76" y="2218"/>
                  </a:lnTo>
                  <a:lnTo>
                    <a:pt x="153" y="2371"/>
                  </a:lnTo>
                  <a:lnTo>
                    <a:pt x="229" y="2473"/>
                  </a:lnTo>
                  <a:lnTo>
                    <a:pt x="357" y="2575"/>
                  </a:lnTo>
                  <a:lnTo>
                    <a:pt x="510" y="2651"/>
                  </a:lnTo>
                  <a:lnTo>
                    <a:pt x="637" y="2702"/>
                  </a:lnTo>
                  <a:lnTo>
                    <a:pt x="816" y="2728"/>
                  </a:lnTo>
                  <a:lnTo>
                    <a:pt x="968" y="2702"/>
                  </a:lnTo>
                  <a:lnTo>
                    <a:pt x="1121" y="2651"/>
                  </a:lnTo>
                  <a:lnTo>
                    <a:pt x="1274" y="2575"/>
                  </a:lnTo>
                  <a:lnTo>
                    <a:pt x="1376" y="2473"/>
                  </a:lnTo>
                  <a:lnTo>
                    <a:pt x="1478" y="2371"/>
                  </a:lnTo>
                  <a:lnTo>
                    <a:pt x="1555" y="2218"/>
                  </a:lnTo>
                  <a:lnTo>
                    <a:pt x="1606" y="2065"/>
                  </a:lnTo>
                  <a:lnTo>
                    <a:pt x="1631" y="1912"/>
                  </a:lnTo>
                  <a:lnTo>
                    <a:pt x="1606" y="1810"/>
                  </a:lnTo>
                  <a:lnTo>
                    <a:pt x="1555" y="1734"/>
                  </a:lnTo>
                  <a:lnTo>
                    <a:pt x="1453" y="1683"/>
                  </a:lnTo>
                  <a:lnTo>
                    <a:pt x="1376" y="1657"/>
                  </a:lnTo>
                  <a:lnTo>
                    <a:pt x="1274" y="1683"/>
                  </a:lnTo>
                  <a:lnTo>
                    <a:pt x="1198" y="1734"/>
                  </a:lnTo>
                  <a:lnTo>
                    <a:pt x="1121" y="1810"/>
                  </a:lnTo>
                  <a:lnTo>
                    <a:pt x="1121" y="1912"/>
                  </a:lnTo>
                  <a:lnTo>
                    <a:pt x="1096" y="2039"/>
                  </a:lnTo>
                  <a:lnTo>
                    <a:pt x="1019" y="2116"/>
                  </a:lnTo>
                  <a:lnTo>
                    <a:pt x="918" y="2192"/>
                  </a:lnTo>
                  <a:lnTo>
                    <a:pt x="816" y="2218"/>
                  </a:lnTo>
                  <a:lnTo>
                    <a:pt x="688" y="2192"/>
                  </a:lnTo>
                  <a:lnTo>
                    <a:pt x="612" y="2116"/>
                  </a:lnTo>
                  <a:lnTo>
                    <a:pt x="535" y="2039"/>
                  </a:lnTo>
                  <a:lnTo>
                    <a:pt x="510" y="1912"/>
                  </a:lnTo>
                  <a:lnTo>
                    <a:pt x="510" y="816"/>
                  </a:lnTo>
                  <a:lnTo>
                    <a:pt x="535" y="689"/>
                  </a:lnTo>
                  <a:lnTo>
                    <a:pt x="612" y="587"/>
                  </a:lnTo>
                  <a:lnTo>
                    <a:pt x="688" y="536"/>
                  </a:lnTo>
                  <a:lnTo>
                    <a:pt x="816" y="510"/>
                  </a:lnTo>
                  <a:lnTo>
                    <a:pt x="918" y="536"/>
                  </a:lnTo>
                  <a:lnTo>
                    <a:pt x="1019" y="587"/>
                  </a:lnTo>
                  <a:lnTo>
                    <a:pt x="1096" y="689"/>
                  </a:lnTo>
                  <a:lnTo>
                    <a:pt x="1121" y="816"/>
                  </a:lnTo>
                  <a:lnTo>
                    <a:pt x="1121" y="893"/>
                  </a:lnTo>
                  <a:lnTo>
                    <a:pt x="1198" y="994"/>
                  </a:lnTo>
                  <a:lnTo>
                    <a:pt x="1274" y="1045"/>
                  </a:lnTo>
                  <a:lnTo>
                    <a:pt x="1376" y="1071"/>
                  </a:lnTo>
                  <a:lnTo>
                    <a:pt x="1453" y="1045"/>
                  </a:lnTo>
                  <a:lnTo>
                    <a:pt x="1555" y="994"/>
                  </a:lnTo>
                  <a:lnTo>
                    <a:pt x="1606" y="893"/>
                  </a:lnTo>
                  <a:lnTo>
                    <a:pt x="1631" y="816"/>
                  </a:lnTo>
                  <a:lnTo>
                    <a:pt x="1606" y="638"/>
                  </a:lnTo>
                  <a:lnTo>
                    <a:pt x="1555" y="485"/>
                  </a:lnTo>
                  <a:lnTo>
                    <a:pt x="1478" y="357"/>
                  </a:lnTo>
                  <a:lnTo>
                    <a:pt x="1376" y="230"/>
                  </a:lnTo>
                  <a:lnTo>
                    <a:pt x="1274" y="128"/>
                  </a:lnTo>
                  <a:lnTo>
                    <a:pt x="1121" y="51"/>
                  </a:lnTo>
                  <a:lnTo>
                    <a:pt x="968" y="26"/>
                  </a:lnTo>
                  <a:lnTo>
                    <a:pt x="8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1" name="Google Shape;501;p45"/>
          <p:cNvGrpSpPr/>
          <p:nvPr/>
        </p:nvGrpSpPr>
        <p:grpSpPr>
          <a:xfrm>
            <a:off x="7136875" y="3158725"/>
            <a:ext cx="433925" cy="433275"/>
            <a:chOff x="6947950" y="1270025"/>
            <a:chExt cx="433925" cy="433275"/>
          </a:xfrm>
        </p:grpSpPr>
        <p:sp>
          <p:nvSpPr>
            <p:cNvPr id="502" name="Google Shape;502;p45"/>
            <p:cNvSpPr/>
            <p:nvPr/>
          </p:nvSpPr>
          <p:spPr>
            <a:xfrm>
              <a:off x="7341725" y="1587325"/>
              <a:ext cx="40150" cy="50350"/>
            </a:xfrm>
            <a:custGeom>
              <a:avLst/>
              <a:gdLst/>
              <a:ahLst/>
              <a:cxnLst/>
              <a:rect l="l" t="t" r="r" b="b"/>
              <a:pathLst>
                <a:path w="1606" h="2014" extrusionOk="0">
                  <a:moveTo>
                    <a:pt x="204" y="0"/>
                  </a:moveTo>
                  <a:lnTo>
                    <a:pt x="102" y="26"/>
                  </a:lnTo>
                  <a:lnTo>
                    <a:pt x="26" y="127"/>
                  </a:lnTo>
                  <a:lnTo>
                    <a:pt x="0" y="255"/>
                  </a:lnTo>
                  <a:lnTo>
                    <a:pt x="0" y="331"/>
                  </a:lnTo>
                  <a:lnTo>
                    <a:pt x="51" y="382"/>
                  </a:lnTo>
                  <a:lnTo>
                    <a:pt x="485" y="994"/>
                  </a:lnTo>
                  <a:lnTo>
                    <a:pt x="51" y="1606"/>
                  </a:lnTo>
                  <a:lnTo>
                    <a:pt x="0" y="1682"/>
                  </a:lnTo>
                  <a:lnTo>
                    <a:pt x="0" y="1759"/>
                  </a:lnTo>
                  <a:lnTo>
                    <a:pt x="26" y="1861"/>
                  </a:lnTo>
                  <a:lnTo>
                    <a:pt x="102" y="1962"/>
                  </a:lnTo>
                  <a:lnTo>
                    <a:pt x="179" y="1988"/>
                  </a:lnTo>
                  <a:lnTo>
                    <a:pt x="255" y="2013"/>
                  </a:lnTo>
                  <a:lnTo>
                    <a:pt x="357" y="1988"/>
                  </a:lnTo>
                  <a:lnTo>
                    <a:pt x="459" y="1886"/>
                  </a:lnTo>
                  <a:lnTo>
                    <a:pt x="790" y="1427"/>
                  </a:lnTo>
                  <a:lnTo>
                    <a:pt x="1147" y="1886"/>
                  </a:lnTo>
                  <a:lnTo>
                    <a:pt x="1224" y="1988"/>
                  </a:lnTo>
                  <a:lnTo>
                    <a:pt x="1351" y="2013"/>
                  </a:lnTo>
                  <a:lnTo>
                    <a:pt x="1428" y="1988"/>
                  </a:lnTo>
                  <a:lnTo>
                    <a:pt x="1504" y="1962"/>
                  </a:lnTo>
                  <a:lnTo>
                    <a:pt x="1581" y="1861"/>
                  </a:lnTo>
                  <a:lnTo>
                    <a:pt x="1606" y="1759"/>
                  </a:lnTo>
                  <a:lnTo>
                    <a:pt x="1581" y="1682"/>
                  </a:lnTo>
                  <a:lnTo>
                    <a:pt x="1555" y="1606"/>
                  </a:lnTo>
                  <a:lnTo>
                    <a:pt x="1122" y="994"/>
                  </a:lnTo>
                  <a:lnTo>
                    <a:pt x="1555" y="382"/>
                  </a:lnTo>
                  <a:lnTo>
                    <a:pt x="1581" y="331"/>
                  </a:lnTo>
                  <a:lnTo>
                    <a:pt x="1606" y="255"/>
                  </a:lnTo>
                  <a:lnTo>
                    <a:pt x="1581" y="127"/>
                  </a:lnTo>
                  <a:lnTo>
                    <a:pt x="1504" y="26"/>
                  </a:lnTo>
                  <a:lnTo>
                    <a:pt x="1402" y="0"/>
                  </a:lnTo>
                  <a:lnTo>
                    <a:pt x="1300" y="0"/>
                  </a:lnTo>
                  <a:lnTo>
                    <a:pt x="1224" y="26"/>
                  </a:lnTo>
                  <a:lnTo>
                    <a:pt x="1147" y="102"/>
                  </a:lnTo>
                  <a:lnTo>
                    <a:pt x="790" y="561"/>
                  </a:lnTo>
                  <a:lnTo>
                    <a:pt x="459" y="102"/>
                  </a:lnTo>
                  <a:lnTo>
                    <a:pt x="383" y="26"/>
                  </a:lnTo>
                  <a:lnTo>
                    <a:pt x="2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5"/>
            <p:cNvSpPr/>
            <p:nvPr/>
          </p:nvSpPr>
          <p:spPr>
            <a:xfrm>
              <a:off x="7204725" y="1270025"/>
              <a:ext cx="40175" cy="50350"/>
            </a:xfrm>
            <a:custGeom>
              <a:avLst/>
              <a:gdLst/>
              <a:ahLst/>
              <a:cxnLst/>
              <a:rect l="l" t="t" r="r" b="b"/>
              <a:pathLst>
                <a:path w="1607" h="2014" extrusionOk="0">
                  <a:moveTo>
                    <a:pt x="205" y="0"/>
                  </a:moveTo>
                  <a:lnTo>
                    <a:pt x="103" y="25"/>
                  </a:lnTo>
                  <a:lnTo>
                    <a:pt x="26" y="102"/>
                  </a:lnTo>
                  <a:lnTo>
                    <a:pt x="1" y="204"/>
                  </a:lnTo>
                  <a:lnTo>
                    <a:pt x="1" y="306"/>
                  </a:lnTo>
                  <a:lnTo>
                    <a:pt x="52" y="382"/>
                  </a:lnTo>
                  <a:lnTo>
                    <a:pt x="485" y="994"/>
                  </a:lnTo>
                  <a:lnTo>
                    <a:pt x="52" y="1606"/>
                  </a:lnTo>
                  <a:lnTo>
                    <a:pt x="1" y="1682"/>
                  </a:lnTo>
                  <a:lnTo>
                    <a:pt x="1" y="1759"/>
                  </a:lnTo>
                  <a:lnTo>
                    <a:pt x="26" y="1860"/>
                  </a:lnTo>
                  <a:lnTo>
                    <a:pt x="103" y="1962"/>
                  </a:lnTo>
                  <a:lnTo>
                    <a:pt x="179" y="1988"/>
                  </a:lnTo>
                  <a:lnTo>
                    <a:pt x="256" y="2013"/>
                  </a:lnTo>
                  <a:lnTo>
                    <a:pt x="358" y="1962"/>
                  </a:lnTo>
                  <a:lnTo>
                    <a:pt x="460" y="1886"/>
                  </a:lnTo>
                  <a:lnTo>
                    <a:pt x="1556" y="382"/>
                  </a:lnTo>
                  <a:lnTo>
                    <a:pt x="1581" y="331"/>
                  </a:lnTo>
                  <a:lnTo>
                    <a:pt x="1607" y="255"/>
                  </a:lnTo>
                  <a:lnTo>
                    <a:pt x="1581" y="127"/>
                  </a:lnTo>
                  <a:lnTo>
                    <a:pt x="1505" y="25"/>
                  </a:lnTo>
                  <a:lnTo>
                    <a:pt x="1403" y="0"/>
                  </a:lnTo>
                  <a:lnTo>
                    <a:pt x="1301" y="0"/>
                  </a:lnTo>
                  <a:lnTo>
                    <a:pt x="1224" y="25"/>
                  </a:lnTo>
                  <a:lnTo>
                    <a:pt x="1148" y="102"/>
                  </a:lnTo>
                  <a:lnTo>
                    <a:pt x="791" y="561"/>
                  </a:lnTo>
                  <a:lnTo>
                    <a:pt x="460" y="102"/>
                  </a:lnTo>
                  <a:lnTo>
                    <a:pt x="383" y="25"/>
                  </a:lnTo>
                  <a:lnTo>
                    <a:pt x="3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5"/>
            <p:cNvSpPr/>
            <p:nvPr/>
          </p:nvSpPr>
          <p:spPr>
            <a:xfrm>
              <a:off x="6947950" y="1270025"/>
              <a:ext cx="433925" cy="433275"/>
            </a:xfrm>
            <a:custGeom>
              <a:avLst/>
              <a:gdLst/>
              <a:ahLst/>
              <a:cxnLst/>
              <a:rect l="l" t="t" r="r" b="b"/>
              <a:pathLst>
                <a:path w="17357" h="17331" extrusionOk="0">
                  <a:moveTo>
                    <a:pt x="8615" y="0"/>
                  </a:moveTo>
                  <a:lnTo>
                    <a:pt x="8539" y="25"/>
                  </a:lnTo>
                  <a:lnTo>
                    <a:pt x="8488" y="76"/>
                  </a:lnTo>
                  <a:lnTo>
                    <a:pt x="8462" y="127"/>
                  </a:lnTo>
                  <a:lnTo>
                    <a:pt x="8182" y="663"/>
                  </a:lnTo>
                  <a:lnTo>
                    <a:pt x="8157" y="765"/>
                  </a:lnTo>
                  <a:lnTo>
                    <a:pt x="8182" y="841"/>
                  </a:lnTo>
                  <a:lnTo>
                    <a:pt x="8233" y="943"/>
                  </a:lnTo>
                  <a:lnTo>
                    <a:pt x="8309" y="994"/>
                  </a:lnTo>
                  <a:lnTo>
                    <a:pt x="8411" y="1019"/>
                  </a:lnTo>
                  <a:lnTo>
                    <a:pt x="8488" y="1019"/>
                  </a:lnTo>
                  <a:lnTo>
                    <a:pt x="8590" y="968"/>
                  </a:lnTo>
                  <a:lnTo>
                    <a:pt x="8641" y="892"/>
                  </a:lnTo>
                  <a:lnTo>
                    <a:pt x="8666" y="816"/>
                  </a:lnTo>
                  <a:lnTo>
                    <a:pt x="9303" y="2039"/>
                  </a:lnTo>
                  <a:lnTo>
                    <a:pt x="8055" y="2039"/>
                  </a:lnTo>
                  <a:lnTo>
                    <a:pt x="8106" y="1962"/>
                  </a:lnTo>
                  <a:lnTo>
                    <a:pt x="8131" y="1860"/>
                  </a:lnTo>
                  <a:lnTo>
                    <a:pt x="8106" y="1759"/>
                  </a:lnTo>
                  <a:lnTo>
                    <a:pt x="8080" y="1682"/>
                  </a:lnTo>
                  <a:lnTo>
                    <a:pt x="7978" y="1631"/>
                  </a:lnTo>
                  <a:lnTo>
                    <a:pt x="7902" y="1606"/>
                  </a:lnTo>
                  <a:lnTo>
                    <a:pt x="7800" y="1606"/>
                  </a:lnTo>
                  <a:lnTo>
                    <a:pt x="7723" y="1657"/>
                  </a:lnTo>
                  <a:lnTo>
                    <a:pt x="7647" y="1733"/>
                  </a:lnTo>
                  <a:lnTo>
                    <a:pt x="7417" y="2192"/>
                  </a:lnTo>
                  <a:lnTo>
                    <a:pt x="7392" y="2243"/>
                  </a:lnTo>
                  <a:lnTo>
                    <a:pt x="7392" y="2294"/>
                  </a:lnTo>
                  <a:lnTo>
                    <a:pt x="7417" y="2370"/>
                  </a:lnTo>
                  <a:lnTo>
                    <a:pt x="7443" y="2421"/>
                  </a:lnTo>
                  <a:lnTo>
                    <a:pt x="7468" y="2472"/>
                  </a:lnTo>
                  <a:lnTo>
                    <a:pt x="7519" y="2523"/>
                  </a:lnTo>
                  <a:lnTo>
                    <a:pt x="7596" y="2549"/>
                  </a:lnTo>
                  <a:lnTo>
                    <a:pt x="8437" y="2549"/>
                  </a:lnTo>
                  <a:lnTo>
                    <a:pt x="8437" y="3415"/>
                  </a:lnTo>
                  <a:lnTo>
                    <a:pt x="8309" y="3415"/>
                  </a:lnTo>
                  <a:lnTo>
                    <a:pt x="8208" y="3441"/>
                  </a:lnTo>
                  <a:lnTo>
                    <a:pt x="8131" y="3492"/>
                  </a:lnTo>
                  <a:lnTo>
                    <a:pt x="8080" y="3568"/>
                  </a:lnTo>
                  <a:lnTo>
                    <a:pt x="8055" y="3670"/>
                  </a:lnTo>
                  <a:lnTo>
                    <a:pt x="8080" y="3772"/>
                  </a:lnTo>
                  <a:lnTo>
                    <a:pt x="8131" y="3848"/>
                  </a:lnTo>
                  <a:lnTo>
                    <a:pt x="8208" y="3899"/>
                  </a:lnTo>
                  <a:lnTo>
                    <a:pt x="8309" y="3925"/>
                  </a:lnTo>
                  <a:lnTo>
                    <a:pt x="8437" y="3925"/>
                  </a:lnTo>
                  <a:lnTo>
                    <a:pt x="8437" y="4638"/>
                  </a:lnTo>
                  <a:lnTo>
                    <a:pt x="8309" y="4638"/>
                  </a:lnTo>
                  <a:lnTo>
                    <a:pt x="8208" y="4664"/>
                  </a:lnTo>
                  <a:lnTo>
                    <a:pt x="8131" y="4715"/>
                  </a:lnTo>
                  <a:lnTo>
                    <a:pt x="8080" y="4791"/>
                  </a:lnTo>
                  <a:lnTo>
                    <a:pt x="8055" y="4893"/>
                  </a:lnTo>
                  <a:lnTo>
                    <a:pt x="8080" y="4995"/>
                  </a:lnTo>
                  <a:lnTo>
                    <a:pt x="8131" y="5072"/>
                  </a:lnTo>
                  <a:lnTo>
                    <a:pt x="8208" y="5123"/>
                  </a:lnTo>
                  <a:lnTo>
                    <a:pt x="8309" y="5148"/>
                  </a:lnTo>
                  <a:lnTo>
                    <a:pt x="8437" y="5148"/>
                  </a:lnTo>
                  <a:lnTo>
                    <a:pt x="8437" y="5862"/>
                  </a:lnTo>
                  <a:lnTo>
                    <a:pt x="8309" y="5862"/>
                  </a:lnTo>
                  <a:lnTo>
                    <a:pt x="8208" y="5887"/>
                  </a:lnTo>
                  <a:lnTo>
                    <a:pt x="8131" y="5938"/>
                  </a:lnTo>
                  <a:lnTo>
                    <a:pt x="8080" y="6040"/>
                  </a:lnTo>
                  <a:lnTo>
                    <a:pt x="8055" y="6117"/>
                  </a:lnTo>
                  <a:lnTo>
                    <a:pt x="8080" y="6219"/>
                  </a:lnTo>
                  <a:lnTo>
                    <a:pt x="8131" y="6295"/>
                  </a:lnTo>
                  <a:lnTo>
                    <a:pt x="8208" y="6372"/>
                  </a:lnTo>
                  <a:lnTo>
                    <a:pt x="8437" y="6372"/>
                  </a:lnTo>
                  <a:lnTo>
                    <a:pt x="8437" y="7111"/>
                  </a:lnTo>
                  <a:lnTo>
                    <a:pt x="8309" y="7111"/>
                  </a:lnTo>
                  <a:lnTo>
                    <a:pt x="8208" y="7136"/>
                  </a:lnTo>
                  <a:lnTo>
                    <a:pt x="8131" y="7187"/>
                  </a:lnTo>
                  <a:lnTo>
                    <a:pt x="8080" y="7264"/>
                  </a:lnTo>
                  <a:lnTo>
                    <a:pt x="8055" y="7365"/>
                  </a:lnTo>
                  <a:lnTo>
                    <a:pt x="8080" y="7467"/>
                  </a:lnTo>
                  <a:lnTo>
                    <a:pt x="8131" y="7544"/>
                  </a:lnTo>
                  <a:lnTo>
                    <a:pt x="8208" y="7595"/>
                  </a:lnTo>
                  <a:lnTo>
                    <a:pt x="8309" y="7620"/>
                  </a:lnTo>
                  <a:lnTo>
                    <a:pt x="8437" y="7620"/>
                  </a:lnTo>
                  <a:lnTo>
                    <a:pt x="8437" y="8334"/>
                  </a:lnTo>
                  <a:lnTo>
                    <a:pt x="8309" y="8334"/>
                  </a:lnTo>
                  <a:lnTo>
                    <a:pt x="8208" y="8359"/>
                  </a:lnTo>
                  <a:lnTo>
                    <a:pt x="8131" y="8410"/>
                  </a:lnTo>
                  <a:lnTo>
                    <a:pt x="8080" y="8487"/>
                  </a:lnTo>
                  <a:lnTo>
                    <a:pt x="8055" y="8589"/>
                  </a:lnTo>
                  <a:lnTo>
                    <a:pt x="8080" y="8691"/>
                  </a:lnTo>
                  <a:lnTo>
                    <a:pt x="8131" y="8767"/>
                  </a:lnTo>
                  <a:lnTo>
                    <a:pt x="8208" y="8818"/>
                  </a:lnTo>
                  <a:lnTo>
                    <a:pt x="8309" y="8844"/>
                  </a:lnTo>
                  <a:lnTo>
                    <a:pt x="8437" y="8844"/>
                  </a:lnTo>
                  <a:lnTo>
                    <a:pt x="8437" y="9557"/>
                  </a:lnTo>
                  <a:lnTo>
                    <a:pt x="8309" y="9557"/>
                  </a:lnTo>
                  <a:lnTo>
                    <a:pt x="8208" y="9583"/>
                  </a:lnTo>
                  <a:lnTo>
                    <a:pt x="8131" y="9634"/>
                  </a:lnTo>
                  <a:lnTo>
                    <a:pt x="8080" y="9736"/>
                  </a:lnTo>
                  <a:lnTo>
                    <a:pt x="8055" y="9812"/>
                  </a:lnTo>
                  <a:lnTo>
                    <a:pt x="8080" y="9914"/>
                  </a:lnTo>
                  <a:lnTo>
                    <a:pt x="8131" y="9991"/>
                  </a:lnTo>
                  <a:lnTo>
                    <a:pt x="8208" y="10067"/>
                  </a:lnTo>
                  <a:lnTo>
                    <a:pt x="8437" y="10067"/>
                  </a:lnTo>
                  <a:lnTo>
                    <a:pt x="8437" y="10806"/>
                  </a:lnTo>
                  <a:lnTo>
                    <a:pt x="8309" y="10806"/>
                  </a:lnTo>
                  <a:lnTo>
                    <a:pt x="8208" y="10832"/>
                  </a:lnTo>
                  <a:lnTo>
                    <a:pt x="8131" y="10883"/>
                  </a:lnTo>
                  <a:lnTo>
                    <a:pt x="8080" y="10959"/>
                  </a:lnTo>
                  <a:lnTo>
                    <a:pt x="8055" y="11061"/>
                  </a:lnTo>
                  <a:lnTo>
                    <a:pt x="8080" y="11163"/>
                  </a:lnTo>
                  <a:lnTo>
                    <a:pt x="8131" y="11239"/>
                  </a:lnTo>
                  <a:lnTo>
                    <a:pt x="8208" y="11290"/>
                  </a:lnTo>
                  <a:lnTo>
                    <a:pt x="8309" y="11316"/>
                  </a:lnTo>
                  <a:lnTo>
                    <a:pt x="8437" y="11316"/>
                  </a:lnTo>
                  <a:lnTo>
                    <a:pt x="8437" y="12029"/>
                  </a:lnTo>
                  <a:lnTo>
                    <a:pt x="8309" y="12029"/>
                  </a:lnTo>
                  <a:lnTo>
                    <a:pt x="8208" y="12055"/>
                  </a:lnTo>
                  <a:lnTo>
                    <a:pt x="8131" y="12106"/>
                  </a:lnTo>
                  <a:lnTo>
                    <a:pt x="8080" y="12182"/>
                  </a:lnTo>
                  <a:lnTo>
                    <a:pt x="8055" y="12284"/>
                  </a:lnTo>
                  <a:lnTo>
                    <a:pt x="8080" y="12386"/>
                  </a:lnTo>
                  <a:lnTo>
                    <a:pt x="8131" y="12463"/>
                  </a:lnTo>
                  <a:lnTo>
                    <a:pt x="8208" y="12514"/>
                  </a:lnTo>
                  <a:lnTo>
                    <a:pt x="8309" y="12539"/>
                  </a:lnTo>
                  <a:lnTo>
                    <a:pt x="8437" y="12539"/>
                  </a:lnTo>
                  <a:lnTo>
                    <a:pt x="8437" y="14017"/>
                  </a:lnTo>
                  <a:lnTo>
                    <a:pt x="8131" y="13966"/>
                  </a:lnTo>
                  <a:lnTo>
                    <a:pt x="7851" y="13915"/>
                  </a:lnTo>
                  <a:lnTo>
                    <a:pt x="7596" y="13839"/>
                  </a:lnTo>
                  <a:lnTo>
                    <a:pt x="7315" y="13737"/>
                  </a:lnTo>
                  <a:lnTo>
                    <a:pt x="7035" y="13610"/>
                  </a:lnTo>
                  <a:lnTo>
                    <a:pt x="6780" y="13457"/>
                  </a:lnTo>
                  <a:lnTo>
                    <a:pt x="6525" y="13304"/>
                  </a:lnTo>
                  <a:lnTo>
                    <a:pt x="6271" y="13100"/>
                  </a:lnTo>
                  <a:lnTo>
                    <a:pt x="6016" y="12896"/>
                  </a:lnTo>
                  <a:lnTo>
                    <a:pt x="5786" y="12667"/>
                  </a:lnTo>
                  <a:lnTo>
                    <a:pt x="5531" y="12412"/>
                  </a:lnTo>
                  <a:lnTo>
                    <a:pt x="5302" y="12131"/>
                  </a:lnTo>
                  <a:lnTo>
                    <a:pt x="5073" y="11851"/>
                  </a:lnTo>
                  <a:lnTo>
                    <a:pt x="4869" y="11545"/>
                  </a:lnTo>
                  <a:lnTo>
                    <a:pt x="4665" y="11188"/>
                  </a:lnTo>
                  <a:lnTo>
                    <a:pt x="4461" y="10857"/>
                  </a:lnTo>
                  <a:lnTo>
                    <a:pt x="4232" y="10424"/>
                  </a:lnTo>
                  <a:lnTo>
                    <a:pt x="4028" y="10016"/>
                  </a:lnTo>
                  <a:lnTo>
                    <a:pt x="3849" y="9557"/>
                  </a:lnTo>
                  <a:lnTo>
                    <a:pt x="3671" y="9099"/>
                  </a:lnTo>
                  <a:lnTo>
                    <a:pt x="3518" y="8614"/>
                  </a:lnTo>
                  <a:lnTo>
                    <a:pt x="3365" y="8130"/>
                  </a:lnTo>
                  <a:lnTo>
                    <a:pt x="3238" y="7620"/>
                  </a:lnTo>
                  <a:lnTo>
                    <a:pt x="3110" y="7085"/>
                  </a:lnTo>
                  <a:lnTo>
                    <a:pt x="3008" y="6550"/>
                  </a:lnTo>
                  <a:lnTo>
                    <a:pt x="2906" y="6015"/>
                  </a:lnTo>
                  <a:lnTo>
                    <a:pt x="2830" y="5454"/>
                  </a:lnTo>
                  <a:lnTo>
                    <a:pt x="2753" y="4868"/>
                  </a:lnTo>
                  <a:lnTo>
                    <a:pt x="2677" y="3695"/>
                  </a:lnTo>
                  <a:lnTo>
                    <a:pt x="2626" y="2498"/>
                  </a:lnTo>
                  <a:lnTo>
                    <a:pt x="2626" y="2396"/>
                  </a:lnTo>
                  <a:lnTo>
                    <a:pt x="2575" y="2319"/>
                  </a:lnTo>
                  <a:lnTo>
                    <a:pt x="2473" y="2268"/>
                  </a:lnTo>
                  <a:lnTo>
                    <a:pt x="2371" y="2243"/>
                  </a:lnTo>
                  <a:lnTo>
                    <a:pt x="2295" y="2268"/>
                  </a:lnTo>
                  <a:lnTo>
                    <a:pt x="2193" y="2319"/>
                  </a:lnTo>
                  <a:lnTo>
                    <a:pt x="2142" y="2396"/>
                  </a:lnTo>
                  <a:lnTo>
                    <a:pt x="2142" y="2498"/>
                  </a:lnTo>
                  <a:lnTo>
                    <a:pt x="2142" y="3109"/>
                  </a:lnTo>
                  <a:lnTo>
                    <a:pt x="2167" y="3746"/>
                  </a:lnTo>
                  <a:lnTo>
                    <a:pt x="2193" y="4333"/>
                  </a:lnTo>
                  <a:lnTo>
                    <a:pt x="2244" y="4944"/>
                  </a:lnTo>
                  <a:lnTo>
                    <a:pt x="2320" y="5530"/>
                  </a:lnTo>
                  <a:lnTo>
                    <a:pt x="2397" y="6091"/>
                  </a:lnTo>
                  <a:lnTo>
                    <a:pt x="2499" y="6652"/>
                  </a:lnTo>
                  <a:lnTo>
                    <a:pt x="2626" y="7213"/>
                  </a:lnTo>
                  <a:lnTo>
                    <a:pt x="2728" y="7748"/>
                  </a:lnTo>
                  <a:lnTo>
                    <a:pt x="2881" y="8283"/>
                  </a:lnTo>
                  <a:lnTo>
                    <a:pt x="3034" y="8793"/>
                  </a:lnTo>
                  <a:lnTo>
                    <a:pt x="3212" y="9277"/>
                  </a:lnTo>
                  <a:lnTo>
                    <a:pt x="3391" y="9761"/>
                  </a:lnTo>
                  <a:lnTo>
                    <a:pt x="3569" y="10220"/>
                  </a:lnTo>
                  <a:lnTo>
                    <a:pt x="3773" y="10653"/>
                  </a:lnTo>
                  <a:lnTo>
                    <a:pt x="4002" y="11086"/>
                  </a:lnTo>
                  <a:lnTo>
                    <a:pt x="4232" y="11469"/>
                  </a:lnTo>
                  <a:lnTo>
                    <a:pt x="4461" y="11826"/>
                  </a:lnTo>
                  <a:lnTo>
                    <a:pt x="4690" y="12182"/>
                  </a:lnTo>
                  <a:lnTo>
                    <a:pt x="4945" y="12488"/>
                  </a:lnTo>
                  <a:lnTo>
                    <a:pt x="5200" y="12794"/>
                  </a:lnTo>
                  <a:lnTo>
                    <a:pt x="5455" y="13074"/>
                  </a:lnTo>
                  <a:lnTo>
                    <a:pt x="5735" y="13329"/>
                  </a:lnTo>
                  <a:lnTo>
                    <a:pt x="6016" y="13559"/>
                  </a:lnTo>
                  <a:lnTo>
                    <a:pt x="6296" y="13762"/>
                  </a:lnTo>
                  <a:lnTo>
                    <a:pt x="6576" y="13941"/>
                  </a:lnTo>
                  <a:lnTo>
                    <a:pt x="6882" y="14094"/>
                  </a:lnTo>
                  <a:lnTo>
                    <a:pt x="7188" y="14221"/>
                  </a:lnTo>
                  <a:lnTo>
                    <a:pt x="7494" y="14349"/>
                  </a:lnTo>
                  <a:lnTo>
                    <a:pt x="7800" y="14425"/>
                  </a:lnTo>
                  <a:lnTo>
                    <a:pt x="8106" y="14476"/>
                  </a:lnTo>
                  <a:lnTo>
                    <a:pt x="8437" y="14527"/>
                  </a:lnTo>
                  <a:lnTo>
                    <a:pt x="8437" y="15801"/>
                  </a:lnTo>
                  <a:lnTo>
                    <a:pt x="7698" y="15801"/>
                  </a:lnTo>
                  <a:lnTo>
                    <a:pt x="7698" y="15674"/>
                  </a:lnTo>
                  <a:lnTo>
                    <a:pt x="7672" y="15572"/>
                  </a:lnTo>
                  <a:lnTo>
                    <a:pt x="7621" y="15496"/>
                  </a:lnTo>
                  <a:lnTo>
                    <a:pt x="7545" y="15445"/>
                  </a:lnTo>
                  <a:lnTo>
                    <a:pt x="7443" y="15419"/>
                  </a:lnTo>
                  <a:lnTo>
                    <a:pt x="7341" y="15445"/>
                  </a:lnTo>
                  <a:lnTo>
                    <a:pt x="7265" y="15496"/>
                  </a:lnTo>
                  <a:lnTo>
                    <a:pt x="7214" y="15572"/>
                  </a:lnTo>
                  <a:lnTo>
                    <a:pt x="7188" y="15674"/>
                  </a:lnTo>
                  <a:lnTo>
                    <a:pt x="7188" y="15801"/>
                  </a:lnTo>
                  <a:lnTo>
                    <a:pt x="6474" y="15801"/>
                  </a:lnTo>
                  <a:lnTo>
                    <a:pt x="6474" y="15674"/>
                  </a:lnTo>
                  <a:lnTo>
                    <a:pt x="6449" y="15572"/>
                  </a:lnTo>
                  <a:lnTo>
                    <a:pt x="6398" y="15496"/>
                  </a:lnTo>
                  <a:lnTo>
                    <a:pt x="6322" y="15445"/>
                  </a:lnTo>
                  <a:lnTo>
                    <a:pt x="6220" y="15419"/>
                  </a:lnTo>
                  <a:lnTo>
                    <a:pt x="6118" y="15445"/>
                  </a:lnTo>
                  <a:lnTo>
                    <a:pt x="6041" y="15496"/>
                  </a:lnTo>
                  <a:lnTo>
                    <a:pt x="5990" y="15572"/>
                  </a:lnTo>
                  <a:lnTo>
                    <a:pt x="5965" y="15674"/>
                  </a:lnTo>
                  <a:lnTo>
                    <a:pt x="5965" y="15801"/>
                  </a:lnTo>
                  <a:lnTo>
                    <a:pt x="5226" y="15801"/>
                  </a:lnTo>
                  <a:lnTo>
                    <a:pt x="5226" y="15674"/>
                  </a:lnTo>
                  <a:lnTo>
                    <a:pt x="5226" y="15572"/>
                  </a:lnTo>
                  <a:lnTo>
                    <a:pt x="5175" y="15496"/>
                  </a:lnTo>
                  <a:lnTo>
                    <a:pt x="5073" y="15445"/>
                  </a:lnTo>
                  <a:lnTo>
                    <a:pt x="4996" y="15419"/>
                  </a:lnTo>
                  <a:lnTo>
                    <a:pt x="4894" y="15445"/>
                  </a:lnTo>
                  <a:lnTo>
                    <a:pt x="4792" y="15496"/>
                  </a:lnTo>
                  <a:lnTo>
                    <a:pt x="4741" y="15572"/>
                  </a:lnTo>
                  <a:lnTo>
                    <a:pt x="4741" y="15674"/>
                  </a:lnTo>
                  <a:lnTo>
                    <a:pt x="4741" y="15801"/>
                  </a:lnTo>
                  <a:lnTo>
                    <a:pt x="4002" y="15801"/>
                  </a:lnTo>
                  <a:lnTo>
                    <a:pt x="4002" y="15674"/>
                  </a:lnTo>
                  <a:lnTo>
                    <a:pt x="3977" y="15572"/>
                  </a:lnTo>
                  <a:lnTo>
                    <a:pt x="3926" y="15496"/>
                  </a:lnTo>
                  <a:lnTo>
                    <a:pt x="3849" y="15445"/>
                  </a:lnTo>
                  <a:lnTo>
                    <a:pt x="3747" y="15419"/>
                  </a:lnTo>
                  <a:lnTo>
                    <a:pt x="3646" y="15445"/>
                  </a:lnTo>
                  <a:lnTo>
                    <a:pt x="3569" y="15496"/>
                  </a:lnTo>
                  <a:lnTo>
                    <a:pt x="3518" y="15572"/>
                  </a:lnTo>
                  <a:lnTo>
                    <a:pt x="3493" y="15674"/>
                  </a:lnTo>
                  <a:lnTo>
                    <a:pt x="3493" y="15801"/>
                  </a:lnTo>
                  <a:lnTo>
                    <a:pt x="2779" y="15801"/>
                  </a:lnTo>
                  <a:lnTo>
                    <a:pt x="2779" y="15674"/>
                  </a:lnTo>
                  <a:lnTo>
                    <a:pt x="2753" y="15572"/>
                  </a:lnTo>
                  <a:lnTo>
                    <a:pt x="2703" y="15496"/>
                  </a:lnTo>
                  <a:lnTo>
                    <a:pt x="2626" y="15445"/>
                  </a:lnTo>
                  <a:lnTo>
                    <a:pt x="2524" y="15419"/>
                  </a:lnTo>
                  <a:lnTo>
                    <a:pt x="2422" y="15445"/>
                  </a:lnTo>
                  <a:lnTo>
                    <a:pt x="2346" y="15496"/>
                  </a:lnTo>
                  <a:lnTo>
                    <a:pt x="2295" y="15572"/>
                  </a:lnTo>
                  <a:lnTo>
                    <a:pt x="2269" y="15674"/>
                  </a:lnTo>
                  <a:lnTo>
                    <a:pt x="2269" y="15801"/>
                  </a:lnTo>
                  <a:lnTo>
                    <a:pt x="256" y="15801"/>
                  </a:lnTo>
                  <a:lnTo>
                    <a:pt x="154" y="15827"/>
                  </a:lnTo>
                  <a:lnTo>
                    <a:pt x="77" y="15878"/>
                  </a:lnTo>
                  <a:lnTo>
                    <a:pt x="26" y="15954"/>
                  </a:lnTo>
                  <a:lnTo>
                    <a:pt x="1" y="16056"/>
                  </a:lnTo>
                  <a:lnTo>
                    <a:pt x="26" y="16158"/>
                  </a:lnTo>
                  <a:lnTo>
                    <a:pt x="77" y="16235"/>
                  </a:lnTo>
                  <a:lnTo>
                    <a:pt x="154" y="16286"/>
                  </a:lnTo>
                  <a:lnTo>
                    <a:pt x="256" y="16311"/>
                  </a:lnTo>
                  <a:lnTo>
                    <a:pt x="2269" y="16311"/>
                  </a:lnTo>
                  <a:lnTo>
                    <a:pt x="2269" y="16413"/>
                  </a:lnTo>
                  <a:lnTo>
                    <a:pt x="2295" y="16515"/>
                  </a:lnTo>
                  <a:lnTo>
                    <a:pt x="2346" y="16617"/>
                  </a:lnTo>
                  <a:lnTo>
                    <a:pt x="2422" y="16668"/>
                  </a:lnTo>
                  <a:lnTo>
                    <a:pt x="2626" y="16668"/>
                  </a:lnTo>
                  <a:lnTo>
                    <a:pt x="2703" y="16617"/>
                  </a:lnTo>
                  <a:lnTo>
                    <a:pt x="2753" y="16515"/>
                  </a:lnTo>
                  <a:lnTo>
                    <a:pt x="2779" y="16413"/>
                  </a:lnTo>
                  <a:lnTo>
                    <a:pt x="2779" y="16311"/>
                  </a:lnTo>
                  <a:lnTo>
                    <a:pt x="3493" y="16311"/>
                  </a:lnTo>
                  <a:lnTo>
                    <a:pt x="3493" y="16413"/>
                  </a:lnTo>
                  <a:lnTo>
                    <a:pt x="3518" y="16515"/>
                  </a:lnTo>
                  <a:lnTo>
                    <a:pt x="3569" y="16617"/>
                  </a:lnTo>
                  <a:lnTo>
                    <a:pt x="3646" y="16668"/>
                  </a:lnTo>
                  <a:lnTo>
                    <a:pt x="3849" y="16668"/>
                  </a:lnTo>
                  <a:lnTo>
                    <a:pt x="3926" y="16617"/>
                  </a:lnTo>
                  <a:lnTo>
                    <a:pt x="3977" y="16515"/>
                  </a:lnTo>
                  <a:lnTo>
                    <a:pt x="4002" y="16413"/>
                  </a:lnTo>
                  <a:lnTo>
                    <a:pt x="4002" y="16311"/>
                  </a:lnTo>
                  <a:lnTo>
                    <a:pt x="4741" y="16311"/>
                  </a:lnTo>
                  <a:lnTo>
                    <a:pt x="4741" y="16413"/>
                  </a:lnTo>
                  <a:lnTo>
                    <a:pt x="4741" y="16515"/>
                  </a:lnTo>
                  <a:lnTo>
                    <a:pt x="4792" y="16617"/>
                  </a:lnTo>
                  <a:lnTo>
                    <a:pt x="4894" y="16668"/>
                  </a:lnTo>
                  <a:lnTo>
                    <a:pt x="5073" y="16668"/>
                  </a:lnTo>
                  <a:lnTo>
                    <a:pt x="5175" y="16617"/>
                  </a:lnTo>
                  <a:lnTo>
                    <a:pt x="5226" y="16515"/>
                  </a:lnTo>
                  <a:lnTo>
                    <a:pt x="5226" y="16413"/>
                  </a:lnTo>
                  <a:lnTo>
                    <a:pt x="5226" y="16311"/>
                  </a:lnTo>
                  <a:lnTo>
                    <a:pt x="5965" y="16311"/>
                  </a:lnTo>
                  <a:lnTo>
                    <a:pt x="5965" y="16413"/>
                  </a:lnTo>
                  <a:lnTo>
                    <a:pt x="5990" y="16515"/>
                  </a:lnTo>
                  <a:lnTo>
                    <a:pt x="6041" y="16617"/>
                  </a:lnTo>
                  <a:lnTo>
                    <a:pt x="6118" y="16668"/>
                  </a:lnTo>
                  <a:lnTo>
                    <a:pt x="6322" y="16668"/>
                  </a:lnTo>
                  <a:lnTo>
                    <a:pt x="6398" y="16617"/>
                  </a:lnTo>
                  <a:lnTo>
                    <a:pt x="6449" y="16515"/>
                  </a:lnTo>
                  <a:lnTo>
                    <a:pt x="6474" y="16413"/>
                  </a:lnTo>
                  <a:lnTo>
                    <a:pt x="6474" y="16311"/>
                  </a:lnTo>
                  <a:lnTo>
                    <a:pt x="7188" y="16311"/>
                  </a:lnTo>
                  <a:lnTo>
                    <a:pt x="7188" y="16413"/>
                  </a:lnTo>
                  <a:lnTo>
                    <a:pt x="7214" y="16515"/>
                  </a:lnTo>
                  <a:lnTo>
                    <a:pt x="7265" y="16617"/>
                  </a:lnTo>
                  <a:lnTo>
                    <a:pt x="7341" y="16668"/>
                  </a:lnTo>
                  <a:lnTo>
                    <a:pt x="7545" y="16668"/>
                  </a:lnTo>
                  <a:lnTo>
                    <a:pt x="7621" y="16617"/>
                  </a:lnTo>
                  <a:lnTo>
                    <a:pt x="7672" y="16515"/>
                  </a:lnTo>
                  <a:lnTo>
                    <a:pt x="7698" y="16413"/>
                  </a:lnTo>
                  <a:lnTo>
                    <a:pt x="7698" y="16311"/>
                  </a:lnTo>
                  <a:lnTo>
                    <a:pt x="8437" y="16311"/>
                  </a:lnTo>
                  <a:lnTo>
                    <a:pt x="8437" y="17076"/>
                  </a:lnTo>
                  <a:lnTo>
                    <a:pt x="8437" y="17178"/>
                  </a:lnTo>
                  <a:lnTo>
                    <a:pt x="8488" y="17254"/>
                  </a:lnTo>
                  <a:lnTo>
                    <a:pt x="8590" y="17305"/>
                  </a:lnTo>
                  <a:lnTo>
                    <a:pt x="8666" y="17331"/>
                  </a:lnTo>
                  <a:lnTo>
                    <a:pt x="8768" y="17305"/>
                  </a:lnTo>
                  <a:lnTo>
                    <a:pt x="8870" y="17254"/>
                  </a:lnTo>
                  <a:lnTo>
                    <a:pt x="8921" y="17178"/>
                  </a:lnTo>
                  <a:lnTo>
                    <a:pt x="8921" y="17076"/>
                  </a:lnTo>
                  <a:lnTo>
                    <a:pt x="8921" y="16311"/>
                  </a:lnTo>
                  <a:lnTo>
                    <a:pt x="9660" y="16311"/>
                  </a:lnTo>
                  <a:lnTo>
                    <a:pt x="9660" y="16413"/>
                  </a:lnTo>
                  <a:lnTo>
                    <a:pt x="9686" y="16515"/>
                  </a:lnTo>
                  <a:lnTo>
                    <a:pt x="9737" y="16617"/>
                  </a:lnTo>
                  <a:lnTo>
                    <a:pt x="9813" y="16668"/>
                  </a:lnTo>
                  <a:lnTo>
                    <a:pt x="10017" y="16668"/>
                  </a:lnTo>
                  <a:lnTo>
                    <a:pt x="10093" y="16617"/>
                  </a:lnTo>
                  <a:lnTo>
                    <a:pt x="10144" y="16515"/>
                  </a:lnTo>
                  <a:lnTo>
                    <a:pt x="10170" y="16413"/>
                  </a:lnTo>
                  <a:lnTo>
                    <a:pt x="10170" y="16311"/>
                  </a:lnTo>
                  <a:lnTo>
                    <a:pt x="10884" y="16311"/>
                  </a:lnTo>
                  <a:lnTo>
                    <a:pt x="10884" y="16413"/>
                  </a:lnTo>
                  <a:lnTo>
                    <a:pt x="10909" y="16515"/>
                  </a:lnTo>
                  <a:lnTo>
                    <a:pt x="10960" y="16617"/>
                  </a:lnTo>
                  <a:lnTo>
                    <a:pt x="11036" y="16668"/>
                  </a:lnTo>
                  <a:lnTo>
                    <a:pt x="11240" y="16668"/>
                  </a:lnTo>
                  <a:lnTo>
                    <a:pt x="11317" y="16617"/>
                  </a:lnTo>
                  <a:lnTo>
                    <a:pt x="11368" y="16515"/>
                  </a:lnTo>
                  <a:lnTo>
                    <a:pt x="11393" y="16413"/>
                  </a:lnTo>
                  <a:lnTo>
                    <a:pt x="11393" y="16311"/>
                  </a:lnTo>
                  <a:lnTo>
                    <a:pt x="12132" y="16311"/>
                  </a:lnTo>
                  <a:lnTo>
                    <a:pt x="12132" y="16413"/>
                  </a:lnTo>
                  <a:lnTo>
                    <a:pt x="12132" y="16515"/>
                  </a:lnTo>
                  <a:lnTo>
                    <a:pt x="12183" y="16617"/>
                  </a:lnTo>
                  <a:lnTo>
                    <a:pt x="12285" y="16668"/>
                  </a:lnTo>
                  <a:lnTo>
                    <a:pt x="12464" y="16668"/>
                  </a:lnTo>
                  <a:lnTo>
                    <a:pt x="12566" y="16617"/>
                  </a:lnTo>
                  <a:lnTo>
                    <a:pt x="12617" y="16515"/>
                  </a:lnTo>
                  <a:lnTo>
                    <a:pt x="12617" y="16413"/>
                  </a:lnTo>
                  <a:lnTo>
                    <a:pt x="12617" y="16311"/>
                  </a:lnTo>
                  <a:lnTo>
                    <a:pt x="13356" y="16311"/>
                  </a:lnTo>
                  <a:lnTo>
                    <a:pt x="13356" y="16413"/>
                  </a:lnTo>
                  <a:lnTo>
                    <a:pt x="13381" y="16515"/>
                  </a:lnTo>
                  <a:lnTo>
                    <a:pt x="13432" y="16617"/>
                  </a:lnTo>
                  <a:lnTo>
                    <a:pt x="13509" y="16668"/>
                  </a:lnTo>
                  <a:lnTo>
                    <a:pt x="13713" y="16668"/>
                  </a:lnTo>
                  <a:lnTo>
                    <a:pt x="13789" y="16617"/>
                  </a:lnTo>
                  <a:lnTo>
                    <a:pt x="13840" y="16515"/>
                  </a:lnTo>
                  <a:lnTo>
                    <a:pt x="13865" y="16413"/>
                  </a:lnTo>
                  <a:lnTo>
                    <a:pt x="13865" y="16311"/>
                  </a:lnTo>
                  <a:lnTo>
                    <a:pt x="14783" y="16311"/>
                  </a:lnTo>
                  <a:lnTo>
                    <a:pt x="14783" y="17076"/>
                  </a:lnTo>
                  <a:lnTo>
                    <a:pt x="14808" y="17152"/>
                  </a:lnTo>
                  <a:lnTo>
                    <a:pt x="14808" y="17203"/>
                  </a:lnTo>
                  <a:lnTo>
                    <a:pt x="14859" y="17254"/>
                  </a:lnTo>
                  <a:lnTo>
                    <a:pt x="14910" y="17280"/>
                  </a:lnTo>
                  <a:lnTo>
                    <a:pt x="14961" y="17331"/>
                  </a:lnTo>
                  <a:lnTo>
                    <a:pt x="15038" y="17331"/>
                  </a:lnTo>
                  <a:lnTo>
                    <a:pt x="15165" y="17305"/>
                  </a:lnTo>
                  <a:lnTo>
                    <a:pt x="17204" y="16286"/>
                  </a:lnTo>
                  <a:lnTo>
                    <a:pt x="17255" y="16235"/>
                  </a:lnTo>
                  <a:lnTo>
                    <a:pt x="17306" y="16184"/>
                  </a:lnTo>
                  <a:lnTo>
                    <a:pt x="17332" y="16107"/>
                  </a:lnTo>
                  <a:lnTo>
                    <a:pt x="17357" y="16056"/>
                  </a:lnTo>
                  <a:lnTo>
                    <a:pt x="17332" y="15980"/>
                  </a:lnTo>
                  <a:lnTo>
                    <a:pt x="17306" y="15903"/>
                  </a:lnTo>
                  <a:lnTo>
                    <a:pt x="17255" y="15852"/>
                  </a:lnTo>
                  <a:lnTo>
                    <a:pt x="17204" y="15827"/>
                  </a:lnTo>
                  <a:lnTo>
                    <a:pt x="16694" y="15572"/>
                  </a:lnTo>
                  <a:lnTo>
                    <a:pt x="16592" y="15521"/>
                  </a:lnTo>
                  <a:lnTo>
                    <a:pt x="16490" y="15546"/>
                  </a:lnTo>
                  <a:lnTo>
                    <a:pt x="16414" y="15597"/>
                  </a:lnTo>
                  <a:lnTo>
                    <a:pt x="16338" y="15674"/>
                  </a:lnTo>
                  <a:lnTo>
                    <a:pt x="16312" y="15776"/>
                  </a:lnTo>
                  <a:lnTo>
                    <a:pt x="16338" y="15878"/>
                  </a:lnTo>
                  <a:lnTo>
                    <a:pt x="16389" y="15954"/>
                  </a:lnTo>
                  <a:lnTo>
                    <a:pt x="16465" y="16005"/>
                  </a:lnTo>
                  <a:lnTo>
                    <a:pt x="16516" y="16056"/>
                  </a:lnTo>
                  <a:lnTo>
                    <a:pt x="15293" y="16668"/>
                  </a:lnTo>
                  <a:lnTo>
                    <a:pt x="15293" y="15445"/>
                  </a:lnTo>
                  <a:lnTo>
                    <a:pt x="15395" y="15470"/>
                  </a:lnTo>
                  <a:lnTo>
                    <a:pt x="15471" y="15496"/>
                  </a:lnTo>
                  <a:lnTo>
                    <a:pt x="15573" y="15496"/>
                  </a:lnTo>
                  <a:lnTo>
                    <a:pt x="15675" y="15445"/>
                  </a:lnTo>
                  <a:lnTo>
                    <a:pt x="15726" y="15368"/>
                  </a:lnTo>
                  <a:lnTo>
                    <a:pt x="15751" y="15266"/>
                  </a:lnTo>
                  <a:lnTo>
                    <a:pt x="15751" y="15164"/>
                  </a:lnTo>
                  <a:lnTo>
                    <a:pt x="15700" y="15088"/>
                  </a:lnTo>
                  <a:lnTo>
                    <a:pt x="15624" y="15011"/>
                  </a:lnTo>
                  <a:lnTo>
                    <a:pt x="15165" y="14807"/>
                  </a:lnTo>
                  <a:lnTo>
                    <a:pt x="15089" y="14782"/>
                  </a:lnTo>
                  <a:lnTo>
                    <a:pt x="15038" y="14756"/>
                  </a:lnTo>
                  <a:lnTo>
                    <a:pt x="14961" y="14782"/>
                  </a:lnTo>
                  <a:lnTo>
                    <a:pt x="14910" y="14807"/>
                  </a:lnTo>
                  <a:lnTo>
                    <a:pt x="14859" y="14858"/>
                  </a:lnTo>
                  <a:lnTo>
                    <a:pt x="14808" y="14909"/>
                  </a:lnTo>
                  <a:lnTo>
                    <a:pt x="14808" y="14960"/>
                  </a:lnTo>
                  <a:lnTo>
                    <a:pt x="14783" y="15011"/>
                  </a:lnTo>
                  <a:lnTo>
                    <a:pt x="14783" y="15801"/>
                  </a:lnTo>
                  <a:lnTo>
                    <a:pt x="13865" y="15801"/>
                  </a:lnTo>
                  <a:lnTo>
                    <a:pt x="13865" y="15674"/>
                  </a:lnTo>
                  <a:lnTo>
                    <a:pt x="13840" y="15572"/>
                  </a:lnTo>
                  <a:lnTo>
                    <a:pt x="13789" y="15496"/>
                  </a:lnTo>
                  <a:lnTo>
                    <a:pt x="13713" y="15445"/>
                  </a:lnTo>
                  <a:lnTo>
                    <a:pt x="13611" y="15419"/>
                  </a:lnTo>
                  <a:lnTo>
                    <a:pt x="13509" y="15445"/>
                  </a:lnTo>
                  <a:lnTo>
                    <a:pt x="13432" y="15496"/>
                  </a:lnTo>
                  <a:lnTo>
                    <a:pt x="13381" y="15572"/>
                  </a:lnTo>
                  <a:lnTo>
                    <a:pt x="13356" y="15674"/>
                  </a:lnTo>
                  <a:lnTo>
                    <a:pt x="13356" y="15801"/>
                  </a:lnTo>
                  <a:lnTo>
                    <a:pt x="12617" y="15801"/>
                  </a:lnTo>
                  <a:lnTo>
                    <a:pt x="12617" y="15674"/>
                  </a:lnTo>
                  <a:lnTo>
                    <a:pt x="12617" y="15572"/>
                  </a:lnTo>
                  <a:lnTo>
                    <a:pt x="12566" y="15496"/>
                  </a:lnTo>
                  <a:lnTo>
                    <a:pt x="12464" y="15445"/>
                  </a:lnTo>
                  <a:lnTo>
                    <a:pt x="12362" y="15419"/>
                  </a:lnTo>
                  <a:lnTo>
                    <a:pt x="12285" y="15445"/>
                  </a:lnTo>
                  <a:lnTo>
                    <a:pt x="12183" y="15496"/>
                  </a:lnTo>
                  <a:lnTo>
                    <a:pt x="12132" y="15572"/>
                  </a:lnTo>
                  <a:lnTo>
                    <a:pt x="12132" y="15674"/>
                  </a:lnTo>
                  <a:lnTo>
                    <a:pt x="12132" y="15801"/>
                  </a:lnTo>
                  <a:lnTo>
                    <a:pt x="11393" y="15801"/>
                  </a:lnTo>
                  <a:lnTo>
                    <a:pt x="11393" y="15674"/>
                  </a:lnTo>
                  <a:lnTo>
                    <a:pt x="11368" y="15572"/>
                  </a:lnTo>
                  <a:lnTo>
                    <a:pt x="11317" y="15496"/>
                  </a:lnTo>
                  <a:lnTo>
                    <a:pt x="11240" y="15445"/>
                  </a:lnTo>
                  <a:lnTo>
                    <a:pt x="11138" y="15419"/>
                  </a:lnTo>
                  <a:lnTo>
                    <a:pt x="11036" y="15445"/>
                  </a:lnTo>
                  <a:lnTo>
                    <a:pt x="10960" y="15496"/>
                  </a:lnTo>
                  <a:lnTo>
                    <a:pt x="10909" y="15572"/>
                  </a:lnTo>
                  <a:lnTo>
                    <a:pt x="10884" y="15674"/>
                  </a:lnTo>
                  <a:lnTo>
                    <a:pt x="10884" y="15801"/>
                  </a:lnTo>
                  <a:lnTo>
                    <a:pt x="10170" y="15801"/>
                  </a:lnTo>
                  <a:lnTo>
                    <a:pt x="10170" y="15674"/>
                  </a:lnTo>
                  <a:lnTo>
                    <a:pt x="10144" y="15572"/>
                  </a:lnTo>
                  <a:lnTo>
                    <a:pt x="10093" y="15496"/>
                  </a:lnTo>
                  <a:lnTo>
                    <a:pt x="10017" y="15445"/>
                  </a:lnTo>
                  <a:lnTo>
                    <a:pt x="9915" y="15419"/>
                  </a:lnTo>
                  <a:lnTo>
                    <a:pt x="9813" y="15445"/>
                  </a:lnTo>
                  <a:lnTo>
                    <a:pt x="9737" y="15496"/>
                  </a:lnTo>
                  <a:lnTo>
                    <a:pt x="9686" y="15572"/>
                  </a:lnTo>
                  <a:lnTo>
                    <a:pt x="9660" y="15674"/>
                  </a:lnTo>
                  <a:lnTo>
                    <a:pt x="9660" y="15801"/>
                  </a:lnTo>
                  <a:lnTo>
                    <a:pt x="8921" y="15801"/>
                  </a:lnTo>
                  <a:lnTo>
                    <a:pt x="8921" y="14527"/>
                  </a:lnTo>
                  <a:lnTo>
                    <a:pt x="9252" y="14476"/>
                  </a:lnTo>
                  <a:lnTo>
                    <a:pt x="9558" y="14425"/>
                  </a:lnTo>
                  <a:lnTo>
                    <a:pt x="9864" y="14349"/>
                  </a:lnTo>
                  <a:lnTo>
                    <a:pt x="10170" y="14221"/>
                  </a:lnTo>
                  <a:lnTo>
                    <a:pt x="10476" y="14094"/>
                  </a:lnTo>
                  <a:lnTo>
                    <a:pt x="10782" y="13941"/>
                  </a:lnTo>
                  <a:lnTo>
                    <a:pt x="11062" y="13762"/>
                  </a:lnTo>
                  <a:lnTo>
                    <a:pt x="11342" y="13559"/>
                  </a:lnTo>
                  <a:lnTo>
                    <a:pt x="11623" y="13329"/>
                  </a:lnTo>
                  <a:lnTo>
                    <a:pt x="11903" y="13074"/>
                  </a:lnTo>
                  <a:lnTo>
                    <a:pt x="12158" y="12794"/>
                  </a:lnTo>
                  <a:lnTo>
                    <a:pt x="12413" y="12488"/>
                  </a:lnTo>
                  <a:lnTo>
                    <a:pt x="12668" y="12182"/>
                  </a:lnTo>
                  <a:lnTo>
                    <a:pt x="12897" y="11826"/>
                  </a:lnTo>
                  <a:lnTo>
                    <a:pt x="13126" y="11469"/>
                  </a:lnTo>
                  <a:lnTo>
                    <a:pt x="13356" y="11086"/>
                  </a:lnTo>
                  <a:lnTo>
                    <a:pt x="13585" y="10653"/>
                  </a:lnTo>
                  <a:lnTo>
                    <a:pt x="13789" y="10220"/>
                  </a:lnTo>
                  <a:lnTo>
                    <a:pt x="13967" y="9761"/>
                  </a:lnTo>
                  <a:lnTo>
                    <a:pt x="14146" y="9277"/>
                  </a:lnTo>
                  <a:lnTo>
                    <a:pt x="14324" y="8793"/>
                  </a:lnTo>
                  <a:lnTo>
                    <a:pt x="14477" y="8283"/>
                  </a:lnTo>
                  <a:lnTo>
                    <a:pt x="14630" y="7748"/>
                  </a:lnTo>
                  <a:lnTo>
                    <a:pt x="14732" y="7213"/>
                  </a:lnTo>
                  <a:lnTo>
                    <a:pt x="14859" y="6652"/>
                  </a:lnTo>
                  <a:lnTo>
                    <a:pt x="14961" y="6091"/>
                  </a:lnTo>
                  <a:lnTo>
                    <a:pt x="15038" y="5530"/>
                  </a:lnTo>
                  <a:lnTo>
                    <a:pt x="15114" y="4944"/>
                  </a:lnTo>
                  <a:lnTo>
                    <a:pt x="15165" y="4333"/>
                  </a:lnTo>
                  <a:lnTo>
                    <a:pt x="15191" y="3746"/>
                  </a:lnTo>
                  <a:lnTo>
                    <a:pt x="15216" y="3109"/>
                  </a:lnTo>
                  <a:lnTo>
                    <a:pt x="15216" y="2498"/>
                  </a:lnTo>
                  <a:lnTo>
                    <a:pt x="15216" y="2396"/>
                  </a:lnTo>
                  <a:lnTo>
                    <a:pt x="15165" y="2319"/>
                  </a:lnTo>
                  <a:lnTo>
                    <a:pt x="15063" y="2268"/>
                  </a:lnTo>
                  <a:lnTo>
                    <a:pt x="14961" y="2243"/>
                  </a:lnTo>
                  <a:lnTo>
                    <a:pt x="14885" y="2268"/>
                  </a:lnTo>
                  <a:lnTo>
                    <a:pt x="14783" y="2319"/>
                  </a:lnTo>
                  <a:lnTo>
                    <a:pt x="14732" y="2396"/>
                  </a:lnTo>
                  <a:lnTo>
                    <a:pt x="14732" y="2498"/>
                  </a:lnTo>
                  <a:lnTo>
                    <a:pt x="14681" y="3695"/>
                  </a:lnTo>
                  <a:lnTo>
                    <a:pt x="14605" y="4868"/>
                  </a:lnTo>
                  <a:lnTo>
                    <a:pt x="14528" y="5454"/>
                  </a:lnTo>
                  <a:lnTo>
                    <a:pt x="14452" y="6015"/>
                  </a:lnTo>
                  <a:lnTo>
                    <a:pt x="14350" y="6550"/>
                  </a:lnTo>
                  <a:lnTo>
                    <a:pt x="14248" y="7085"/>
                  </a:lnTo>
                  <a:lnTo>
                    <a:pt x="14120" y="7620"/>
                  </a:lnTo>
                  <a:lnTo>
                    <a:pt x="13993" y="8130"/>
                  </a:lnTo>
                  <a:lnTo>
                    <a:pt x="13840" y="8614"/>
                  </a:lnTo>
                  <a:lnTo>
                    <a:pt x="13687" y="9099"/>
                  </a:lnTo>
                  <a:lnTo>
                    <a:pt x="13509" y="9557"/>
                  </a:lnTo>
                  <a:lnTo>
                    <a:pt x="13330" y="10016"/>
                  </a:lnTo>
                  <a:lnTo>
                    <a:pt x="13126" y="10424"/>
                  </a:lnTo>
                  <a:lnTo>
                    <a:pt x="12897" y="10857"/>
                  </a:lnTo>
                  <a:lnTo>
                    <a:pt x="12693" y="11188"/>
                  </a:lnTo>
                  <a:lnTo>
                    <a:pt x="12489" y="11545"/>
                  </a:lnTo>
                  <a:lnTo>
                    <a:pt x="12285" y="11851"/>
                  </a:lnTo>
                  <a:lnTo>
                    <a:pt x="12056" y="12131"/>
                  </a:lnTo>
                  <a:lnTo>
                    <a:pt x="11827" y="12412"/>
                  </a:lnTo>
                  <a:lnTo>
                    <a:pt x="11572" y="12667"/>
                  </a:lnTo>
                  <a:lnTo>
                    <a:pt x="11342" y="12896"/>
                  </a:lnTo>
                  <a:lnTo>
                    <a:pt x="11087" y="13100"/>
                  </a:lnTo>
                  <a:lnTo>
                    <a:pt x="10833" y="13304"/>
                  </a:lnTo>
                  <a:lnTo>
                    <a:pt x="10578" y="13457"/>
                  </a:lnTo>
                  <a:lnTo>
                    <a:pt x="10323" y="13610"/>
                  </a:lnTo>
                  <a:lnTo>
                    <a:pt x="10043" y="13737"/>
                  </a:lnTo>
                  <a:lnTo>
                    <a:pt x="9762" y="13839"/>
                  </a:lnTo>
                  <a:lnTo>
                    <a:pt x="9482" y="13915"/>
                  </a:lnTo>
                  <a:lnTo>
                    <a:pt x="9227" y="13966"/>
                  </a:lnTo>
                  <a:lnTo>
                    <a:pt x="8921" y="14017"/>
                  </a:lnTo>
                  <a:lnTo>
                    <a:pt x="8921" y="12539"/>
                  </a:lnTo>
                  <a:lnTo>
                    <a:pt x="9049" y="12539"/>
                  </a:lnTo>
                  <a:lnTo>
                    <a:pt x="9150" y="12514"/>
                  </a:lnTo>
                  <a:lnTo>
                    <a:pt x="9227" y="12463"/>
                  </a:lnTo>
                  <a:lnTo>
                    <a:pt x="9278" y="12386"/>
                  </a:lnTo>
                  <a:lnTo>
                    <a:pt x="9303" y="12284"/>
                  </a:lnTo>
                  <a:lnTo>
                    <a:pt x="9278" y="12182"/>
                  </a:lnTo>
                  <a:lnTo>
                    <a:pt x="9227" y="12106"/>
                  </a:lnTo>
                  <a:lnTo>
                    <a:pt x="9150" y="12055"/>
                  </a:lnTo>
                  <a:lnTo>
                    <a:pt x="9049" y="12029"/>
                  </a:lnTo>
                  <a:lnTo>
                    <a:pt x="8921" y="12029"/>
                  </a:lnTo>
                  <a:lnTo>
                    <a:pt x="8921" y="11316"/>
                  </a:lnTo>
                  <a:lnTo>
                    <a:pt x="9049" y="11316"/>
                  </a:lnTo>
                  <a:lnTo>
                    <a:pt x="9150" y="11290"/>
                  </a:lnTo>
                  <a:lnTo>
                    <a:pt x="9227" y="11239"/>
                  </a:lnTo>
                  <a:lnTo>
                    <a:pt x="9278" y="11163"/>
                  </a:lnTo>
                  <a:lnTo>
                    <a:pt x="9303" y="11061"/>
                  </a:lnTo>
                  <a:lnTo>
                    <a:pt x="9278" y="10959"/>
                  </a:lnTo>
                  <a:lnTo>
                    <a:pt x="9227" y="10883"/>
                  </a:lnTo>
                  <a:lnTo>
                    <a:pt x="9150" y="10832"/>
                  </a:lnTo>
                  <a:lnTo>
                    <a:pt x="9049" y="10806"/>
                  </a:lnTo>
                  <a:lnTo>
                    <a:pt x="8921" y="10806"/>
                  </a:lnTo>
                  <a:lnTo>
                    <a:pt x="8921" y="10067"/>
                  </a:lnTo>
                  <a:lnTo>
                    <a:pt x="9150" y="10067"/>
                  </a:lnTo>
                  <a:lnTo>
                    <a:pt x="9227" y="9991"/>
                  </a:lnTo>
                  <a:lnTo>
                    <a:pt x="9278" y="9914"/>
                  </a:lnTo>
                  <a:lnTo>
                    <a:pt x="9303" y="9812"/>
                  </a:lnTo>
                  <a:lnTo>
                    <a:pt x="9278" y="9710"/>
                  </a:lnTo>
                  <a:lnTo>
                    <a:pt x="9227" y="9634"/>
                  </a:lnTo>
                  <a:lnTo>
                    <a:pt x="9150" y="9583"/>
                  </a:lnTo>
                  <a:lnTo>
                    <a:pt x="9049" y="9557"/>
                  </a:lnTo>
                  <a:lnTo>
                    <a:pt x="8921" y="9557"/>
                  </a:lnTo>
                  <a:lnTo>
                    <a:pt x="8921" y="8844"/>
                  </a:lnTo>
                  <a:lnTo>
                    <a:pt x="9049" y="8844"/>
                  </a:lnTo>
                  <a:lnTo>
                    <a:pt x="9150" y="8818"/>
                  </a:lnTo>
                  <a:lnTo>
                    <a:pt x="9227" y="8767"/>
                  </a:lnTo>
                  <a:lnTo>
                    <a:pt x="9278" y="8691"/>
                  </a:lnTo>
                  <a:lnTo>
                    <a:pt x="9303" y="8589"/>
                  </a:lnTo>
                  <a:lnTo>
                    <a:pt x="9278" y="8487"/>
                  </a:lnTo>
                  <a:lnTo>
                    <a:pt x="9227" y="8410"/>
                  </a:lnTo>
                  <a:lnTo>
                    <a:pt x="9150" y="8359"/>
                  </a:lnTo>
                  <a:lnTo>
                    <a:pt x="9049" y="8334"/>
                  </a:lnTo>
                  <a:lnTo>
                    <a:pt x="8921" y="8334"/>
                  </a:lnTo>
                  <a:lnTo>
                    <a:pt x="8921" y="7620"/>
                  </a:lnTo>
                  <a:lnTo>
                    <a:pt x="9049" y="7620"/>
                  </a:lnTo>
                  <a:lnTo>
                    <a:pt x="9150" y="7595"/>
                  </a:lnTo>
                  <a:lnTo>
                    <a:pt x="9227" y="7544"/>
                  </a:lnTo>
                  <a:lnTo>
                    <a:pt x="9278" y="7467"/>
                  </a:lnTo>
                  <a:lnTo>
                    <a:pt x="9303" y="7365"/>
                  </a:lnTo>
                  <a:lnTo>
                    <a:pt x="9278" y="7264"/>
                  </a:lnTo>
                  <a:lnTo>
                    <a:pt x="9227" y="7187"/>
                  </a:lnTo>
                  <a:lnTo>
                    <a:pt x="9150" y="7136"/>
                  </a:lnTo>
                  <a:lnTo>
                    <a:pt x="9049" y="7111"/>
                  </a:lnTo>
                  <a:lnTo>
                    <a:pt x="8921" y="7111"/>
                  </a:lnTo>
                  <a:lnTo>
                    <a:pt x="8921" y="6372"/>
                  </a:lnTo>
                  <a:lnTo>
                    <a:pt x="9150" y="6372"/>
                  </a:lnTo>
                  <a:lnTo>
                    <a:pt x="9227" y="6295"/>
                  </a:lnTo>
                  <a:lnTo>
                    <a:pt x="9278" y="6219"/>
                  </a:lnTo>
                  <a:lnTo>
                    <a:pt x="9303" y="6117"/>
                  </a:lnTo>
                  <a:lnTo>
                    <a:pt x="9278" y="6040"/>
                  </a:lnTo>
                  <a:lnTo>
                    <a:pt x="9227" y="5938"/>
                  </a:lnTo>
                  <a:lnTo>
                    <a:pt x="9150" y="5887"/>
                  </a:lnTo>
                  <a:lnTo>
                    <a:pt x="9049" y="5862"/>
                  </a:lnTo>
                  <a:lnTo>
                    <a:pt x="8921" y="5862"/>
                  </a:lnTo>
                  <a:lnTo>
                    <a:pt x="8921" y="5148"/>
                  </a:lnTo>
                  <a:lnTo>
                    <a:pt x="9049" y="5148"/>
                  </a:lnTo>
                  <a:lnTo>
                    <a:pt x="9150" y="5123"/>
                  </a:lnTo>
                  <a:lnTo>
                    <a:pt x="9227" y="5072"/>
                  </a:lnTo>
                  <a:lnTo>
                    <a:pt x="9278" y="4995"/>
                  </a:lnTo>
                  <a:lnTo>
                    <a:pt x="9303" y="4893"/>
                  </a:lnTo>
                  <a:lnTo>
                    <a:pt x="9278" y="4791"/>
                  </a:lnTo>
                  <a:lnTo>
                    <a:pt x="9227" y="4715"/>
                  </a:lnTo>
                  <a:lnTo>
                    <a:pt x="9150" y="4664"/>
                  </a:lnTo>
                  <a:lnTo>
                    <a:pt x="9049" y="4638"/>
                  </a:lnTo>
                  <a:lnTo>
                    <a:pt x="8921" y="4638"/>
                  </a:lnTo>
                  <a:lnTo>
                    <a:pt x="8921" y="3925"/>
                  </a:lnTo>
                  <a:lnTo>
                    <a:pt x="9049" y="3925"/>
                  </a:lnTo>
                  <a:lnTo>
                    <a:pt x="9150" y="3899"/>
                  </a:lnTo>
                  <a:lnTo>
                    <a:pt x="9227" y="3848"/>
                  </a:lnTo>
                  <a:lnTo>
                    <a:pt x="9278" y="3772"/>
                  </a:lnTo>
                  <a:lnTo>
                    <a:pt x="9303" y="3670"/>
                  </a:lnTo>
                  <a:lnTo>
                    <a:pt x="9278" y="3568"/>
                  </a:lnTo>
                  <a:lnTo>
                    <a:pt x="9227" y="3492"/>
                  </a:lnTo>
                  <a:lnTo>
                    <a:pt x="9150" y="3441"/>
                  </a:lnTo>
                  <a:lnTo>
                    <a:pt x="9049" y="3415"/>
                  </a:lnTo>
                  <a:lnTo>
                    <a:pt x="8921" y="3415"/>
                  </a:lnTo>
                  <a:lnTo>
                    <a:pt x="8921" y="2549"/>
                  </a:lnTo>
                  <a:lnTo>
                    <a:pt x="9762" y="2549"/>
                  </a:lnTo>
                  <a:lnTo>
                    <a:pt x="9839" y="2523"/>
                  </a:lnTo>
                  <a:lnTo>
                    <a:pt x="9890" y="2472"/>
                  </a:lnTo>
                  <a:lnTo>
                    <a:pt x="9915" y="2421"/>
                  </a:lnTo>
                  <a:lnTo>
                    <a:pt x="9941" y="2370"/>
                  </a:lnTo>
                  <a:lnTo>
                    <a:pt x="9966" y="2294"/>
                  </a:lnTo>
                  <a:lnTo>
                    <a:pt x="9966" y="2243"/>
                  </a:lnTo>
                  <a:lnTo>
                    <a:pt x="9941" y="2192"/>
                  </a:lnTo>
                  <a:lnTo>
                    <a:pt x="8896" y="127"/>
                  </a:lnTo>
                  <a:lnTo>
                    <a:pt x="8870" y="76"/>
                  </a:lnTo>
                  <a:lnTo>
                    <a:pt x="8819" y="25"/>
                  </a:lnTo>
                  <a:lnTo>
                    <a:pt x="87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 name="Google Shape;505;p45"/>
          <p:cNvGrpSpPr/>
          <p:nvPr/>
        </p:nvGrpSpPr>
        <p:grpSpPr>
          <a:xfrm>
            <a:off x="1573562" y="1419288"/>
            <a:ext cx="433925" cy="433275"/>
            <a:chOff x="238125" y="1961325"/>
            <a:chExt cx="433925" cy="433275"/>
          </a:xfrm>
        </p:grpSpPr>
        <p:sp>
          <p:nvSpPr>
            <p:cNvPr id="506" name="Google Shape;506;p45"/>
            <p:cNvSpPr/>
            <p:nvPr/>
          </p:nvSpPr>
          <p:spPr>
            <a:xfrm>
              <a:off x="294825" y="2154375"/>
              <a:ext cx="98150" cy="183525"/>
            </a:xfrm>
            <a:custGeom>
              <a:avLst/>
              <a:gdLst/>
              <a:ahLst/>
              <a:cxnLst/>
              <a:rect l="l" t="t" r="r" b="b"/>
              <a:pathLst>
                <a:path w="3926" h="7341" extrusionOk="0">
                  <a:moveTo>
                    <a:pt x="255" y="1"/>
                  </a:moveTo>
                  <a:lnTo>
                    <a:pt x="153" y="26"/>
                  </a:lnTo>
                  <a:lnTo>
                    <a:pt x="77" y="77"/>
                  </a:lnTo>
                  <a:lnTo>
                    <a:pt x="26" y="154"/>
                  </a:lnTo>
                  <a:lnTo>
                    <a:pt x="0" y="256"/>
                  </a:lnTo>
                  <a:lnTo>
                    <a:pt x="0" y="1173"/>
                  </a:lnTo>
                  <a:lnTo>
                    <a:pt x="26" y="1275"/>
                  </a:lnTo>
                  <a:lnTo>
                    <a:pt x="77" y="1351"/>
                  </a:lnTo>
                  <a:lnTo>
                    <a:pt x="153" y="1402"/>
                  </a:lnTo>
                  <a:lnTo>
                    <a:pt x="255" y="1428"/>
                  </a:lnTo>
                  <a:lnTo>
                    <a:pt x="357" y="1402"/>
                  </a:lnTo>
                  <a:lnTo>
                    <a:pt x="434" y="1351"/>
                  </a:lnTo>
                  <a:lnTo>
                    <a:pt x="484" y="1275"/>
                  </a:lnTo>
                  <a:lnTo>
                    <a:pt x="510" y="1173"/>
                  </a:lnTo>
                  <a:lnTo>
                    <a:pt x="510" y="510"/>
                  </a:lnTo>
                  <a:lnTo>
                    <a:pt x="3415" y="510"/>
                  </a:lnTo>
                  <a:lnTo>
                    <a:pt x="3415" y="6831"/>
                  </a:lnTo>
                  <a:lnTo>
                    <a:pt x="510" y="6831"/>
                  </a:lnTo>
                  <a:lnTo>
                    <a:pt x="510" y="2371"/>
                  </a:lnTo>
                  <a:lnTo>
                    <a:pt x="484" y="2269"/>
                  </a:lnTo>
                  <a:lnTo>
                    <a:pt x="434" y="2192"/>
                  </a:lnTo>
                  <a:lnTo>
                    <a:pt x="357" y="2116"/>
                  </a:lnTo>
                  <a:lnTo>
                    <a:pt x="153" y="2116"/>
                  </a:lnTo>
                  <a:lnTo>
                    <a:pt x="77" y="2192"/>
                  </a:lnTo>
                  <a:lnTo>
                    <a:pt x="26" y="2269"/>
                  </a:lnTo>
                  <a:lnTo>
                    <a:pt x="0" y="2371"/>
                  </a:lnTo>
                  <a:lnTo>
                    <a:pt x="0" y="7086"/>
                  </a:lnTo>
                  <a:lnTo>
                    <a:pt x="26" y="7188"/>
                  </a:lnTo>
                  <a:lnTo>
                    <a:pt x="77" y="7264"/>
                  </a:lnTo>
                  <a:lnTo>
                    <a:pt x="153" y="7341"/>
                  </a:lnTo>
                  <a:lnTo>
                    <a:pt x="3772" y="7341"/>
                  </a:lnTo>
                  <a:lnTo>
                    <a:pt x="3849" y="7264"/>
                  </a:lnTo>
                  <a:lnTo>
                    <a:pt x="3900" y="7188"/>
                  </a:lnTo>
                  <a:lnTo>
                    <a:pt x="3925" y="7086"/>
                  </a:lnTo>
                  <a:lnTo>
                    <a:pt x="3925" y="256"/>
                  </a:lnTo>
                  <a:lnTo>
                    <a:pt x="3900" y="154"/>
                  </a:lnTo>
                  <a:lnTo>
                    <a:pt x="3849" y="77"/>
                  </a:lnTo>
                  <a:lnTo>
                    <a:pt x="3772" y="26"/>
                  </a:lnTo>
                  <a:lnTo>
                    <a:pt x="36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5"/>
            <p:cNvSpPr/>
            <p:nvPr/>
          </p:nvSpPr>
          <p:spPr>
            <a:xfrm>
              <a:off x="551600" y="2051800"/>
              <a:ext cx="98150" cy="286100"/>
            </a:xfrm>
            <a:custGeom>
              <a:avLst/>
              <a:gdLst/>
              <a:ahLst/>
              <a:cxnLst/>
              <a:rect l="l" t="t" r="r" b="b"/>
              <a:pathLst>
                <a:path w="3926" h="11444" extrusionOk="0">
                  <a:moveTo>
                    <a:pt x="255" y="0"/>
                  </a:moveTo>
                  <a:lnTo>
                    <a:pt x="153" y="26"/>
                  </a:lnTo>
                  <a:lnTo>
                    <a:pt x="77" y="77"/>
                  </a:lnTo>
                  <a:lnTo>
                    <a:pt x="26" y="153"/>
                  </a:lnTo>
                  <a:lnTo>
                    <a:pt x="0" y="255"/>
                  </a:lnTo>
                  <a:lnTo>
                    <a:pt x="0" y="2243"/>
                  </a:lnTo>
                  <a:lnTo>
                    <a:pt x="26" y="2320"/>
                  </a:lnTo>
                  <a:lnTo>
                    <a:pt x="77" y="2422"/>
                  </a:lnTo>
                  <a:lnTo>
                    <a:pt x="153" y="2473"/>
                  </a:lnTo>
                  <a:lnTo>
                    <a:pt x="255" y="2498"/>
                  </a:lnTo>
                  <a:lnTo>
                    <a:pt x="357" y="2473"/>
                  </a:lnTo>
                  <a:lnTo>
                    <a:pt x="433" y="2422"/>
                  </a:lnTo>
                  <a:lnTo>
                    <a:pt x="484" y="2320"/>
                  </a:lnTo>
                  <a:lnTo>
                    <a:pt x="510" y="2243"/>
                  </a:lnTo>
                  <a:lnTo>
                    <a:pt x="510" y="510"/>
                  </a:lnTo>
                  <a:lnTo>
                    <a:pt x="3415" y="510"/>
                  </a:lnTo>
                  <a:lnTo>
                    <a:pt x="3415" y="10934"/>
                  </a:lnTo>
                  <a:lnTo>
                    <a:pt x="510" y="10934"/>
                  </a:lnTo>
                  <a:lnTo>
                    <a:pt x="510" y="3416"/>
                  </a:lnTo>
                  <a:lnTo>
                    <a:pt x="484" y="3314"/>
                  </a:lnTo>
                  <a:lnTo>
                    <a:pt x="433" y="3237"/>
                  </a:lnTo>
                  <a:lnTo>
                    <a:pt x="357" y="3186"/>
                  </a:lnTo>
                  <a:lnTo>
                    <a:pt x="255" y="3161"/>
                  </a:lnTo>
                  <a:lnTo>
                    <a:pt x="153" y="3186"/>
                  </a:lnTo>
                  <a:lnTo>
                    <a:pt x="77" y="3237"/>
                  </a:lnTo>
                  <a:lnTo>
                    <a:pt x="26" y="3314"/>
                  </a:lnTo>
                  <a:lnTo>
                    <a:pt x="0" y="3416"/>
                  </a:lnTo>
                  <a:lnTo>
                    <a:pt x="0" y="11189"/>
                  </a:lnTo>
                  <a:lnTo>
                    <a:pt x="26" y="11291"/>
                  </a:lnTo>
                  <a:lnTo>
                    <a:pt x="77" y="11367"/>
                  </a:lnTo>
                  <a:lnTo>
                    <a:pt x="153" y="11444"/>
                  </a:lnTo>
                  <a:lnTo>
                    <a:pt x="3772" y="11444"/>
                  </a:lnTo>
                  <a:lnTo>
                    <a:pt x="3849" y="11367"/>
                  </a:lnTo>
                  <a:lnTo>
                    <a:pt x="3900" y="11291"/>
                  </a:lnTo>
                  <a:lnTo>
                    <a:pt x="3925" y="11189"/>
                  </a:lnTo>
                  <a:lnTo>
                    <a:pt x="3925" y="255"/>
                  </a:lnTo>
                  <a:lnTo>
                    <a:pt x="3900" y="153"/>
                  </a:lnTo>
                  <a:lnTo>
                    <a:pt x="3849" y="77"/>
                  </a:lnTo>
                  <a:lnTo>
                    <a:pt x="3772" y="26"/>
                  </a:lnTo>
                  <a:lnTo>
                    <a:pt x="36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5"/>
            <p:cNvSpPr/>
            <p:nvPr/>
          </p:nvSpPr>
          <p:spPr>
            <a:xfrm>
              <a:off x="422875" y="2214275"/>
              <a:ext cx="98800" cy="123625"/>
            </a:xfrm>
            <a:custGeom>
              <a:avLst/>
              <a:gdLst/>
              <a:ahLst/>
              <a:cxnLst/>
              <a:rect l="l" t="t" r="r" b="b"/>
              <a:pathLst>
                <a:path w="3952" h="4945" extrusionOk="0">
                  <a:moveTo>
                    <a:pt x="256" y="0"/>
                  </a:moveTo>
                  <a:lnTo>
                    <a:pt x="179" y="26"/>
                  </a:lnTo>
                  <a:lnTo>
                    <a:pt x="77" y="77"/>
                  </a:lnTo>
                  <a:lnTo>
                    <a:pt x="26" y="153"/>
                  </a:lnTo>
                  <a:lnTo>
                    <a:pt x="1" y="255"/>
                  </a:lnTo>
                  <a:lnTo>
                    <a:pt x="1" y="4690"/>
                  </a:lnTo>
                  <a:lnTo>
                    <a:pt x="26" y="4792"/>
                  </a:lnTo>
                  <a:lnTo>
                    <a:pt x="77" y="4868"/>
                  </a:lnTo>
                  <a:lnTo>
                    <a:pt x="179" y="4945"/>
                  </a:lnTo>
                  <a:lnTo>
                    <a:pt x="3798" y="4945"/>
                  </a:lnTo>
                  <a:lnTo>
                    <a:pt x="3875" y="4868"/>
                  </a:lnTo>
                  <a:lnTo>
                    <a:pt x="3926" y="4792"/>
                  </a:lnTo>
                  <a:lnTo>
                    <a:pt x="3951" y="4690"/>
                  </a:lnTo>
                  <a:lnTo>
                    <a:pt x="3951" y="2753"/>
                  </a:lnTo>
                  <a:lnTo>
                    <a:pt x="3926" y="2651"/>
                  </a:lnTo>
                  <a:lnTo>
                    <a:pt x="3875" y="2574"/>
                  </a:lnTo>
                  <a:lnTo>
                    <a:pt x="3798" y="2523"/>
                  </a:lnTo>
                  <a:lnTo>
                    <a:pt x="3696" y="2498"/>
                  </a:lnTo>
                  <a:lnTo>
                    <a:pt x="3595" y="2523"/>
                  </a:lnTo>
                  <a:lnTo>
                    <a:pt x="3518" y="2574"/>
                  </a:lnTo>
                  <a:lnTo>
                    <a:pt x="3442" y="2651"/>
                  </a:lnTo>
                  <a:lnTo>
                    <a:pt x="3442" y="2753"/>
                  </a:lnTo>
                  <a:lnTo>
                    <a:pt x="3442" y="4435"/>
                  </a:lnTo>
                  <a:lnTo>
                    <a:pt x="511" y="4435"/>
                  </a:lnTo>
                  <a:lnTo>
                    <a:pt x="511" y="510"/>
                  </a:lnTo>
                  <a:lnTo>
                    <a:pt x="3442" y="510"/>
                  </a:lnTo>
                  <a:lnTo>
                    <a:pt x="3442" y="1555"/>
                  </a:lnTo>
                  <a:lnTo>
                    <a:pt x="3442" y="1657"/>
                  </a:lnTo>
                  <a:lnTo>
                    <a:pt x="3518" y="1733"/>
                  </a:lnTo>
                  <a:lnTo>
                    <a:pt x="3595" y="1810"/>
                  </a:lnTo>
                  <a:lnTo>
                    <a:pt x="3798" y="1810"/>
                  </a:lnTo>
                  <a:lnTo>
                    <a:pt x="3875" y="1733"/>
                  </a:lnTo>
                  <a:lnTo>
                    <a:pt x="3926" y="1657"/>
                  </a:lnTo>
                  <a:lnTo>
                    <a:pt x="3951" y="1555"/>
                  </a:lnTo>
                  <a:lnTo>
                    <a:pt x="3951" y="255"/>
                  </a:lnTo>
                  <a:lnTo>
                    <a:pt x="3926" y="153"/>
                  </a:lnTo>
                  <a:lnTo>
                    <a:pt x="3875" y="77"/>
                  </a:lnTo>
                  <a:lnTo>
                    <a:pt x="3798" y="26"/>
                  </a:lnTo>
                  <a:lnTo>
                    <a:pt x="36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5"/>
            <p:cNvSpPr/>
            <p:nvPr/>
          </p:nvSpPr>
          <p:spPr>
            <a:xfrm>
              <a:off x="238125" y="1961325"/>
              <a:ext cx="433925" cy="433275"/>
            </a:xfrm>
            <a:custGeom>
              <a:avLst/>
              <a:gdLst/>
              <a:ahLst/>
              <a:cxnLst/>
              <a:rect l="l" t="t" r="r" b="b"/>
              <a:pathLst>
                <a:path w="17357" h="17331" extrusionOk="0">
                  <a:moveTo>
                    <a:pt x="178" y="0"/>
                  </a:moveTo>
                  <a:lnTo>
                    <a:pt x="76" y="77"/>
                  </a:lnTo>
                  <a:lnTo>
                    <a:pt x="25" y="153"/>
                  </a:lnTo>
                  <a:lnTo>
                    <a:pt x="0" y="255"/>
                  </a:lnTo>
                  <a:lnTo>
                    <a:pt x="0" y="17076"/>
                  </a:lnTo>
                  <a:lnTo>
                    <a:pt x="25" y="17178"/>
                  </a:lnTo>
                  <a:lnTo>
                    <a:pt x="76" y="17254"/>
                  </a:lnTo>
                  <a:lnTo>
                    <a:pt x="178" y="17305"/>
                  </a:lnTo>
                  <a:lnTo>
                    <a:pt x="255" y="17331"/>
                  </a:lnTo>
                  <a:lnTo>
                    <a:pt x="17101" y="17331"/>
                  </a:lnTo>
                  <a:lnTo>
                    <a:pt x="17203" y="17305"/>
                  </a:lnTo>
                  <a:lnTo>
                    <a:pt x="17280" y="17254"/>
                  </a:lnTo>
                  <a:lnTo>
                    <a:pt x="17331" y="17178"/>
                  </a:lnTo>
                  <a:lnTo>
                    <a:pt x="17356" y="17076"/>
                  </a:lnTo>
                  <a:lnTo>
                    <a:pt x="17331" y="16974"/>
                  </a:lnTo>
                  <a:lnTo>
                    <a:pt x="17280" y="16898"/>
                  </a:lnTo>
                  <a:lnTo>
                    <a:pt x="17203" y="16847"/>
                  </a:lnTo>
                  <a:lnTo>
                    <a:pt x="17101" y="16821"/>
                  </a:lnTo>
                  <a:lnTo>
                    <a:pt x="16260" y="16821"/>
                  </a:lnTo>
                  <a:lnTo>
                    <a:pt x="16260" y="16388"/>
                  </a:lnTo>
                  <a:lnTo>
                    <a:pt x="16235" y="16286"/>
                  </a:lnTo>
                  <a:lnTo>
                    <a:pt x="16184" y="16210"/>
                  </a:lnTo>
                  <a:lnTo>
                    <a:pt x="16107" y="16159"/>
                  </a:lnTo>
                  <a:lnTo>
                    <a:pt x="16005" y="16133"/>
                  </a:lnTo>
                  <a:lnTo>
                    <a:pt x="15903" y="16159"/>
                  </a:lnTo>
                  <a:lnTo>
                    <a:pt x="15827" y="16210"/>
                  </a:lnTo>
                  <a:lnTo>
                    <a:pt x="15776" y="16286"/>
                  </a:lnTo>
                  <a:lnTo>
                    <a:pt x="15750" y="16388"/>
                  </a:lnTo>
                  <a:lnTo>
                    <a:pt x="15750" y="16821"/>
                  </a:lnTo>
                  <a:lnTo>
                    <a:pt x="14756" y="16821"/>
                  </a:lnTo>
                  <a:lnTo>
                    <a:pt x="14756" y="16388"/>
                  </a:lnTo>
                  <a:lnTo>
                    <a:pt x="14731" y="16286"/>
                  </a:lnTo>
                  <a:lnTo>
                    <a:pt x="14680" y="16210"/>
                  </a:lnTo>
                  <a:lnTo>
                    <a:pt x="14604" y="16159"/>
                  </a:lnTo>
                  <a:lnTo>
                    <a:pt x="14502" y="16133"/>
                  </a:lnTo>
                  <a:lnTo>
                    <a:pt x="14400" y="16159"/>
                  </a:lnTo>
                  <a:lnTo>
                    <a:pt x="14323" y="16210"/>
                  </a:lnTo>
                  <a:lnTo>
                    <a:pt x="14272" y="16286"/>
                  </a:lnTo>
                  <a:lnTo>
                    <a:pt x="14247" y="16388"/>
                  </a:lnTo>
                  <a:lnTo>
                    <a:pt x="14247" y="16821"/>
                  </a:lnTo>
                  <a:lnTo>
                    <a:pt x="13253" y="16821"/>
                  </a:lnTo>
                  <a:lnTo>
                    <a:pt x="13253" y="16388"/>
                  </a:lnTo>
                  <a:lnTo>
                    <a:pt x="13227" y="16286"/>
                  </a:lnTo>
                  <a:lnTo>
                    <a:pt x="13176" y="16210"/>
                  </a:lnTo>
                  <a:lnTo>
                    <a:pt x="13100" y="16159"/>
                  </a:lnTo>
                  <a:lnTo>
                    <a:pt x="12998" y="16133"/>
                  </a:lnTo>
                  <a:lnTo>
                    <a:pt x="12896" y="16159"/>
                  </a:lnTo>
                  <a:lnTo>
                    <a:pt x="12820" y="16210"/>
                  </a:lnTo>
                  <a:lnTo>
                    <a:pt x="12769" y="16286"/>
                  </a:lnTo>
                  <a:lnTo>
                    <a:pt x="12743" y="16388"/>
                  </a:lnTo>
                  <a:lnTo>
                    <a:pt x="12743" y="16821"/>
                  </a:lnTo>
                  <a:lnTo>
                    <a:pt x="11749" y="16821"/>
                  </a:lnTo>
                  <a:lnTo>
                    <a:pt x="11749" y="16388"/>
                  </a:lnTo>
                  <a:lnTo>
                    <a:pt x="11724" y="16286"/>
                  </a:lnTo>
                  <a:lnTo>
                    <a:pt x="11673" y="16210"/>
                  </a:lnTo>
                  <a:lnTo>
                    <a:pt x="11596" y="16159"/>
                  </a:lnTo>
                  <a:lnTo>
                    <a:pt x="11494" y="16133"/>
                  </a:lnTo>
                  <a:lnTo>
                    <a:pt x="11392" y="16159"/>
                  </a:lnTo>
                  <a:lnTo>
                    <a:pt x="11316" y="16210"/>
                  </a:lnTo>
                  <a:lnTo>
                    <a:pt x="11265" y="16286"/>
                  </a:lnTo>
                  <a:lnTo>
                    <a:pt x="11239" y="16388"/>
                  </a:lnTo>
                  <a:lnTo>
                    <a:pt x="11239" y="16821"/>
                  </a:lnTo>
                  <a:lnTo>
                    <a:pt x="10245" y="16821"/>
                  </a:lnTo>
                  <a:lnTo>
                    <a:pt x="10245" y="16388"/>
                  </a:lnTo>
                  <a:lnTo>
                    <a:pt x="10220" y="16286"/>
                  </a:lnTo>
                  <a:lnTo>
                    <a:pt x="10169" y="16210"/>
                  </a:lnTo>
                  <a:lnTo>
                    <a:pt x="10092" y="16159"/>
                  </a:lnTo>
                  <a:lnTo>
                    <a:pt x="9991" y="16133"/>
                  </a:lnTo>
                  <a:lnTo>
                    <a:pt x="9889" y="16159"/>
                  </a:lnTo>
                  <a:lnTo>
                    <a:pt x="9812" y="16210"/>
                  </a:lnTo>
                  <a:lnTo>
                    <a:pt x="9761" y="16286"/>
                  </a:lnTo>
                  <a:lnTo>
                    <a:pt x="9736" y="16388"/>
                  </a:lnTo>
                  <a:lnTo>
                    <a:pt x="9736" y="16821"/>
                  </a:lnTo>
                  <a:lnTo>
                    <a:pt x="8742" y="16821"/>
                  </a:lnTo>
                  <a:lnTo>
                    <a:pt x="8742" y="16388"/>
                  </a:lnTo>
                  <a:lnTo>
                    <a:pt x="8716" y="16286"/>
                  </a:lnTo>
                  <a:lnTo>
                    <a:pt x="8665" y="16210"/>
                  </a:lnTo>
                  <a:lnTo>
                    <a:pt x="8589" y="16159"/>
                  </a:lnTo>
                  <a:lnTo>
                    <a:pt x="8487" y="16133"/>
                  </a:lnTo>
                  <a:lnTo>
                    <a:pt x="8385" y="16159"/>
                  </a:lnTo>
                  <a:lnTo>
                    <a:pt x="8308" y="16210"/>
                  </a:lnTo>
                  <a:lnTo>
                    <a:pt x="8232" y="16286"/>
                  </a:lnTo>
                  <a:lnTo>
                    <a:pt x="8232" y="16388"/>
                  </a:lnTo>
                  <a:lnTo>
                    <a:pt x="8232" y="16821"/>
                  </a:lnTo>
                  <a:lnTo>
                    <a:pt x="7238" y="16821"/>
                  </a:lnTo>
                  <a:lnTo>
                    <a:pt x="7238" y="16388"/>
                  </a:lnTo>
                  <a:lnTo>
                    <a:pt x="7213" y="16286"/>
                  </a:lnTo>
                  <a:lnTo>
                    <a:pt x="7162" y="16210"/>
                  </a:lnTo>
                  <a:lnTo>
                    <a:pt x="7060" y="16159"/>
                  </a:lnTo>
                  <a:lnTo>
                    <a:pt x="6983" y="16133"/>
                  </a:lnTo>
                  <a:lnTo>
                    <a:pt x="6881" y="16159"/>
                  </a:lnTo>
                  <a:lnTo>
                    <a:pt x="6805" y="16210"/>
                  </a:lnTo>
                  <a:lnTo>
                    <a:pt x="6728" y="16286"/>
                  </a:lnTo>
                  <a:lnTo>
                    <a:pt x="6728" y="16388"/>
                  </a:lnTo>
                  <a:lnTo>
                    <a:pt x="6728" y="16821"/>
                  </a:lnTo>
                  <a:lnTo>
                    <a:pt x="5709" y="16821"/>
                  </a:lnTo>
                  <a:lnTo>
                    <a:pt x="5709" y="16388"/>
                  </a:lnTo>
                  <a:lnTo>
                    <a:pt x="5709" y="16286"/>
                  </a:lnTo>
                  <a:lnTo>
                    <a:pt x="5658" y="16210"/>
                  </a:lnTo>
                  <a:lnTo>
                    <a:pt x="5556" y="16159"/>
                  </a:lnTo>
                  <a:lnTo>
                    <a:pt x="5454" y="16133"/>
                  </a:lnTo>
                  <a:lnTo>
                    <a:pt x="5378" y="16159"/>
                  </a:lnTo>
                  <a:lnTo>
                    <a:pt x="5276" y="16210"/>
                  </a:lnTo>
                  <a:lnTo>
                    <a:pt x="5225" y="16286"/>
                  </a:lnTo>
                  <a:lnTo>
                    <a:pt x="5225" y="16388"/>
                  </a:lnTo>
                  <a:lnTo>
                    <a:pt x="5225" y="16821"/>
                  </a:lnTo>
                  <a:lnTo>
                    <a:pt x="4205" y="16821"/>
                  </a:lnTo>
                  <a:lnTo>
                    <a:pt x="4205" y="16388"/>
                  </a:lnTo>
                  <a:lnTo>
                    <a:pt x="4205" y="16286"/>
                  </a:lnTo>
                  <a:lnTo>
                    <a:pt x="4129" y="16210"/>
                  </a:lnTo>
                  <a:lnTo>
                    <a:pt x="4052" y="16159"/>
                  </a:lnTo>
                  <a:lnTo>
                    <a:pt x="3950" y="16133"/>
                  </a:lnTo>
                  <a:lnTo>
                    <a:pt x="3874" y="16159"/>
                  </a:lnTo>
                  <a:lnTo>
                    <a:pt x="3772" y="16210"/>
                  </a:lnTo>
                  <a:lnTo>
                    <a:pt x="3721" y="16286"/>
                  </a:lnTo>
                  <a:lnTo>
                    <a:pt x="3695" y="16388"/>
                  </a:lnTo>
                  <a:lnTo>
                    <a:pt x="3695" y="16821"/>
                  </a:lnTo>
                  <a:lnTo>
                    <a:pt x="2702" y="16821"/>
                  </a:lnTo>
                  <a:lnTo>
                    <a:pt x="2702" y="16388"/>
                  </a:lnTo>
                  <a:lnTo>
                    <a:pt x="2702" y="16286"/>
                  </a:lnTo>
                  <a:lnTo>
                    <a:pt x="2625" y="16210"/>
                  </a:lnTo>
                  <a:lnTo>
                    <a:pt x="2549" y="16159"/>
                  </a:lnTo>
                  <a:lnTo>
                    <a:pt x="2447" y="16133"/>
                  </a:lnTo>
                  <a:lnTo>
                    <a:pt x="2345" y="16159"/>
                  </a:lnTo>
                  <a:lnTo>
                    <a:pt x="2268" y="16210"/>
                  </a:lnTo>
                  <a:lnTo>
                    <a:pt x="2217" y="16286"/>
                  </a:lnTo>
                  <a:lnTo>
                    <a:pt x="2192" y="16388"/>
                  </a:lnTo>
                  <a:lnTo>
                    <a:pt x="2192" y="16821"/>
                  </a:lnTo>
                  <a:lnTo>
                    <a:pt x="510" y="16821"/>
                  </a:lnTo>
                  <a:lnTo>
                    <a:pt x="510" y="15139"/>
                  </a:lnTo>
                  <a:lnTo>
                    <a:pt x="943" y="15139"/>
                  </a:lnTo>
                  <a:lnTo>
                    <a:pt x="1045" y="15114"/>
                  </a:lnTo>
                  <a:lnTo>
                    <a:pt x="1121" y="15063"/>
                  </a:lnTo>
                  <a:lnTo>
                    <a:pt x="1172" y="14986"/>
                  </a:lnTo>
                  <a:lnTo>
                    <a:pt x="1198" y="14884"/>
                  </a:lnTo>
                  <a:lnTo>
                    <a:pt x="1172" y="14782"/>
                  </a:lnTo>
                  <a:lnTo>
                    <a:pt x="1121" y="14706"/>
                  </a:lnTo>
                  <a:lnTo>
                    <a:pt x="1045" y="14655"/>
                  </a:lnTo>
                  <a:lnTo>
                    <a:pt x="943" y="14629"/>
                  </a:lnTo>
                  <a:lnTo>
                    <a:pt x="510" y="14629"/>
                  </a:lnTo>
                  <a:lnTo>
                    <a:pt x="510" y="13635"/>
                  </a:lnTo>
                  <a:lnTo>
                    <a:pt x="943" y="13635"/>
                  </a:lnTo>
                  <a:lnTo>
                    <a:pt x="1045" y="13610"/>
                  </a:lnTo>
                  <a:lnTo>
                    <a:pt x="1121" y="13559"/>
                  </a:lnTo>
                  <a:lnTo>
                    <a:pt x="1172" y="13482"/>
                  </a:lnTo>
                  <a:lnTo>
                    <a:pt x="1198" y="13381"/>
                  </a:lnTo>
                  <a:lnTo>
                    <a:pt x="1172" y="13279"/>
                  </a:lnTo>
                  <a:lnTo>
                    <a:pt x="1121" y="13202"/>
                  </a:lnTo>
                  <a:lnTo>
                    <a:pt x="1045" y="13151"/>
                  </a:lnTo>
                  <a:lnTo>
                    <a:pt x="943" y="13126"/>
                  </a:lnTo>
                  <a:lnTo>
                    <a:pt x="510" y="13126"/>
                  </a:lnTo>
                  <a:lnTo>
                    <a:pt x="510" y="12132"/>
                  </a:lnTo>
                  <a:lnTo>
                    <a:pt x="943" y="12132"/>
                  </a:lnTo>
                  <a:lnTo>
                    <a:pt x="1045" y="12106"/>
                  </a:lnTo>
                  <a:lnTo>
                    <a:pt x="1121" y="12055"/>
                  </a:lnTo>
                  <a:lnTo>
                    <a:pt x="1172" y="11979"/>
                  </a:lnTo>
                  <a:lnTo>
                    <a:pt x="1198" y="11877"/>
                  </a:lnTo>
                  <a:lnTo>
                    <a:pt x="1172" y="11775"/>
                  </a:lnTo>
                  <a:lnTo>
                    <a:pt x="1121" y="11698"/>
                  </a:lnTo>
                  <a:lnTo>
                    <a:pt x="1045" y="11647"/>
                  </a:lnTo>
                  <a:lnTo>
                    <a:pt x="943" y="11622"/>
                  </a:lnTo>
                  <a:lnTo>
                    <a:pt x="510" y="11622"/>
                  </a:lnTo>
                  <a:lnTo>
                    <a:pt x="510" y="10628"/>
                  </a:lnTo>
                  <a:lnTo>
                    <a:pt x="943" y="10628"/>
                  </a:lnTo>
                  <a:lnTo>
                    <a:pt x="1045" y="10603"/>
                  </a:lnTo>
                  <a:lnTo>
                    <a:pt x="1121" y="10552"/>
                  </a:lnTo>
                  <a:lnTo>
                    <a:pt x="1172" y="10475"/>
                  </a:lnTo>
                  <a:lnTo>
                    <a:pt x="1198" y="10373"/>
                  </a:lnTo>
                  <a:lnTo>
                    <a:pt x="1172" y="10271"/>
                  </a:lnTo>
                  <a:lnTo>
                    <a:pt x="1121" y="10195"/>
                  </a:lnTo>
                  <a:lnTo>
                    <a:pt x="1045" y="10144"/>
                  </a:lnTo>
                  <a:lnTo>
                    <a:pt x="943" y="10118"/>
                  </a:lnTo>
                  <a:lnTo>
                    <a:pt x="510" y="10118"/>
                  </a:lnTo>
                  <a:lnTo>
                    <a:pt x="510" y="9124"/>
                  </a:lnTo>
                  <a:lnTo>
                    <a:pt x="943" y="9124"/>
                  </a:lnTo>
                  <a:lnTo>
                    <a:pt x="1045" y="9099"/>
                  </a:lnTo>
                  <a:lnTo>
                    <a:pt x="1121" y="9048"/>
                  </a:lnTo>
                  <a:lnTo>
                    <a:pt x="1172" y="8971"/>
                  </a:lnTo>
                  <a:lnTo>
                    <a:pt x="1198" y="8870"/>
                  </a:lnTo>
                  <a:lnTo>
                    <a:pt x="1172" y="8768"/>
                  </a:lnTo>
                  <a:lnTo>
                    <a:pt x="1121" y="8691"/>
                  </a:lnTo>
                  <a:lnTo>
                    <a:pt x="1045" y="8640"/>
                  </a:lnTo>
                  <a:lnTo>
                    <a:pt x="943" y="8615"/>
                  </a:lnTo>
                  <a:lnTo>
                    <a:pt x="510" y="8615"/>
                  </a:lnTo>
                  <a:lnTo>
                    <a:pt x="510" y="7621"/>
                  </a:lnTo>
                  <a:lnTo>
                    <a:pt x="943" y="7621"/>
                  </a:lnTo>
                  <a:lnTo>
                    <a:pt x="1045" y="7595"/>
                  </a:lnTo>
                  <a:lnTo>
                    <a:pt x="1121" y="7544"/>
                  </a:lnTo>
                  <a:lnTo>
                    <a:pt x="1172" y="7468"/>
                  </a:lnTo>
                  <a:lnTo>
                    <a:pt x="1198" y="7366"/>
                  </a:lnTo>
                  <a:lnTo>
                    <a:pt x="1172" y="7264"/>
                  </a:lnTo>
                  <a:lnTo>
                    <a:pt x="1121" y="7187"/>
                  </a:lnTo>
                  <a:lnTo>
                    <a:pt x="1045" y="7136"/>
                  </a:lnTo>
                  <a:lnTo>
                    <a:pt x="943" y="7111"/>
                  </a:lnTo>
                  <a:lnTo>
                    <a:pt x="510" y="7111"/>
                  </a:lnTo>
                  <a:lnTo>
                    <a:pt x="510" y="6117"/>
                  </a:lnTo>
                  <a:lnTo>
                    <a:pt x="943" y="6117"/>
                  </a:lnTo>
                  <a:lnTo>
                    <a:pt x="1045" y="6092"/>
                  </a:lnTo>
                  <a:lnTo>
                    <a:pt x="1121" y="6041"/>
                  </a:lnTo>
                  <a:lnTo>
                    <a:pt x="1172" y="5964"/>
                  </a:lnTo>
                  <a:lnTo>
                    <a:pt x="1198" y="5862"/>
                  </a:lnTo>
                  <a:lnTo>
                    <a:pt x="1172" y="5760"/>
                  </a:lnTo>
                  <a:lnTo>
                    <a:pt x="1121" y="5684"/>
                  </a:lnTo>
                  <a:lnTo>
                    <a:pt x="1045" y="5633"/>
                  </a:lnTo>
                  <a:lnTo>
                    <a:pt x="943" y="5607"/>
                  </a:lnTo>
                  <a:lnTo>
                    <a:pt x="510" y="5607"/>
                  </a:lnTo>
                  <a:lnTo>
                    <a:pt x="510" y="4613"/>
                  </a:lnTo>
                  <a:lnTo>
                    <a:pt x="943" y="4613"/>
                  </a:lnTo>
                  <a:lnTo>
                    <a:pt x="1045" y="4588"/>
                  </a:lnTo>
                  <a:lnTo>
                    <a:pt x="1121" y="4537"/>
                  </a:lnTo>
                  <a:lnTo>
                    <a:pt x="1172" y="4460"/>
                  </a:lnTo>
                  <a:lnTo>
                    <a:pt x="1198" y="4358"/>
                  </a:lnTo>
                  <a:lnTo>
                    <a:pt x="1172" y="4257"/>
                  </a:lnTo>
                  <a:lnTo>
                    <a:pt x="1121" y="4180"/>
                  </a:lnTo>
                  <a:lnTo>
                    <a:pt x="1045" y="4104"/>
                  </a:lnTo>
                  <a:lnTo>
                    <a:pt x="510" y="4104"/>
                  </a:lnTo>
                  <a:lnTo>
                    <a:pt x="510" y="3110"/>
                  </a:lnTo>
                  <a:lnTo>
                    <a:pt x="943" y="3110"/>
                  </a:lnTo>
                  <a:lnTo>
                    <a:pt x="1045" y="3084"/>
                  </a:lnTo>
                  <a:lnTo>
                    <a:pt x="1121" y="3033"/>
                  </a:lnTo>
                  <a:lnTo>
                    <a:pt x="1172" y="2931"/>
                  </a:lnTo>
                  <a:lnTo>
                    <a:pt x="1198" y="2855"/>
                  </a:lnTo>
                  <a:lnTo>
                    <a:pt x="1172" y="2753"/>
                  </a:lnTo>
                  <a:lnTo>
                    <a:pt x="1121" y="2676"/>
                  </a:lnTo>
                  <a:lnTo>
                    <a:pt x="1045" y="2600"/>
                  </a:lnTo>
                  <a:lnTo>
                    <a:pt x="510" y="2600"/>
                  </a:lnTo>
                  <a:lnTo>
                    <a:pt x="510" y="1581"/>
                  </a:lnTo>
                  <a:lnTo>
                    <a:pt x="1045" y="1581"/>
                  </a:lnTo>
                  <a:lnTo>
                    <a:pt x="1121" y="1530"/>
                  </a:lnTo>
                  <a:lnTo>
                    <a:pt x="1172" y="1428"/>
                  </a:lnTo>
                  <a:lnTo>
                    <a:pt x="1198" y="1351"/>
                  </a:lnTo>
                  <a:lnTo>
                    <a:pt x="1172" y="1249"/>
                  </a:lnTo>
                  <a:lnTo>
                    <a:pt x="1121" y="1147"/>
                  </a:lnTo>
                  <a:lnTo>
                    <a:pt x="1045" y="1096"/>
                  </a:lnTo>
                  <a:lnTo>
                    <a:pt x="510" y="1096"/>
                  </a:lnTo>
                  <a:lnTo>
                    <a:pt x="510" y="255"/>
                  </a:lnTo>
                  <a:lnTo>
                    <a:pt x="510" y="153"/>
                  </a:lnTo>
                  <a:lnTo>
                    <a:pt x="433" y="77"/>
                  </a:lnTo>
                  <a:lnTo>
                    <a:pt x="3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5"/>
            <p:cNvSpPr/>
            <p:nvPr/>
          </p:nvSpPr>
          <p:spPr>
            <a:xfrm>
              <a:off x="323500" y="2068375"/>
              <a:ext cx="40800" cy="68200"/>
            </a:xfrm>
            <a:custGeom>
              <a:avLst/>
              <a:gdLst/>
              <a:ahLst/>
              <a:cxnLst/>
              <a:rect l="l" t="t" r="r" b="b"/>
              <a:pathLst>
                <a:path w="1632" h="2728" extrusionOk="0">
                  <a:moveTo>
                    <a:pt x="816" y="510"/>
                  </a:moveTo>
                  <a:lnTo>
                    <a:pt x="943" y="535"/>
                  </a:lnTo>
                  <a:lnTo>
                    <a:pt x="1020" y="586"/>
                  </a:lnTo>
                  <a:lnTo>
                    <a:pt x="1096" y="688"/>
                  </a:lnTo>
                  <a:lnTo>
                    <a:pt x="1122" y="790"/>
                  </a:lnTo>
                  <a:lnTo>
                    <a:pt x="1122" y="1096"/>
                  </a:lnTo>
                  <a:lnTo>
                    <a:pt x="510" y="1096"/>
                  </a:lnTo>
                  <a:lnTo>
                    <a:pt x="510" y="790"/>
                  </a:lnTo>
                  <a:lnTo>
                    <a:pt x="535" y="688"/>
                  </a:lnTo>
                  <a:lnTo>
                    <a:pt x="612" y="586"/>
                  </a:lnTo>
                  <a:lnTo>
                    <a:pt x="714" y="535"/>
                  </a:lnTo>
                  <a:lnTo>
                    <a:pt x="816" y="510"/>
                  </a:lnTo>
                  <a:close/>
                  <a:moveTo>
                    <a:pt x="663" y="0"/>
                  </a:moveTo>
                  <a:lnTo>
                    <a:pt x="510" y="51"/>
                  </a:lnTo>
                  <a:lnTo>
                    <a:pt x="357" y="127"/>
                  </a:lnTo>
                  <a:lnTo>
                    <a:pt x="255" y="229"/>
                  </a:lnTo>
                  <a:lnTo>
                    <a:pt x="153" y="357"/>
                  </a:lnTo>
                  <a:lnTo>
                    <a:pt x="77" y="484"/>
                  </a:lnTo>
                  <a:lnTo>
                    <a:pt x="26" y="637"/>
                  </a:lnTo>
                  <a:lnTo>
                    <a:pt x="0" y="790"/>
                  </a:lnTo>
                  <a:lnTo>
                    <a:pt x="0" y="2472"/>
                  </a:lnTo>
                  <a:lnTo>
                    <a:pt x="26" y="2574"/>
                  </a:lnTo>
                  <a:lnTo>
                    <a:pt x="77" y="2651"/>
                  </a:lnTo>
                  <a:lnTo>
                    <a:pt x="179" y="2702"/>
                  </a:lnTo>
                  <a:lnTo>
                    <a:pt x="255" y="2727"/>
                  </a:lnTo>
                  <a:lnTo>
                    <a:pt x="357" y="2702"/>
                  </a:lnTo>
                  <a:lnTo>
                    <a:pt x="433" y="2651"/>
                  </a:lnTo>
                  <a:lnTo>
                    <a:pt x="510" y="2574"/>
                  </a:lnTo>
                  <a:lnTo>
                    <a:pt x="510" y="2472"/>
                  </a:lnTo>
                  <a:lnTo>
                    <a:pt x="510" y="1606"/>
                  </a:lnTo>
                  <a:lnTo>
                    <a:pt x="1122" y="1606"/>
                  </a:lnTo>
                  <a:lnTo>
                    <a:pt x="1122" y="2472"/>
                  </a:lnTo>
                  <a:lnTo>
                    <a:pt x="1147" y="2574"/>
                  </a:lnTo>
                  <a:lnTo>
                    <a:pt x="1198" y="2651"/>
                  </a:lnTo>
                  <a:lnTo>
                    <a:pt x="1274" y="2702"/>
                  </a:lnTo>
                  <a:lnTo>
                    <a:pt x="1376" y="2727"/>
                  </a:lnTo>
                  <a:lnTo>
                    <a:pt x="1478" y="2702"/>
                  </a:lnTo>
                  <a:lnTo>
                    <a:pt x="1555" y="2651"/>
                  </a:lnTo>
                  <a:lnTo>
                    <a:pt x="1606" y="2574"/>
                  </a:lnTo>
                  <a:lnTo>
                    <a:pt x="1631" y="2472"/>
                  </a:lnTo>
                  <a:lnTo>
                    <a:pt x="1631" y="790"/>
                  </a:lnTo>
                  <a:lnTo>
                    <a:pt x="1606" y="637"/>
                  </a:lnTo>
                  <a:lnTo>
                    <a:pt x="1555" y="484"/>
                  </a:lnTo>
                  <a:lnTo>
                    <a:pt x="1478" y="357"/>
                  </a:lnTo>
                  <a:lnTo>
                    <a:pt x="1402" y="229"/>
                  </a:lnTo>
                  <a:lnTo>
                    <a:pt x="1274" y="127"/>
                  </a:lnTo>
                  <a:lnTo>
                    <a:pt x="1122" y="51"/>
                  </a:lnTo>
                  <a:lnTo>
                    <a:pt x="9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5"/>
            <p:cNvSpPr/>
            <p:nvPr/>
          </p:nvSpPr>
          <p:spPr>
            <a:xfrm>
              <a:off x="452200" y="2127625"/>
              <a:ext cx="40150" cy="68200"/>
            </a:xfrm>
            <a:custGeom>
              <a:avLst/>
              <a:gdLst/>
              <a:ahLst/>
              <a:cxnLst/>
              <a:rect l="l" t="t" r="r" b="b"/>
              <a:pathLst>
                <a:path w="1606" h="2728" extrusionOk="0">
                  <a:moveTo>
                    <a:pt x="816" y="510"/>
                  </a:moveTo>
                  <a:lnTo>
                    <a:pt x="918" y="535"/>
                  </a:lnTo>
                  <a:lnTo>
                    <a:pt x="1020" y="612"/>
                  </a:lnTo>
                  <a:lnTo>
                    <a:pt x="1071" y="688"/>
                  </a:lnTo>
                  <a:lnTo>
                    <a:pt x="1096" y="816"/>
                  </a:lnTo>
                  <a:lnTo>
                    <a:pt x="1071" y="943"/>
                  </a:lnTo>
                  <a:lnTo>
                    <a:pt x="1020" y="1020"/>
                  </a:lnTo>
                  <a:lnTo>
                    <a:pt x="918" y="1096"/>
                  </a:lnTo>
                  <a:lnTo>
                    <a:pt x="816" y="1122"/>
                  </a:lnTo>
                  <a:lnTo>
                    <a:pt x="510" y="1122"/>
                  </a:lnTo>
                  <a:lnTo>
                    <a:pt x="510" y="510"/>
                  </a:lnTo>
                  <a:close/>
                  <a:moveTo>
                    <a:pt x="816" y="1631"/>
                  </a:moveTo>
                  <a:lnTo>
                    <a:pt x="918" y="1657"/>
                  </a:lnTo>
                  <a:lnTo>
                    <a:pt x="1020" y="1708"/>
                  </a:lnTo>
                  <a:lnTo>
                    <a:pt x="1071" y="1810"/>
                  </a:lnTo>
                  <a:lnTo>
                    <a:pt x="1096" y="1937"/>
                  </a:lnTo>
                  <a:lnTo>
                    <a:pt x="1071" y="2039"/>
                  </a:lnTo>
                  <a:lnTo>
                    <a:pt x="1020" y="2141"/>
                  </a:lnTo>
                  <a:lnTo>
                    <a:pt x="918" y="2192"/>
                  </a:lnTo>
                  <a:lnTo>
                    <a:pt x="816" y="2218"/>
                  </a:lnTo>
                  <a:lnTo>
                    <a:pt x="510" y="2218"/>
                  </a:lnTo>
                  <a:lnTo>
                    <a:pt x="510" y="1631"/>
                  </a:lnTo>
                  <a:close/>
                  <a:moveTo>
                    <a:pt x="255" y="0"/>
                  </a:moveTo>
                  <a:lnTo>
                    <a:pt x="153" y="26"/>
                  </a:lnTo>
                  <a:lnTo>
                    <a:pt x="77" y="77"/>
                  </a:lnTo>
                  <a:lnTo>
                    <a:pt x="26" y="153"/>
                  </a:lnTo>
                  <a:lnTo>
                    <a:pt x="0" y="255"/>
                  </a:lnTo>
                  <a:lnTo>
                    <a:pt x="0" y="2472"/>
                  </a:lnTo>
                  <a:lnTo>
                    <a:pt x="26" y="2574"/>
                  </a:lnTo>
                  <a:lnTo>
                    <a:pt x="77" y="2651"/>
                  </a:lnTo>
                  <a:lnTo>
                    <a:pt x="153" y="2702"/>
                  </a:lnTo>
                  <a:lnTo>
                    <a:pt x="255" y="2727"/>
                  </a:lnTo>
                  <a:lnTo>
                    <a:pt x="969" y="2727"/>
                  </a:lnTo>
                  <a:lnTo>
                    <a:pt x="1122" y="2676"/>
                  </a:lnTo>
                  <a:lnTo>
                    <a:pt x="1249" y="2600"/>
                  </a:lnTo>
                  <a:lnTo>
                    <a:pt x="1377" y="2498"/>
                  </a:lnTo>
                  <a:lnTo>
                    <a:pt x="1479" y="2370"/>
                  </a:lnTo>
                  <a:lnTo>
                    <a:pt x="1555" y="2243"/>
                  </a:lnTo>
                  <a:lnTo>
                    <a:pt x="1606" y="2090"/>
                  </a:lnTo>
                  <a:lnTo>
                    <a:pt x="1606" y="1937"/>
                  </a:lnTo>
                  <a:lnTo>
                    <a:pt x="1606" y="1759"/>
                  </a:lnTo>
                  <a:lnTo>
                    <a:pt x="1555" y="1631"/>
                  </a:lnTo>
                  <a:lnTo>
                    <a:pt x="1479" y="1478"/>
                  </a:lnTo>
                  <a:lnTo>
                    <a:pt x="1402" y="1376"/>
                  </a:lnTo>
                  <a:lnTo>
                    <a:pt x="1479" y="1249"/>
                  </a:lnTo>
                  <a:lnTo>
                    <a:pt x="1555" y="1122"/>
                  </a:lnTo>
                  <a:lnTo>
                    <a:pt x="1606" y="969"/>
                  </a:lnTo>
                  <a:lnTo>
                    <a:pt x="1606" y="816"/>
                  </a:lnTo>
                  <a:lnTo>
                    <a:pt x="1606" y="663"/>
                  </a:lnTo>
                  <a:lnTo>
                    <a:pt x="1555" y="510"/>
                  </a:lnTo>
                  <a:lnTo>
                    <a:pt x="1479" y="357"/>
                  </a:lnTo>
                  <a:lnTo>
                    <a:pt x="1377" y="255"/>
                  </a:lnTo>
                  <a:lnTo>
                    <a:pt x="1249" y="153"/>
                  </a:lnTo>
                  <a:lnTo>
                    <a:pt x="1122" y="77"/>
                  </a:lnTo>
                  <a:lnTo>
                    <a:pt x="969" y="26"/>
                  </a:lnTo>
                  <a:lnTo>
                    <a:pt x="8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5"/>
            <p:cNvSpPr/>
            <p:nvPr/>
          </p:nvSpPr>
          <p:spPr>
            <a:xfrm>
              <a:off x="580275" y="1965150"/>
              <a:ext cx="40800" cy="68200"/>
            </a:xfrm>
            <a:custGeom>
              <a:avLst/>
              <a:gdLst/>
              <a:ahLst/>
              <a:cxnLst/>
              <a:rect l="l" t="t" r="r" b="b"/>
              <a:pathLst>
                <a:path w="1632" h="2728" extrusionOk="0">
                  <a:moveTo>
                    <a:pt x="816" y="0"/>
                  </a:moveTo>
                  <a:lnTo>
                    <a:pt x="663" y="26"/>
                  </a:lnTo>
                  <a:lnTo>
                    <a:pt x="510" y="77"/>
                  </a:lnTo>
                  <a:lnTo>
                    <a:pt x="357" y="153"/>
                  </a:lnTo>
                  <a:lnTo>
                    <a:pt x="229" y="255"/>
                  </a:lnTo>
                  <a:lnTo>
                    <a:pt x="153" y="357"/>
                  </a:lnTo>
                  <a:lnTo>
                    <a:pt x="76" y="510"/>
                  </a:lnTo>
                  <a:lnTo>
                    <a:pt x="26" y="663"/>
                  </a:lnTo>
                  <a:lnTo>
                    <a:pt x="0" y="816"/>
                  </a:lnTo>
                  <a:lnTo>
                    <a:pt x="0" y="1912"/>
                  </a:lnTo>
                  <a:lnTo>
                    <a:pt x="26" y="2090"/>
                  </a:lnTo>
                  <a:lnTo>
                    <a:pt x="76" y="2243"/>
                  </a:lnTo>
                  <a:lnTo>
                    <a:pt x="153" y="2370"/>
                  </a:lnTo>
                  <a:lnTo>
                    <a:pt x="229" y="2498"/>
                  </a:lnTo>
                  <a:lnTo>
                    <a:pt x="357" y="2600"/>
                  </a:lnTo>
                  <a:lnTo>
                    <a:pt x="510" y="2676"/>
                  </a:lnTo>
                  <a:lnTo>
                    <a:pt x="663" y="2702"/>
                  </a:lnTo>
                  <a:lnTo>
                    <a:pt x="816" y="2727"/>
                  </a:lnTo>
                  <a:lnTo>
                    <a:pt x="969" y="2702"/>
                  </a:lnTo>
                  <a:lnTo>
                    <a:pt x="1121" y="2676"/>
                  </a:lnTo>
                  <a:lnTo>
                    <a:pt x="1274" y="2600"/>
                  </a:lnTo>
                  <a:lnTo>
                    <a:pt x="1376" y="2498"/>
                  </a:lnTo>
                  <a:lnTo>
                    <a:pt x="1478" y="2370"/>
                  </a:lnTo>
                  <a:lnTo>
                    <a:pt x="1555" y="2243"/>
                  </a:lnTo>
                  <a:lnTo>
                    <a:pt x="1606" y="2090"/>
                  </a:lnTo>
                  <a:lnTo>
                    <a:pt x="1631" y="1912"/>
                  </a:lnTo>
                  <a:lnTo>
                    <a:pt x="1606" y="1835"/>
                  </a:lnTo>
                  <a:lnTo>
                    <a:pt x="1555" y="1733"/>
                  </a:lnTo>
                  <a:lnTo>
                    <a:pt x="1478" y="1682"/>
                  </a:lnTo>
                  <a:lnTo>
                    <a:pt x="1376" y="1657"/>
                  </a:lnTo>
                  <a:lnTo>
                    <a:pt x="1274" y="1682"/>
                  </a:lnTo>
                  <a:lnTo>
                    <a:pt x="1198" y="1733"/>
                  </a:lnTo>
                  <a:lnTo>
                    <a:pt x="1121" y="1835"/>
                  </a:lnTo>
                  <a:lnTo>
                    <a:pt x="1121" y="1912"/>
                  </a:lnTo>
                  <a:lnTo>
                    <a:pt x="1096" y="2039"/>
                  </a:lnTo>
                  <a:lnTo>
                    <a:pt x="1019" y="2141"/>
                  </a:lnTo>
                  <a:lnTo>
                    <a:pt x="918" y="2192"/>
                  </a:lnTo>
                  <a:lnTo>
                    <a:pt x="816" y="2218"/>
                  </a:lnTo>
                  <a:lnTo>
                    <a:pt x="688" y="2192"/>
                  </a:lnTo>
                  <a:lnTo>
                    <a:pt x="612" y="2141"/>
                  </a:lnTo>
                  <a:lnTo>
                    <a:pt x="535" y="2039"/>
                  </a:lnTo>
                  <a:lnTo>
                    <a:pt x="510" y="1912"/>
                  </a:lnTo>
                  <a:lnTo>
                    <a:pt x="510" y="816"/>
                  </a:lnTo>
                  <a:lnTo>
                    <a:pt x="535" y="688"/>
                  </a:lnTo>
                  <a:lnTo>
                    <a:pt x="612" y="612"/>
                  </a:lnTo>
                  <a:lnTo>
                    <a:pt x="688" y="535"/>
                  </a:lnTo>
                  <a:lnTo>
                    <a:pt x="816" y="510"/>
                  </a:lnTo>
                  <a:lnTo>
                    <a:pt x="918" y="535"/>
                  </a:lnTo>
                  <a:lnTo>
                    <a:pt x="1019" y="612"/>
                  </a:lnTo>
                  <a:lnTo>
                    <a:pt x="1096" y="688"/>
                  </a:lnTo>
                  <a:lnTo>
                    <a:pt x="1121" y="816"/>
                  </a:lnTo>
                  <a:lnTo>
                    <a:pt x="1121" y="918"/>
                  </a:lnTo>
                  <a:lnTo>
                    <a:pt x="1198" y="994"/>
                  </a:lnTo>
                  <a:lnTo>
                    <a:pt x="1274" y="1045"/>
                  </a:lnTo>
                  <a:lnTo>
                    <a:pt x="1376" y="1071"/>
                  </a:lnTo>
                  <a:lnTo>
                    <a:pt x="1478" y="1045"/>
                  </a:lnTo>
                  <a:lnTo>
                    <a:pt x="1555" y="994"/>
                  </a:lnTo>
                  <a:lnTo>
                    <a:pt x="1606" y="918"/>
                  </a:lnTo>
                  <a:lnTo>
                    <a:pt x="1631" y="816"/>
                  </a:lnTo>
                  <a:lnTo>
                    <a:pt x="1606" y="663"/>
                  </a:lnTo>
                  <a:lnTo>
                    <a:pt x="1555" y="510"/>
                  </a:lnTo>
                  <a:lnTo>
                    <a:pt x="1478" y="357"/>
                  </a:lnTo>
                  <a:lnTo>
                    <a:pt x="1376" y="255"/>
                  </a:lnTo>
                  <a:lnTo>
                    <a:pt x="1274" y="153"/>
                  </a:lnTo>
                  <a:lnTo>
                    <a:pt x="1121" y="77"/>
                  </a:lnTo>
                  <a:lnTo>
                    <a:pt x="969" y="26"/>
                  </a:lnTo>
                  <a:lnTo>
                    <a:pt x="8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3" name="Google Shape;513;p45"/>
          <p:cNvGrpSpPr/>
          <p:nvPr/>
        </p:nvGrpSpPr>
        <p:grpSpPr>
          <a:xfrm>
            <a:off x="4392313" y="1419288"/>
            <a:ext cx="359375" cy="433275"/>
            <a:chOff x="1021175" y="1961325"/>
            <a:chExt cx="359375" cy="433275"/>
          </a:xfrm>
        </p:grpSpPr>
        <p:sp>
          <p:nvSpPr>
            <p:cNvPr id="514" name="Google Shape;514;p45"/>
            <p:cNvSpPr/>
            <p:nvPr/>
          </p:nvSpPr>
          <p:spPr>
            <a:xfrm>
              <a:off x="1202125" y="1961325"/>
              <a:ext cx="164400" cy="89850"/>
            </a:xfrm>
            <a:custGeom>
              <a:avLst/>
              <a:gdLst/>
              <a:ahLst/>
              <a:cxnLst/>
              <a:rect l="l" t="t" r="r" b="b"/>
              <a:pathLst>
                <a:path w="6576" h="3594" extrusionOk="0">
                  <a:moveTo>
                    <a:pt x="153" y="0"/>
                  </a:moveTo>
                  <a:lnTo>
                    <a:pt x="77" y="77"/>
                  </a:lnTo>
                  <a:lnTo>
                    <a:pt x="26" y="153"/>
                  </a:lnTo>
                  <a:lnTo>
                    <a:pt x="0" y="255"/>
                  </a:lnTo>
                  <a:lnTo>
                    <a:pt x="26" y="332"/>
                  </a:lnTo>
                  <a:lnTo>
                    <a:pt x="77" y="434"/>
                  </a:lnTo>
                  <a:lnTo>
                    <a:pt x="153" y="485"/>
                  </a:lnTo>
                  <a:lnTo>
                    <a:pt x="255" y="510"/>
                  </a:lnTo>
                  <a:lnTo>
                    <a:pt x="6066" y="510"/>
                  </a:lnTo>
                  <a:lnTo>
                    <a:pt x="6066" y="1912"/>
                  </a:lnTo>
                  <a:lnTo>
                    <a:pt x="3008" y="1912"/>
                  </a:lnTo>
                  <a:lnTo>
                    <a:pt x="2906" y="1937"/>
                  </a:lnTo>
                  <a:lnTo>
                    <a:pt x="2829" y="1988"/>
                  </a:lnTo>
                  <a:lnTo>
                    <a:pt x="2778" y="2065"/>
                  </a:lnTo>
                  <a:lnTo>
                    <a:pt x="2753" y="2167"/>
                  </a:lnTo>
                  <a:lnTo>
                    <a:pt x="2753" y="3339"/>
                  </a:lnTo>
                  <a:lnTo>
                    <a:pt x="2778" y="3441"/>
                  </a:lnTo>
                  <a:lnTo>
                    <a:pt x="2829" y="3517"/>
                  </a:lnTo>
                  <a:lnTo>
                    <a:pt x="2906" y="3594"/>
                  </a:lnTo>
                  <a:lnTo>
                    <a:pt x="3110" y="3594"/>
                  </a:lnTo>
                  <a:lnTo>
                    <a:pt x="3186" y="3517"/>
                  </a:lnTo>
                  <a:lnTo>
                    <a:pt x="3237" y="3441"/>
                  </a:lnTo>
                  <a:lnTo>
                    <a:pt x="3263" y="3339"/>
                  </a:lnTo>
                  <a:lnTo>
                    <a:pt x="3263" y="2422"/>
                  </a:lnTo>
                  <a:lnTo>
                    <a:pt x="6321" y="2422"/>
                  </a:lnTo>
                  <a:lnTo>
                    <a:pt x="6423" y="2396"/>
                  </a:lnTo>
                  <a:lnTo>
                    <a:pt x="6499" y="2345"/>
                  </a:lnTo>
                  <a:lnTo>
                    <a:pt x="6576" y="2269"/>
                  </a:lnTo>
                  <a:lnTo>
                    <a:pt x="6576" y="2167"/>
                  </a:lnTo>
                  <a:lnTo>
                    <a:pt x="6576" y="255"/>
                  </a:lnTo>
                  <a:lnTo>
                    <a:pt x="6576" y="153"/>
                  </a:lnTo>
                  <a:lnTo>
                    <a:pt x="6499" y="77"/>
                  </a:lnTo>
                  <a:lnTo>
                    <a:pt x="64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5"/>
            <p:cNvSpPr/>
            <p:nvPr/>
          </p:nvSpPr>
          <p:spPr>
            <a:xfrm>
              <a:off x="1270925" y="2068375"/>
              <a:ext cx="101975" cy="117250"/>
            </a:xfrm>
            <a:custGeom>
              <a:avLst/>
              <a:gdLst/>
              <a:ahLst/>
              <a:cxnLst/>
              <a:rect l="l" t="t" r="r" b="b"/>
              <a:pathLst>
                <a:path w="4079" h="4690" extrusionOk="0">
                  <a:moveTo>
                    <a:pt x="256" y="0"/>
                  </a:moveTo>
                  <a:lnTo>
                    <a:pt x="154" y="26"/>
                  </a:lnTo>
                  <a:lnTo>
                    <a:pt x="77" y="76"/>
                  </a:lnTo>
                  <a:lnTo>
                    <a:pt x="26" y="153"/>
                  </a:lnTo>
                  <a:lnTo>
                    <a:pt x="1" y="255"/>
                  </a:lnTo>
                  <a:lnTo>
                    <a:pt x="1" y="3619"/>
                  </a:lnTo>
                  <a:lnTo>
                    <a:pt x="26" y="3848"/>
                  </a:lnTo>
                  <a:lnTo>
                    <a:pt x="103" y="4052"/>
                  </a:lnTo>
                  <a:lnTo>
                    <a:pt x="179" y="4231"/>
                  </a:lnTo>
                  <a:lnTo>
                    <a:pt x="332" y="4384"/>
                  </a:lnTo>
                  <a:lnTo>
                    <a:pt x="485" y="4511"/>
                  </a:lnTo>
                  <a:lnTo>
                    <a:pt x="664" y="4613"/>
                  </a:lnTo>
                  <a:lnTo>
                    <a:pt x="867" y="4689"/>
                  </a:lnTo>
                  <a:lnTo>
                    <a:pt x="1301" y="4689"/>
                  </a:lnTo>
                  <a:lnTo>
                    <a:pt x="1505" y="4613"/>
                  </a:lnTo>
                  <a:lnTo>
                    <a:pt x="1683" y="4511"/>
                  </a:lnTo>
                  <a:lnTo>
                    <a:pt x="1836" y="4384"/>
                  </a:lnTo>
                  <a:lnTo>
                    <a:pt x="1963" y="4231"/>
                  </a:lnTo>
                  <a:lnTo>
                    <a:pt x="2065" y="4052"/>
                  </a:lnTo>
                  <a:lnTo>
                    <a:pt x="2142" y="3848"/>
                  </a:lnTo>
                  <a:lnTo>
                    <a:pt x="2167" y="3619"/>
                  </a:lnTo>
                  <a:lnTo>
                    <a:pt x="2167" y="2727"/>
                  </a:lnTo>
                  <a:lnTo>
                    <a:pt x="3569" y="2727"/>
                  </a:lnTo>
                  <a:lnTo>
                    <a:pt x="3569" y="2905"/>
                  </a:lnTo>
                  <a:lnTo>
                    <a:pt x="3594" y="3007"/>
                  </a:lnTo>
                  <a:lnTo>
                    <a:pt x="3645" y="3084"/>
                  </a:lnTo>
                  <a:lnTo>
                    <a:pt x="3722" y="3135"/>
                  </a:lnTo>
                  <a:lnTo>
                    <a:pt x="3824" y="3160"/>
                  </a:lnTo>
                  <a:lnTo>
                    <a:pt x="3926" y="3135"/>
                  </a:lnTo>
                  <a:lnTo>
                    <a:pt x="4002" y="3084"/>
                  </a:lnTo>
                  <a:lnTo>
                    <a:pt x="4053" y="3007"/>
                  </a:lnTo>
                  <a:lnTo>
                    <a:pt x="4079" y="2905"/>
                  </a:lnTo>
                  <a:lnTo>
                    <a:pt x="4079" y="2472"/>
                  </a:lnTo>
                  <a:lnTo>
                    <a:pt x="4053" y="2370"/>
                  </a:lnTo>
                  <a:lnTo>
                    <a:pt x="4002" y="2294"/>
                  </a:lnTo>
                  <a:lnTo>
                    <a:pt x="3926" y="2217"/>
                  </a:lnTo>
                  <a:lnTo>
                    <a:pt x="1810" y="2217"/>
                  </a:lnTo>
                  <a:lnTo>
                    <a:pt x="1734" y="2294"/>
                  </a:lnTo>
                  <a:lnTo>
                    <a:pt x="1658" y="2370"/>
                  </a:lnTo>
                  <a:lnTo>
                    <a:pt x="1658" y="2472"/>
                  </a:lnTo>
                  <a:lnTo>
                    <a:pt x="1658" y="3619"/>
                  </a:lnTo>
                  <a:lnTo>
                    <a:pt x="1632" y="3746"/>
                  </a:lnTo>
                  <a:lnTo>
                    <a:pt x="1607" y="3848"/>
                  </a:lnTo>
                  <a:lnTo>
                    <a:pt x="1556" y="3950"/>
                  </a:lnTo>
                  <a:lnTo>
                    <a:pt x="1479" y="4027"/>
                  </a:lnTo>
                  <a:lnTo>
                    <a:pt x="1403" y="4103"/>
                  </a:lnTo>
                  <a:lnTo>
                    <a:pt x="1301" y="4154"/>
                  </a:lnTo>
                  <a:lnTo>
                    <a:pt x="1199" y="4180"/>
                  </a:lnTo>
                  <a:lnTo>
                    <a:pt x="969" y="4180"/>
                  </a:lnTo>
                  <a:lnTo>
                    <a:pt x="867" y="4154"/>
                  </a:lnTo>
                  <a:lnTo>
                    <a:pt x="766" y="4103"/>
                  </a:lnTo>
                  <a:lnTo>
                    <a:pt x="689" y="4027"/>
                  </a:lnTo>
                  <a:lnTo>
                    <a:pt x="613" y="3950"/>
                  </a:lnTo>
                  <a:lnTo>
                    <a:pt x="562" y="3848"/>
                  </a:lnTo>
                  <a:lnTo>
                    <a:pt x="536" y="3746"/>
                  </a:lnTo>
                  <a:lnTo>
                    <a:pt x="511" y="3619"/>
                  </a:lnTo>
                  <a:lnTo>
                    <a:pt x="511" y="255"/>
                  </a:lnTo>
                  <a:lnTo>
                    <a:pt x="485" y="153"/>
                  </a:lnTo>
                  <a:lnTo>
                    <a:pt x="434" y="76"/>
                  </a:lnTo>
                  <a:lnTo>
                    <a:pt x="358" y="26"/>
                  </a:lnTo>
                  <a:lnTo>
                    <a:pt x="2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5"/>
            <p:cNvSpPr/>
            <p:nvPr/>
          </p:nvSpPr>
          <p:spPr>
            <a:xfrm>
              <a:off x="1021175" y="1961325"/>
              <a:ext cx="350450" cy="272725"/>
            </a:xfrm>
            <a:custGeom>
              <a:avLst/>
              <a:gdLst/>
              <a:ahLst/>
              <a:cxnLst/>
              <a:rect l="l" t="t" r="r" b="b"/>
              <a:pathLst>
                <a:path w="14018" h="10909" extrusionOk="0">
                  <a:moveTo>
                    <a:pt x="4741" y="0"/>
                  </a:moveTo>
                  <a:lnTo>
                    <a:pt x="4231" y="26"/>
                  </a:lnTo>
                  <a:lnTo>
                    <a:pt x="3721" y="102"/>
                  </a:lnTo>
                  <a:lnTo>
                    <a:pt x="3237" y="230"/>
                  </a:lnTo>
                  <a:lnTo>
                    <a:pt x="2778" y="434"/>
                  </a:lnTo>
                  <a:lnTo>
                    <a:pt x="2320" y="663"/>
                  </a:lnTo>
                  <a:lnTo>
                    <a:pt x="1912" y="943"/>
                  </a:lnTo>
                  <a:lnTo>
                    <a:pt x="1530" y="1275"/>
                  </a:lnTo>
                  <a:lnTo>
                    <a:pt x="1173" y="1631"/>
                  </a:lnTo>
                  <a:lnTo>
                    <a:pt x="51" y="2982"/>
                  </a:lnTo>
                  <a:lnTo>
                    <a:pt x="0" y="3084"/>
                  </a:lnTo>
                  <a:lnTo>
                    <a:pt x="0" y="3186"/>
                  </a:lnTo>
                  <a:lnTo>
                    <a:pt x="26" y="3263"/>
                  </a:lnTo>
                  <a:lnTo>
                    <a:pt x="77" y="3339"/>
                  </a:lnTo>
                  <a:lnTo>
                    <a:pt x="1555" y="4588"/>
                  </a:lnTo>
                  <a:lnTo>
                    <a:pt x="1632" y="4639"/>
                  </a:lnTo>
                  <a:lnTo>
                    <a:pt x="1733" y="4639"/>
                  </a:lnTo>
                  <a:lnTo>
                    <a:pt x="1835" y="4613"/>
                  </a:lnTo>
                  <a:lnTo>
                    <a:pt x="1912" y="4537"/>
                  </a:lnTo>
                  <a:lnTo>
                    <a:pt x="3033" y="3212"/>
                  </a:lnTo>
                  <a:lnTo>
                    <a:pt x="3186" y="3059"/>
                  </a:lnTo>
                  <a:lnTo>
                    <a:pt x="3339" y="2906"/>
                  </a:lnTo>
                  <a:lnTo>
                    <a:pt x="3492" y="2804"/>
                  </a:lnTo>
                  <a:lnTo>
                    <a:pt x="3670" y="2702"/>
                  </a:lnTo>
                  <a:lnTo>
                    <a:pt x="3849" y="2600"/>
                  </a:lnTo>
                  <a:lnTo>
                    <a:pt x="4027" y="2523"/>
                  </a:lnTo>
                  <a:lnTo>
                    <a:pt x="4231" y="2473"/>
                  </a:lnTo>
                  <a:lnTo>
                    <a:pt x="4409" y="2447"/>
                  </a:lnTo>
                  <a:lnTo>
                    <a:pt x="4409" y="3288"/>
                  </a:lnTo>
                  <a:lnTo>
                    <a:pt x="4384" y="4002"/>
                  </a:lnTo>
                  <a:lnTo>
                    <a:pt x="4308" y="4715"/>
                  </a:lnTo>
                  <a:lnTo>
                    <a:pt x="4155" y="5429"/>
                  </a:lnTo>
                  <a:lnTo>
                    <a:pt x="3951" y="6092"/>
                  </a:lnTo>
                  <a:lnTo>
                    <a:pt x="3696" y="6780"/>
                  </a:lnTo>
                  <a:lnTo>
                    <a:pt x="3390" y="7417"/>
                  </a:lnTo>
                  <a:lnTo>
                    <a:pt x="3033" y="8028"/>
                  </a:lnTo>
                  <a:lnTo>
                    <a:pt x="2600" y="8615"/>
                  </a:lnTo>
                  <a:lnTo>
                    <a:pt x="2065" y="9328"/>
                  </a:lnTo>
                  <a:lnTo>
                    <a:pt x="2039" y="9405"/>
                  </a:lnTo>
                  <a:lnTo>
                    <a:pt x="2014" y="9507"/>
                  </a:lnTo>
                  <a:lnTo>
                    <a:pt x="2065" y="9609"/>
                  </a:lnTo>
                  <a:lnTo>
                    <a:pt x="2116" y="9685"/>
                  </a:lnTo>
                  <a:lnTo>
                    <a:pt x="3645" y="10857"/>
                  </a:lnTo>
                  <a:lnTo>
                    <a:pt x="3721" y="10883"/>
                  </a:lnTo>
                  <a:lnTo>
                    <a:pt x="3798" y="10908"/>
                  </a:lnTo>
                  <a:lnTo>
                    <a:pt x="3823" y="10908"/>
                  </a:lnTo>
                  <a:lnTo>
                    <a:pt x="3925" y="10857"/>
                  </a:lnTo>
                  <a:lnTo>
                    <a:pt x="4002" y="10806"/>
                  </a:lnTo>
                  <a:lnTo>
                    <a:pt x="4537" y="10093"/>
                  </a:lnTo>
                  <a:lnTo>
                    <a:pt x="4792" y="9736"/>
                  </a:lnTo>
                  <a:lnTo>
                    <a:pt x="5047" y="9354"/>
                  </a:lnTo>
                  <a:lnTo>
                    <a:pt x="5302" y="8971"/>
                  </a:lnTo>
                  <a:lnTo>
                    <a:pt x="5531" y="8564"/>
                  </a:lnTo>
                  <a:lnTo>
                    <a:pt x="5735" y="8156"/>
                  </a:lnTo>
                  <a:lnTo>
                    <a:pt x="5913" y="7748"/>
                  </a:lnTo>
                  <a:lnTo>
                    <a:pt x="6092" y="7315"/>
                  </a:lnTo>
                  <a:lnTo>
                    <a:pt x="6244" y="6882"/>
                  </a:lnTo>
                  <a:lnTo>
                    <a:pt x="6397" y="6448"/>
                  </a:lnTo>
                  <a:lnTo>
                    <a:pt x="6499" y="6015"/>
                  </a:lnTo>
                  <a:lnTo>
                    <a:pt x="6601" y="5556"/>
                  </a:lnTo>
                  <a:lnTo>
                    <a:pt x="6703" y="5123"/>
                  </a:lnTo>
                  <a:lnTo>
                    <a:pt x="6754" y="4664"/>
                  </a:lnTo>
                  <a:lnTo>
                    <a:pt x="6805" y="4206"/>
                  </a:lnTo>
                  <a:lnTo>
                    <a:pt x="6831" y="3747"/>
                  </a:lnTo>
                  <a:lnTo>
                    <a:pt x="6856" y="3288"/>
                  </a:lnTo>
                  <a:lnTo>
                    <a:pt x="6856" y="2422"/>
                  </a:lnTo>
                  <a:lnTo>
                    <a:pt x="8079" y="2422"/>
                  </a:lnTo>
                  <a:lnTo>
                    <a:pt x="8079" y="7901"/>
                  </a:lnTo>
                  <a:lnTo>
                    <a:pt x="8105" y="8207"/>
                  </a:lnTo>
                  <a:lnTo>
                    <a:pt x="8130" y="8513"/>
                  </a:lnTo>
                  <a:lnTo>
                    <a:pt x="8207" y="8793"/>
                  </a:lnTo>
                  <a:lnTo>
                    <a:pt x="8309" y="9073"/>
                  </a:lnTo>
                  <a:lnTo>
                    <a:pt x="8436" y="9328"/>
                  </a:lnTo>
                  <a:lnTo>
                    <a:pt x="8589" y="9583"/>
                  </a:lnTo>
                  <a:lnTo>
                    <a:pt x="8768" y="9813"/>
                  </a:lnTo>
                  <a:lnTo>
                    <a:pt x="8946" y="10016"/>
                  </a:lnTo>
                  <a:lnTo>
                    <a:pt x="9175" y="10220"/>
                  </a:lnTo>
                  <a:lnTo>
                    <a:pt x="9405" y="10373"/>
                  </a:lnTo>
                  <a:lnTo>
                    <a:pt x="9660" y="10526"/>
                  </a:lnTo>
                  <a:lnTo>
                    <a:pt x="9914" y="10654"/>
                  </a:lnTo>
                  <a:lnTo>
                    <a:pt x="10195" y="10755"/>
                  </a:lnTo>
                  <a:lnTo>
                    <a:pt x="10475" y="10832"/>
                  </a:lnTo>
                  <a:lnTo>
                    <a:pt x="10756" y="10883"/>
                  </a:lnTo>
                  <a:lnTo>
                    <a:pt x="11061" y="10908"/>
                  </a:lnTo>
                  <a:lnTo>
                    <a:pt x="11342" y="10883"/>
                  </a:lnTo>
                  <a:lnTo>
                    <a:pt x="11597" y="10857"/>
                  </a:lnTo>
                  <a:lnTo>
                    <a:pt x="11851" y="10781"/>
                  </a:lnTo>
                  <a:lnTo>
                    <a:pt x="12106" y="10705"/>
                  </a:lnTo>
                  <a:lnTo>
                    <a:pt x="12361" y="10603"/>
                  </a:lnTo>
                  <a:lnTo>
                    <a:pt x="12591" y="10501"/>
                  </a:lnTo>
                  <a:lnTo>
                    <a:pt x="12794" y="10348"/>
                  </a:lnTo>
                  <a:lnTo>
                    <a:pt x="12998" y="10195"/>
                  </a:lnTo>
                  <a:lnTo>
                    <a:pt x="13177" y="10016"/>
                  </a:lnTo>
                  <a:lnTo>
                    <a:pt x="13355" y="9838"/>
                  </a:lnTo>
                  <a:lnTo>
                    <a:pt x="13508" y="9634"/>
                  </a:lnTo>
                  <a:lnTo>
                    <a:pt x="13661" y="9405"/>
                  </a:lnTo>
                  <a:lnTo>
                    <a:pt x="13788" y="9175"/>
                  </a:lnTo>
                  <a:lnTo>
                    <a:pt x="13890" y="8946"/>
                  </a:lnTo>
                  <a:lnTo>
                    <a:pt x="13967" y="8691"/>
                  </a:lnTo>
                  <a:lnTo>
                    <a:pt x="14018" y="8411"/>
                  </a:lnTo>
                  <a:lnTo>
                    <a:pt x="14018" y="8309"/>
                  </a:lnTo>
                  <a:lnTo>
                    <a:pt x="13967" y="8232"/>
                  </a:lnTo>
                  <a:lnTo>
                    <a:pt x="13916" y="8156"/>
                  </a:lnTo>
                  <a:lnTo>
                    <a:pt x="13814" y="8130"/>
                  </a:lnTo>
                  <a:lnTo>
                    <a:pt x="13712" y="8130"/>
                  </a:lnTo>
                  <a:lnTo>
                    <a:pt x="13610" y="8181"/>
                  </a:lnTo>
                  <a:lnTo>
                    <a:pt x="13559" y="8232"/>
                  </a:lnTo>
                  <a:lnTo>
                    <a:pt x="13508" y="8334"/>
                  </a:lnTo>
                  <a:lnTo>
                    <a:pt x="13483" y="8564"/>
                  </a:lnTo>
                  <a:lnTo>
                    <a:pt x="13406" y="8768"/>
                  </a:lnTo>
                  <a:lnTo>
                    <a:pt x="13330" y="8971"/>
                  </a:lnTo>
                  <a:lnTo>
                    <a:pt x="13228" y="9150"/>
                  </a:lnTo>
                  <a:lnTo>
                    <a:pt x="13100" y="9328"/>
                  </a:lnTo>
                  <a:lnTo>
                    <a:pt x="12973" y="9507"/>
                  </a:lnTo>
                  <a:lnTo>
                    <a:pt x="12820" y="9660"/>
                  </a:lnTo>
                  <a:lnTo>
                    <a:pt x="12667" y="9813"/>
                  </a:lnTo>
                  <a:lnTo>
                    <a:pt x="12514" y="9940"/>
                  </a:lnTo>
                  <a:lnTo>
                    <a:pt x="12336" y="10042"/>
                  </a:lnTo>
                  <a:lnTo>
                    <a:pt x="12132" y="10144"/>
                  </a:lnTo>
                  <a:lnTo>
                    <a:pt x="11928" y="10246"/>
                  </a:lnTo>
                  <a:lnTo>
                    <a:pt x="11724" y="10297"/>
                  </a:lnTo>
                  <a:lnTo>
                    <a:pt x="11520" y="10348"/>
                  </a:lnTo>
                  <a:lnTo>
                    <a:pt x="11291" y="10373"/>
                  </a:lnTo>
                  <a:lnTo>
                    <a:pt x="11061" y="10399"/>
                  </a:lnTo>
                  <a:lnTo>
                    <a:pt x="10807" y="10373"/>
                  </a:lnTo>
                  <a:lnTo>
                    <a:pt x="10577" y="10348"/>
                  </a:lnTo>
                  <a:lnTo>
                    <a:pt x="10322" y="10271"/>
                  </a:lnTo>
                  <a:lnTo>
                    <a:pt x="10118" y="10195"/>
                  </a:lnTo>
                  <a:lnTo>
                    <a:pt x="9889" y="10093"/>
                  </a:lnTo>
                  <a:lnTo>
                    <a:pt x="9685" y="9965"/>
                  </a:lnTo>
                  <a:lnTo>
                    <a:pt x="9481" y="9813"/>
                  </a:lnTo>
                  <a:lnTo>
                    <a:pt x="9328" y="9660"/>
                  </a:lnTo>
                  <a:lnTo>
                    <a:pt x="9150" y="9481"/>
                  </a:lnTo>
                  <a:lnTo>
                    <a:pt x="9022" y="9303"/>
                  </a:lnTo>
                  <a:lnTo>
                    <a:pt x="8895" y="9099"/>
                  </a:lnTo>
                  <a:lnTo>
                    <a:pt x="8793" y="8870"/>
                  </a:lnTo>
                  <a:lnTo>
                    <a:pt x="8691" y="8640"/>
                  </a:lnTo>
                  <a:lnTo>
                    <a:pt x="8640" y="8411"/>
                  </a:lnTo>
                  <a:lnTo>
                    <a:pt x="8615" y="8156"/>
                  </a:lnTo>
                  <a:lnTo>
                    <a:pt x="8589" y="7901"/>
                  </a:lnTo>
                  <a:lnTo>
                    <a:pt x="8589" y="2167"/>
                  </a:lnTo>
                  <a:lnTo>
                    <a:pt x="8564" y="2065"/>
                  </a:lnTo>
                  <a:lnTo>
                    <a:pt x="8513" y="1988"/>
                  </a:lnTo>
                  <a:lnTo>
                    <a:pt x="8436" y="1937"/>
                  </a:lnTo>
                  <a:lnTo>
                    <a:pt x="8334" y="1912"/>
                  </a:lnTo>
                  <a:lnTo>
                    <a:pt x="6601" y="1912"/>
                  </a:lnTo>
                  <a:lnTo>
                    <a:pt x="6499" y="1937"/>
                  </a:lnTo>
                  <a:lnTo>
                    <a:pt x="6423" y="1988"/>
                  </a:lnTo>
                  <a:lnTo>
                    <a:pt x="6346" y="2065"/>
                  </a:lnTo>
                  <a:lnTo>
                    <a:pt x="6346" y="2167"/>
                  </a:lnTo>
                  <a:lnTo>
                    <a:pt x="6346" y="3288"/>
                  </a:lnTo>
                  <a:lnTo>
                    <a:pt x="6321" y="3721"/>
                  </a:lnTo>
                  <a:lnTo>
                    <a:pt x="6295" y="4155"/>
                  </a:lnTo>
                  <a:lnTo>
                    <a:pt x="6244" y="4588"/>
                  </a:lnTo>
                  <a:lnTo>
                    <a:pt x="6194" y="5021"/>
                  </a:lnTo>
                  <a:lnTo>
                    <a:pt x="6117" y="5454"/>
                  </a:lnTo>
                  <a:lnTo>
                    <a:pt x="6015" y="5888"/>
                  </a:lnTo>
                  <a:lnTo>
                    <a:pt x="5888" y="6295"/>
                  </a:lnTo>
                  <a:lnTo>
                    <a:pt x="5760" y="6729"/>
                  </a:lnTo>
                  <a:lnTo>
                    <a:pt x="5607" y="7136"/>
                  </a:lnTo>
                  <a:lnTo>
                    <a:pt x="5454" y="7544"/>
                  </a:lnTo>
                  <a:lnTo>
                    <a:pt x="5276" y="7927"/>
                  </a:lnTo>
                  <a:lnTo>
                    <a:pt x="5072" y="8309"/>
                  </a:lnTo>
                  <a:lnTo>
                    <a:pt x="4868" y="8691"/>
                  </a:lnTo>
                  <a:lnTo>
                    <a:pt x="4639" y="9073"/>
                  </a:lnTo>
                  <a:lnTo>
                    <a:pt x="4384" y="9430"/>
                  </a:lnTo>
                  <a:lnTo>
                    <a:pt x="4129" y="9787"/>
                  </a:lnTo>
                  <a:lnTo>
                    <a:pt x="3747" y="10297"/>
                  </a:lnTo>
                  <a:lnTo>
                    <a:pt x="2625" y="9430"/>
                  </a:lnTo>
                  <a:lnTo>
                    <a:pt x="3008" y="8920"/>
                  </a:lnTo>
                  <a:lnTo>
                    <a:pt x="3237" y="8615"/>
                  </a:lnTo>
                  <a:lnTo>
                    <a:pt x="3441" y="8309"/>
                  </a:lnTo>
                  <a:lnTo>
                    <a:pt x="3645" y="7978"/>
                  </a:lnTo>
                  <a:lnTo>
                    <a:pt x="3823" y="7646"/>
                  </a:lnTo>
                  <a:lnTo>
                    <a:pt x="4002" y="7315"/>
                  </a:lnTo>
                  <a:lnTo>
                    <a:pt x="4155" y="6984"/>
                  </a:lnTo>
                  <a:lnTo>
                    <a:pt x="4308" y="6627"/>
                  </a:lnTo>
                  <a:lnTo>
                    <a:pt x="4435" y="6270"/>
                  </a:lnTo>
                  <a:lnTo>
                    <a:pt x="4537" y="5913"/>
                  </a:lnTo>
                  <a:lnTo>
                    <a:pt x="4639" y="5531"/>
                  </a:lnTo>
                  <a:lnTo>
                    <a:pt x="4741" y="5174"/>
                  </a:lnTo>
                  <a:lnTo>
                    <a:pt x="4792" y="4792"/>
                  </a:lnTo>
                  <a:lnTo>
                    <a:pt x="4868" y="4435"/>
                  </a:lnTo>
                  <a:lnTo>
                    <a:pt x="4894" y="4053"/>
                  </a:lnTo>
                  <a:lnTo>
                    <a:pt x="4919" y="3670"/>
                  </a:lnTo>
                  <a:lnTo>
                    <a:pt x="4919" y="3288"/>
                  </a:lnTo>
                  <a:lnTo>
                    <a:pt x="4919" y="2167"/>
                  </a:lnTo>
                  <a:lnTo>
                    <a:pt x="4919" y="2065"/>
                  </a:lnTo>
                  <a:lnTo>
                    <a:pt x="4843" y="1988"/>
                  </a:lnTo>
                  <a:lnTo>
                    <a:pt x="4766" y="1937"/>
                  </a:lnTo>
                  <a:lnTo>
                    <a:pt x="4664" y="1912"/>
                  </a:lnTo>
                  <a:lnTo>
                    <a:pt x="4384" y="1937"/>
                  </a:lnTo>
                  <a:lnTo>
                    <a:pt x="4104" y="1988"/>
                  </a:lnTo>
                  <a:lnTo>
                    <a:pt x="3823" y="2065"/>
                  </a:lnTo>
                  <a:lnTo>
                    <a:pt x="3543" y="2167"/>
                  </a:lnTo>
                  <a:lnTo>
                    <a:pt x="3314" y="2320"/>
                  </a:lnTo>
                  <a:lnTo>
                    <a:pt x="3059" y="2473"/>
                  </a:lnTo>
                  <a:lnTo>
                    <a:pt x="2855" y="2651"/>
                  </a:lnTo>
                  <a:lnTo>
                    <a:pt x="2651" y="2880"/>
                  </a:lnTo>
                  <a:lnTo>
                    <a:pt x="1682" y="4027"/>
                  </a:lnTo>
                  <a:lnTo>
                    <a:pt x="612" y="3110"/>
                  </a:lnTo>
                  <a:lnTo>
                    <a:pt x="1581" y="1963"/>
                  </a:lnTo>
                  <a:lnTo>
                    <a:pt x="1886" y="1631"/>
                  </a:lnTo>
                  <a:lnTo>
                    <a:pt x="2218" y="1351"/>
                  </a:lnTo>
                  <a:lnTo>
                    <a:pt x="2600" y="1096"/>
                  </a:lnTo>
                  <a:lnTo>
                    <a:pt x="2982" y="892"/>
                  </a:lnTo>
                  <a:lnTo>
                    <a:pt x="3390" y="714"/>
                  </a:lnTo>
                  <a:lnTo>
                    <a:pt x="3823" y="587"/>
                  </a:lnTo>
                  <a:lnTo>
                    <a:pt x="4282" y="536"/>
                  </a:lnTo>
                  <a:lnTo>
                    <a:pt x="4741" y="510"/>
                  </a:lnTo>
                  <a:lnTo>
                    <a:pt x="6295" y="510"/>
                  </a:lnTo>
                  <a:lnTo>
                    <a:pt x="6397" y="485"/>
                  </a:lnTo>
                  <a:lnTo>
                    <a:pt x="6474" y="434"/>
                  </a:lnTo>
                  <a:lnTo>
                    <a:pt x="6525" y="332"/>
                  </a:lnTo>
                  <a:lnTo>
                    <a:pt x="6550" y="255"/>
                  </a:lnTo>
                  <a:lnTo>
                    <a:pt x="6525" y="153"/>
                  </a:lnTo>
                  <a:lnTo>
                    <a:pt x="6474" y="77"/>
                  </a:lnTo>
                  <a:lnTo>
                    <a:pt x="63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5"/>
            <p:cNvSpPr/>
            <p:nvPr/>
          </p:nvSpPr>
          <p:spPr>
            <a:xfrm>
              <a:off x="1025625" y="2249325"/>
              <a:ext cx="354925" cy="12750"/>
            </a:xfrm>
            <a:custGeom>
              <a:avLst/>
              <a:gdLst/>
              <a:ahLst/>
              <a:cxnLst/>
              <a:rect l="l" t="t" r="r" b="b"/>
              <a:pathLst>
                <a:path w="14197" h="510" extrusionOk="0">
                  <a:moveTo>
                    <a:pt x="256" y="0"/>
                  </a:moveTo>
                  <a:lnTo>
                    <a:pt x="154" y="26"/>
                  </a:lnTo>
                  <a:lnTo>
                    <a:pt x="77" y="77"/>
                  </a:lnTo>
                  <a:lnTo>
                    <a:pt x="26" y="153"/>
                  </a:lnTo>
                  <a:lnTo>
                    <a:pt x="1" y="255"/>
                  </a:lnTo>
                  <a:lnTo>
                    <a:pt x="26" y="357"/>
                  </a:lnTo>
                  <a:lnTo>
                    <a:pt x="77" y="433"/>
                  </a:lnTo>
                  <a:lnTo>
                    <a:pt x="154" y="484"/>
                  </a:lnTo>
                  <a:lnTo>
                    <a:pt x="256" y="510"/>
                  </a:lnTo>
                  <a:lnTo>
                    <a:pt x="13942" y="510"/>
                  </a:lnTo>
                  <a:lnTo>
                    <a:pt x="14044" y="484"/>
                  </a:lnTo>
                  <a:lnTo>
                    <a:pt x="14120" y="433"/>
                  </a:lnTo>
                  <a:lnTo>
                    <a:pt x="14171" y="357"/>
                  </a:lnTo>
                  <a:lnTo>
                    <a:pt x="14197" y="255"/>
                  </a:lnTo>
                  <a:lnTo>
                    <a:pt x="14171" y="153"/>
                  </a:lnTo>
                  <a:lnTo>
                    <a:pt x="14120" y="77"/>
                  </a:lnTo>
                  <a:lnTo>
                    <a:pt x="14044" y="26"/>
                  </a:lnTo>
                  <a:lnTo>
                    <a:pt x="139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5"/>
            <p:cNvSpPr/>
            <p:nvPr/>
          </p:nvSpPr>
          <p:spPr>
            <a:xfrm>
              <a:off x="1102725" y="2283725"/>
              <a:ext cx="53550" cy="94325"/>
            </a:xfrm>
            <a:custGeom>
              <a:avLst/>
              <a:gdLst/>
              <a:ahLst/>
              <a:cxnLst/>
              <a:rect l="l" t="t" r="r" b="b"/>
              <a:pathLst>
                <a:path w="2142" h="3773" extrusionOk="0">
                  <a:moveTo>
                    <a:pt x="587" y="0"/>
                  </a:moveTo>
                  <a:lnTo>
                    <a:pt x="434" y="51"/>
                  </a:lnTo>
                  <a:lnTo>
                    <a:pt x="306" y="128"/>
                  </a:lnTo>
                  <a:lnTo>
                    <a:pt x="205" y="204"/>
                  </a:lnTo>
                  <a:lnTo>
                    <a:pt x="128" y="306"/>
                  </a:lnTo>
                  <a:lnTo>
                    <a:pt x="52" y="434"/>
                  </a:lnTo>
                  <a:lnTo>
                    <a:pt x="1" y="586"/>
                  </a:lnTo>
                  <a:lnTo>
                    <a:pt x="1" y="714"/>
                  </a:lnTo>
                  <a:lnTo>
                    <a:pt x="26" y="816"/>
                  </a:lnTo>
                  <a:lnTo>
                    <a:pt x="77" y="918"/>
                  </a:lnTo>
                  <a:lnTo>
                    <a:pt x="154" y="969"/>
                  </a:lnTo>
                  <a:lnTo>
                    <a:pt x="357" y="969"/>
                  </a:lnTo>
                  <a:lnTo>
                    <a:pt x="434" y="918"/>
                  </a:lnTo>
                  <a:lnTo>
                    <a:pt x="485" y="816"/>
                  </a:lnTo>
                  <a:lnTo>
                    <a:pt x="510" y="714"/>
                  </a:lnTo>
                  <a:lnTo>
                    <a:pt x="510" y="637"/>
                  </a:lnTo>
                  <a:lnTo>
                    <a:pt x="561" y="561"/>
                  </a:lnTo>
                  <a:lnTo>
                    <a:pt x="638" y="510"/>
                  </a:lnTo>
                  <a:lnTo>
                    <a:pt x="1504" y="510"/>
                  </a:lnTo>
                  <a:lnTo>
                    <a:pt x="1581" y="561"/>
                  </a:lnTo>
                  <a:lnTo>
                    <a:pt x="1632" y="637"/>
                  </a:lnTo>
                  <a:lnTo>
                    <a:pt x="1632" y="714"/>
                  </a:lnTo>
                  <a:lnTo>
                    <a:pt x="1632" y="1402"/>
                  </a:lnTo>
                  <a:lnTo>
                    <a:pt x="1632" y="1504"/>
                  </a:lnTo>
                  <a:lnTo>
                    <a:pt x="1581" y="1580"/>
                  </a:lnTo>
                  <a:lnTo>
                    <a:pt x="1504" y="1606"/>
                  </a:lnTo>
                  <a:lnTo>
                    <a:pt x="1402" y="1631"/>
                  </a:lnTo>
                  <a:lnTo>
                    <a:pt x="944" y="1631"/>
                  </a:lnTo>
                  <a:lnTo>
                    <a:pt x="842" y="1657"/>
                  </a:lnTo>
                  <a:lnTo>
                    <a:pt x="765" y="1708"/>
                  </a:lnTo>
                  <a:lnTo>
                    <a:pt x="689" y="1784"/>
                  </a:lnTo>
                  <a:lnTo>
                    <a:pt x="689" y="1886"/>
                  </a:lnTo>
                  <a:lnTo>
                    <a:pt x="689" y="1988"/>
                  </a:lnTo>
                  <a:lnTo>
                    <a:pt x="765" y="2065"/>
                  </a:lnTo>
                  <a:lnTo>
                    <a:pt x="842" y="2116"/>
                  </a:lnTo>
                  <a:lnTo>
                    <a:pt x="944" y="2141"/>
                  </a:lnTo>
                  <a:lnTo>
                    <a:pt x="1402" y="2141"/>
                  </a:lnTo>
                  <a:lnTo>
                    <a:pt x="1504" y="2167"/>
                  </a:lnTo>
                  <a:lnTo>
                    <a:pt x="1581" y="2218"/>
                  </a:lnTo>
                  <a:lnTo>
                    <a:pt x="1632" y="2269"/>
                  </a:lnTo>
                  <a:lnTo>
                    <a:pt x="1632" y="2371"/>
                  </a:lnTo>
                  <a:lnTo>
                    <a:pt x="1632" y="3059"/>
                  </a:lnTo>
                  <a:lnTo>
                    <a:pt x="1632" y="3135"/>
                  </a:lnTo>
                  <a:lnTo>
                    <a:pt x="1581" y="3212"/>
                  </a:lnTo>
                  <a:lnTo>
                    <a:pt x="1504" y="3263"/>
                  </a:lnTo>
                  <a:lnTo>
                    <a:pt x="1402" y="3288"/>
                  </a:lnTo>
                  <a:lnTo>
                    <a:pt x="740" y="3288"/>
                  </a:lnTo>
                  <a:lnTo>
                    <a:pt x="638" y="3263"/>
                  </a:lnTo>
                  <a:lnTo>
                    <a:pt x="561" y="3212"/>
                  </a:lnTo>
                  <a:lnTo>
                    <a:pt x="510" y="3135"/>
                  </a:lnTo>
                  <a:lnTo>
                    <a:pt x="510" y="3059"/>
                  </a:lnTo>
                  <a:lnTo>
                    <a:pt x="485" y="2957"/>
                  </a:lnTo>
                  <a:lnTo>
                    <a:pt x="434" y="2880"/>
                  </a:lnTo>
                  <a:lnTo>
                    <a:pt x="357" y="2829"/>
                  </a:lnTo>
                  <a:lnTo>
                    <a:pt x="255" y="2804"/>
                  </a:lnTo>
                  <a:lnTo>
                    <a:pt x="154" y="2829"/>
                  </a:lnTo>
                  <a:lnTo>
                    <a:pt x="77" y="2880"/>
                  </a:lnTo>
                  <a:lnTo>
                    <a:pt x="26" y="2957"/>
                  </a:lnTo>
                  <a:lnTo>
                    <a:pt x="1" y="3059"/>
                  </a:lnTo>
                  <a:lnTo>
                    <a:pt x="1" y="3212"/>
                  </a:lnTo>
                  <a:lnTo>
                    <a:pt x="52" y="3339"/>
                  </a:lnTo>
                  <a:lnTo>
                    <a:pt x="128" y="3466"/>
                  </a:lnTo>
                  <a:lnTo>
                    <a:pt x="205" y="3568"/>
                  </a:lnTo>
                  <a:lnTo>
                    <a:pt x="306" y="3670"/>
                  </a:lnTo>
                  <a:lnTo>
                    <a:pt x="434" y="3721"/>
                  </a:lnTo>
                  <a:lnTo>
                    <a:pt x="587" y="3772"/>
                  </a:lnTo>
                  <a:lnTo>
                    <a:pt x="1555" y="3772"/>
                  </a:lnTo>
                  <a:lnTo>
                    <a:pt x="1708" y="3721"/>
                  </a:lnTo>
                  <a:lnTo>
                    <a:pt x="1810" y="3670"/>
                  </a:lnTo>
                  <a:lnTo>
                    <a:pt x="1938" y="3568"/>
                  </a:lnTo>
                  <a:lnTo>
                    <a:pt x="2014" y="3466"/>
                  </a:lnTo>
                  <a:lnTo>
                    <a:pt x="2090" y="3339"/>
                  </a:lnTo>
                  <a:lnTo>
                    <a:pt x="2141" y="3212"/>
                  </a:lnTo>
                  <a:lnTo>
                    <a:pt x="2141" y="3059"/>
                  </a:lnTo>
                  <a:lnTo>
                    <a:pt x="2141" y="2371"/>
                  </a:lnTo>
                  <a:lnTo>
                    <a:pt x="2141" y="2243"/>
                  </a:lnTo>
                  <a:lnTo>
                    <a:pt x="2090" y="2116"/>
                  </a:lnTo>
                  <a:lnTo>
                    <a:pt x="2040" y="1988"/>
                  </a:lnTo>
                  <a:lnTo>
                    <a:pt x="1963" y="1886"/>
                  </a:lnTo>
                  <a:lnTo>
                    <a:pt x="2040" y="1784"/>
                  </a:lnTo>
                  <a:lnTo>
                    <a:pt x="2090" y="1682"/>
                  </a:lnTo>
                  <a:lnTo>
                    <a:pt x="2141" y="1555"/>
                  </a:lnTo>
                  <a:lnTo>
                    <a:pt x="2141" y="1402"/>
                  </a:lnTo>
                  <a:lnTo>
                    <a:pt x="2141" y="714"/>
                  </a:lnTo>
                  <a:lnTo>
                    <a:pt x="2141" y="586"/>
                  </a:lnTo>
                  <a:lnTo>
                    <a:pt x="2090" y="434"/>
                  </a:lnTo>
                  <a:lnTo>
                    <a:pt x="2014" y="306"/>
                  </a:lnTo>
                  <a:lnTo>
                    <a:pt x="1938" y="204"/>
                  </a:lnTo>
                  <a:lnTo>
                    <a:pt x="1810" y="128"/>
                  </a:lnTo>
                  <a:lnTo>
                    <a:pt x="1708" y="51"/>
                  </a:lnTo>
                  <a:lnTo>
                    <a:pt x="15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5"/>
            <p:cNvSpPr/>
            <p:nvPr/>
          </p:nvSpPr>
          <p:spPr>
            <a:xfrm>
              <a:off x="1249900" y="2283725"/>
              <a:ext cx="53550" cy="94325"/>
            </a:xfrm>
            <a:custGeom>
              <a:avLst/>
              <a:gdLst/>
              <a:ahLst/>
              <a:cxnLst/>
              <a:rect l="l" t="t" r="r" b="b"/>
              <a:pathLst>
                <a:path w="2142" h="3773" extrusionOk="0">
                  <a:moveTo>
                    <a:pt x="154" y="0"/>
                  </a:moveTo>
                  <a:lnTo>
                    <a:pt x="77" y="77"/>
                  </a:lnTo>
                  <a:lnTo>
                    <a:pt x="1" y="153"/>
                  </a:lnTo>
                  <a:lnTo>
                    <a:pt x="1" y="255"/>
                  </a:lnTo>
                  <a:lnTo>
                    <a:pt x="1" y="1402"/>
                  </a:lnTo>
                  <a:lnTo>
                    <a:pt x="1" y="1555"/>
                  </a:lnTo>
                  <a:lnTo>
                    <a:pt x="52" y="1682"/>
                  </a:lnTo>
                  <a:lnTo>
                    <a:pt x="128" y="1810"/>
                  </a:lnTo>
                  <a:lnTo>
                    <a:pt x="205" y="1937"/>
                  </a:lnTo>
                  <a:lnTo>
                    <a:pt x="307" y="2014"/>
                  </a:lnTo>
                  <a:lnTo>
                    <a:pt x="434" y="2090"/>
                  </a:lnTo>
                  <a:lnTo>
                    <a:pt x="587" y="2116"/>
                  </a:lnTo>
                  <a:lnTo>
                    <a:pt x="715" y="2141"/>
                  </a:lnTo>
                  <a:lnTo>
                    <a:pt x="1632" y="2141"/>
                  </a:lnTo>
                  <a:lnTo>
                    <a:pt x="1632" y="3543"/>
                  </a:lnTo>
                  <a:lnTo>
                    <a:pt x="1658" y="3619"/>
                  </a:lnTo>
                  <a:lnTo>
                    <a:pt x="1708" y="3721"/>
                  </a:lnTo>
                  <a:lnTo>
                    <a:pt x="1785" y="3772"/>
                  </a:lnTo>
                  <a:lnTo>
                    <a:pt x="1989" y="3772"/>
                  </a:lnTo>
                  <a:lnTo>
                    <a:pt x="2065" y="3721"/>
                  </a:lnTo>
                  <a:lnTo>
                    <a:pt x="2116" y="3619"/>
                  </a:lnTo>
                  <a:lnTo>
                    <a:pt x="2142" y="3543"/>
                  </a:lnTo>
                  <a:lnTo>
                    <a:pt x="2142" y="1886"/>
                  </a:lnTo>
                  <a:lnTo>
                    <a:pt x="2142" y="255"/>
                  </a:lnTo>
                  <a:lnTo>
                    <a:pt x="2116" y="153"/>
                  </a:lnTo>
                  <a:lnTo>
                    <a:pt x="2065" y="77"/>
                  </a:lnTo>
                  <a:lnTo>
                    <a:pt x="1989" y="0"/>
                  </a:lnTo>
                  <a:lnTo>
                    <a:pt x="1785" y="0"/>
                  </a:lnTo>
                  <a:lnTo>
                    <a:pt x="1708" y="77"/>
                  </a:lnTo>
                  <a:lnTo>
                    <a:pt x="1658" y="153"/>
                  </a:lnTo>
                  <a:lnTo>
                    <a:pt x="1632" y="255"/>
                  </a:lnTo>
                  <a:lnTo>
                    <a:pt x="1632" y="1631"/>
                  </a:lnTo>
                  <a:lnTo>
                    <a:pt x="715" y="1631"/>
                  </a:lnTo>
                  <a:lnTo>
                    <a:pt x="638" y="1606"/>
                  </a:lnTo>
                  <a:lnTo>
                    <a:pt x="562" y="1580"/>
                  </a:lnTo>
                  <a:lnTo>
                    <a:pt x="511" y="1504"/>
                  </a:lnTo>
                  <a:lnTo>
                    <a:pt x="511" y="1402"/>
                  </a:lnTo>
                  <a:lnTo>
                    <a:pt x="511" y="255"/>
                  </a:lnTo>
                  <a:lnTo>
                    <a:pt x="485" y="153"/>
                  </a:lnTo>
                  <a:lnTo>
                    <a:pt x="434" y="77"/>
                  </a:lnTo>
                  <a:lnTo>
                    <a:pt x="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5"/>
            <p:cNvSpPr/>
            <p:nvPr/>
          </p:nvSpPr>
          <p:spPr>
            <a:xfrm>
              <a:off x="1196400" y="2283725"/>
              <a:ext cx="33775" cy="94325"/>
            </a:xfrm>
            <a:custGeom>
              <a:avLst/>
              <a:gdLst/>
              <a:ahLst/>
              <a:cxnLst/>
              <a:rect l="l" t="t" r="r" b="b"/>
              <a:pathLst>
                <a:path w="1351" h="3773" extrusionOk="0">
                  <a:moveTo>
                    <a:pt x="994" y="0"/>
                  </a:moveTo>
                  <a:lnTo>
                    <a:pt x="918" y="77"/>
                  </a:lnTo>
                  <a:lnTo>
                    <a:pt x="841" y="153"/>
                  </a:lnTo>
                  <a:lnTo>
                    <a:pt x="841" y="255"/>
                  </a:lnTo>
                  <a:lnTo>
                    <a:pt x="841" y="383"/>
                  </a:lnTo>
                  <a:lnTo>
                    <a:pt x="816" y="510"/>
                  </a:lnTo>
                  <a:lnTo>
                    <a:pt x="790" y="612"/>
                  </a:lnTo>
                  <a:lnTo>
                    <a:pt x="739" y="688"/>
                  </a:lnTo>
                  <a:lnTo>
                    <a:pt x="663" y="790"/>
                  </a:lnTo>
                  <a:lnTo>
                    <a:pt x="586" y="841"/>
                  </a:lnTo>
                  <a:lnTo>
                    <a:pt x="484" y="918"/>
                  </a:lnTo>
                  <a:lnTo>
                    <a:pt x="382" y="943"/>
                  </a:lnTo>
                  <a:lnTo>
                    <a:pt x="255" y="943"/>
                  </a:lnTo>
                  <a:lnTo>
                    <a:pt x="178" y="969"/>
                  </a:lnTo>
                  <a:lnTo>
                    <a:pt x="77" y="1020"/>
                  </a:lnTo>
                  <a:lnTo>
                    <a:pt x="26" y="1096"/>
                  </a:lnTo>
                  <a:lnTo>
                    <a:pt x="0" y="1198"/>
                  </a:lnTo>
                  <a:lnTo>
                    <a:pt x="26" y="1300"/>
                  </a:lnTo>
                  <a:lnTo>
                    <a:pt x="77" y="1377"/>
                  </a:lnTo>
                  <a:lnTo>
                    <a:pt x="178" y="1428"/>
                  </a:lnTo>
                  <a:lnTo>
                    <a:pt x="255" y="1453"/>
                  </a:lnTo>
                  <a:lnTo>
                    <a:pt x="408" y="1453"/>
                  </a:lnTo>
                  <a:lnTo>
                    <a:pt x="561" y="1428"/>
                  </a:lnTo>
                  <a:lnTo>
                    <a:pt x="714" y="1377"/>
                  </a:lnTo>
                  <a:lnTo>
                    <a:pt x="841" y="1300"/>
                  </a:lnTo>
                  <a:lnTo>
                    <a:pt x="841" y="3543"/>
                  </a:lnTo>
                  <a:lnTo>
                    <a:pt x="841" y="3619"/>
                  </a:lnTo>
                  <a:lnTo>
                    <a:pt x="918" y="3721"/>
                  </a:lnTo>
                  <a:lnTo>
                    <a:pt x="994" y="3772"/>
                  </a:lnTo>
                  <a:lnTo>
                    <a:pt x="1198" y="3772"/>
                  </a:lnTo>
                  <a:lnTo>
                    <a:pt x="1274" y="3721"/>
                  </a:lnTo>
                  <a:lnTo>
                    <a:pt x="1325" y="3619"/>
                  </a:lnTo>
                  <a:lnTo>
                    <a:pt x="1351" y="3543"/>
                  </a:lnTo>
                  <a:lnTo>
                    <a:pt x="1351" y="255"/>
                  </a:lnTo>
                  <a:lnTo>
                    <a:pt x="1325" y="153"/>
                  </a:lnTo>
                  <a:lnTo>
                    <a:pt x="1274" y="77"/>
                  </a:lnTo>
                  <a:lnTo>
                    <a:pt x="11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5"/>
            <p:cNvSpPr/>
            <p:nvPr/>
          </p:nvSpPr>
          <p:spPr>
            <a:xfrm>
              <a:off x="1174725" y="2353175"/>
              <a:ext cx="18500" cy="41425"/>
            </a:xfrm>
            <a:custGeom>
              <a:avLst/>
              <a:gdLst/>
              <a:ahLst/>
              <a:cxnLst/>
              <a:rect l="l" t="t" r="r" b="b"/>
              <a:pathLst>
                <a:path w="740" h="1657" extrusionOk="0">
                  <a:moveTo>
                    <a:pt x="153" y="0"/>
                  </a:moveTo>
                  <a:lnTo>
                    <a:pt x="52" y="51"/>
                  </a:lnTo>
                  <a:lnTo>
                    <a:pt x="1" y="153"/>
                  </a:lnTo>
                  <a:lnTo>
                    <a:pt x="1" y="230"/>
                  </a:lnTo>
                  <a:lnTo>
                    <a:pt x="1" y="332"/>
                  </a:lnTo>
                  <a:lnTo>
                    <a:pt x="52" y="434"/>
                  </a:lnTo>
                  <a:lnTo>
                    <a:pt x="128" y="510"/>
                  </a:lnTo>
                  <a:lnTo>
                    <a:pt x="179" y="612"/>
                  </a:lnTo>
                  <a:lnTo>
                    <a:pt x="230" y="714"/>
                  </a:lnTo>
                  <a:lnTo>
                    <a:pt x="230" y="816"/>
                  </a:lnTo>
                  <a:lnTo>
                    <a:pt x="230" y="943"/>
                  </a:lnTo>
                  <a:lnTo>
                    <a:pt x="179" y="1045"/>
                  </a:lnTo>
                  <a:lnTo>
                    <a:pt x="128" y="1147"/>
                  </a:lnTo>
                  <a:lnTo>
                    <a:pt x="52" y="1224"/>
                  </a:lnTo>
                  <a:lnTo>
                    <a:pt x="1" y="1300"/>
                  </a:lnTo>
                  <a:lnTo>
                    <a:pt x="1" y="1402"/>
                  </a:lnTo>
                  <a:lnTo>
                    <a:pt x="1" y="1504"/>
                  </a:lnTo>
                  <a:lnTo>
                    <a:pt x="52" y="1580"/>
                  </a:lnTo>
                  <a:lnTo>
                    <a:pt x="153" y="1631"/>
                  </a:lnTo>
                  <a:lnTo>
                    <a:pt x="255" y="1657"/>
                  </a:lnTo>
                  <a:lnTo>
                    <a:pt x="332" y="1631"/>
                  </a:lnTo>
                  <a:lnTo>
                    <a:pt x="434" y="1580"/>
                  </a:lnTo>
                  <a:lnTo>
                    <a:pt x="561" y="1402"/>
                  </a:lnTo>
                  <a:lnTo>
                    <a:pt x="663" y="1224"/>
                  </a:lnTo>
                  <a:lnTo>
                    <a:pt x="714" y="1020"/>
                  </a:lnTo>
                  <a:lnTo>
                    <a:pt x="740" y="816"/>
                  </a:lnTo>
                  <a:lnTo>
                    <a:pt x="714" y="612"/>
                  </a:lnTo>
                  <a:lnTo>
                    <a:pt x="663" y="408"/>
                  </a:lnTo>
                  <a:lnTo>
                    <a:pt x="561" y="230"/>
                  </a:lnTo>
                  <a:lnTo>
                    <a:pt x="434" y="51"/>
                  </a:lnTo>
                  <a:lnTo>
                    <a:pt x="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45"/>
          <p:cNvGrpSpPr/>
          <p:nvPr/>
        </p:nvGrpSpPr>
        <p:grpSpPr>
          <a:xfrm>
            <a:off x="7137188" y="1419288"/>
            <a:ext cx="433300" cy="433275"/>
            <a:chOff x="1729675" y="1961325"/>
            <a:chExt cx="433300" cy="433275"/>
          </a:xfrm>
        </p:grpSpPr>
        <p:sp>
          <p:nvSpPr>
            <p:cNvPr id="523" name="Google Shape;523;p45"/>
            <p:cNvSpPr/>
            <p:nvPr/>
          </p:nvSpPr>
          <p:spPr>
            <a:xfrm>
              <a:off x="1729675" y="1961325"/>
              <a:ext cx="433300" cy="433275"/>
            </a:xfrm>
            <a:custGeom>
              <a:avLst/>
              <a:gdLst/>
              <a:ahLst/>
              <a:cxnLst/>
              <a:rect l="l" t="t" r="r" b="b"/>
              <a:pathLst>
                <a:path w="17332" h="17331" extrusionOk="0">
                  <a:moveTo>
                    <a:pt x="9584" y="7519"/>
                  </a:moveTo>
                  <a:lnTo>
                    <a:pt x="9762" y="7723"/>
                  </a:lnTo>
                  <a:lnTo>
                    <a:pt x="9915" y="7927"/>
                  </a:lnTo>
                  <a:lnTo>
                    <a:pt x="10017" y="8156"/>
                  </a:lnTo>
                  <a:lnTo>
                    <a:pt x="10093" y="8411"/>
                  </a:lnTo>
                  <a:lnTo>
                    <a:pt x="9099" y="8411"/>
                  </a:lnTo>
                  <a:lnTo>
                    <a:pt x="9584" y="7519"/>
                  </a:lnTo>
                  <a:close/>
                  <a:moveTo>
                    <a:pt x="8411" y="8920"/>
                  </a:moveTo>
                  <a:lnTo>
                    <a:pt x="8411" y="15929"/>
                  </a:lnTo>
                  <a:lnTo>
                    <a:pt x="8055" y="15904"/>
                  </a:lnTo>
                  <a:lnTo>
                    <a:pt x="7698" y="15878"/>
                  </a:lnTo>
                  <a:lnTo>
                    <a:pt x="7366" y="15827"/>
                  </a:lnTo>
                  <a:lnTo>
                    <a:pt x="7010" y="15751"/>
                  </a:lnTo>
                  <a:lnTo>
                    <a:pt x="6678" y="15649"/>
                  </a:lnTo>
                  <a:lnTo>
                    <a:pt x="6347" y="15547"/>
                  </a:lnTo>
                  <a:lnTo>
                    <a:pt x="6041" y="15445"/>
                  </a:lnTo>
                  <a:lnTo>
                    <a:pt x="5735" y="15317"/>
                  </a:lnTo>
                  <a:lnTo>
                    <a:pt x="5429" y="15165"/>
                  </a:lnTo>
                  <a:lnTo>
                    <a:pt x="5124" y="15012"/>
                  </a:lnTo>
                  <a:lnTo>
                    <a:pt x="4843" y="14833"/>
                  </a:lnTo>
                  <a:lnTo>
                    <a:pt x="4563" y="14655"/>
                  </a:lnTo>
                  <a:lnTo>
                    <a:pt x="4283" y="14451"/>
                  </a:lnTo>
                  <a:lnTo>
                    <a:pt x="4028" y="14247"/>
                  </a:lnTo>
                  <a:lnTo>
                    <a:pt x="3518" y="13788"/>
                  </a:lnTo>
                  <a:lnTo>
                    <a:pt x="3059" y="13304"/>
                  </a:lnTo>
                  <a:lnTo>
                    <a:pt x="2855" y="13049"/>
                  </a:lnTo>
                  <a:lnTo>
                    <a:pt x="2677" y="12769"/>
                  </a:lnTo>
                  <a:lnTo>
                    <a:pt x="2473" y="12489"/>
                  </a:lnTo>
                  <a:lnTo>
                    <a:pt x="2320" y="12208"/>
                  </a:lnTo>
                  <a:lnTo>
                    <a:pt x="2167" y="11902"/>
                  </a:lnTo>
                  <a:lnTo>
                    <a:pt x="2014" y="11597"/>
                  </a:lnTo>
                  <a:lnTo>
                    <a:pt x="1887" y="11291"/>
                  </a:lnTo>
                  <a:lnTo>
                    <a:pt x="1759" y="10959"/>
                  </a:lnTo>
                  <a:lnTo>
                    <a:pt x="1658" y="10628"/>
                  </a:lnTo>
                  <a:lnTo>
                    <a:pt x="1581" y="10297"/>
                  </a:lnTo>
                  <a:lnTo>
                    <a:pt x="1505" y="9965"/>
                  </a:lnTo>
                  <a:lnTo>
                    <a:pt x="1454" y="9609"/>
                  </a:lnTo>
                  <a:lnTo>
                    <a:pt x="1428" y="9277"/>
                  </a:lnTo>
                  <a:lnTo>
                    <a:pt x="1403" y="8920"/>
                  </a:lnTo>
                  <a:close/>
                  <a:moveTo>
                    <a:pt x="15930" y="8920"/>
                  </a:moveTo>
                  <a:lnTo>
                    <a:pt x="15904" y="9277"/>
                  </a:lnTo>
                  <a:lnTo>
                    <a:pt x="15879" y="9609"/>
                  </a:lnTo>
                  <a:lnTo>
                    <a:pt x="15828" y="9965"/>
                  </a:lnTo>
                  <a:lnTo>
                    <a:pt x="15751" y="10297"/>
                  </a:lnTo>
                  <a:lnTo>
                    <a:pt x="15649" y="10628"/>
                  </a:lnTo>
                  <a:lnTo>
                    <a:pt x="15573" y="10959"/>
                  </a:lnTo>
                  <a:lnTo>
                    <a:pt x="15446" y="11291"/>
                  </a:lnTo>
                  <a:lnTo>
                    <a:pt x="15318" y="11597"/>
                  </a:lnTo>
                  <a:lnTo>
                    <a:pt x="15165" y="11902"/>
                  </a:lnTo>
                  <a:lnTo>
                    <a:pt x="15012" y="12208"/>
                  </a:lnTo>
                  <a:lnTo>
                    <a:pt x="14834" y="12489"/>
                  </a:lnTo>
                  <a:lnTo>
                    <a:pt x="14655" y="12769"/>
                  </a:lnTo>
                  <a:lnTo>
                    <a:pt x="14452" y="13049"/>
                  </a:lnTo>
                  <a:lnTo>
                    <a:pt x="14248" y="13304"/>
                  </a:lnTo>
                  <a:lnTo>
                    <a:pt x="13814" y="13788"/>
                  </a:lnTo>
                  <a:lnTo>
                    <a:pt x="13305" y="14247"/>
                  </a:lnTo>
                  <a:lnTo>
                    <a:pt x="13050" y="14451"/>
                  </a:lnTo>
                  <a:lnTo>
                    <a:pt x="12769" y="14655"/>
                  </a:lnTo>
                  <a:lnTo>
                    <a:pt x="12489" y="14833"/>
                  </a:lnTo>
                  <a:lnTo>
                    <a:pt x="12209" y="15012"/>
                  </a:lnTo>
                  <a:lnTo>
                    <a:pt x="11903" y="15165"/>
                  </a:lnTo>
                  <a:lnTo>
                    <a:pt x="11597" y="15317"/>
                  </a:lnTo>
                  <a:lnTo>
                    <a:pt x="11291" y="15445"/>
                  </a:lnTo>
                  <a:lnTo>
                    <a:pt x="10960" y="15547"/>
                  </a:lnTo>
                  <a:lnTo>
                    <a:pt x="10629" y="15649"/>
                  </a:lnTo>
                  <a:lnTo>
                    <a:pt x="10297" y="15751"/>
                  </a:lnTo>
                  <a:lnTo>
                    <a:pt x="9966" y="15827"/>
                  </a:lnTo>
                  <a:lnTo>
                    <a:pt x="9609" y="15878"/>
                  </a:lnTo>
                  <a:lnTo>
                    <a:pt x="9278" y="15904"/>
                  </a:lnTo>
                  <a:lnTo>
                    <a:pt x="8921" y="15929"/>
                  </a:lnTo>
                  <a:lnTo>
                    <a:pt x="8921" y="8920"/>
                  </a:lnTo>
                  <a:close/>
                  <a:moveTo>
                    <a:pt x="8564" y="0"/>
                  </a:moveTo>
                  <a:lnTo>
                    <a:pt x="8488" y="77"/>
                  </a:lnTo>
                  <a:lnTo>
                    <a:pt x="8437" y="153"/>
                  </a:lnTo>
                  <a:lnTo>
                    <a:pt x="8411" y="255"/>
                  </a:lnTo>
                  <a:lnTo>
                    <a:pt x="8411" y="892"/>
                  </a:lnTo>
                  <a:lnTo>
                    <a:pt x="8055" y="892"/>
                  </a:lnTo>
                  <a:lnTo>
                    <a:pt x="7698" y="943"/>
                  </a:lnTo>
                  <a:lnTo>
                    <a:pt x="7366" y="994"/>
                  </a:lnTo>
                  <a:lnTo>
                    <a:pt x="7010" y="1045"/>
                  </a:lnTo>
                  <a:lnTo>
                    <a:pt x="6678" y="1122"/>
                  </a:lnTo>
                  <a:lnTo>
                    <a:pt x="6347" y="1224"/>
                  </a:lnTo>
                  <a:lnTo>
                    <a:pt x="6016" y="1351"/>
                  </a:lnTo>
                  <a:lnTo>
                    <a:pt x="5710" y="1453"/>
                  </a:lnTo>
                  <a:lnTo>
                    <a:pt x="5378" y="1606"/>
                  </a:lnTo>
                  <a:lnTo>
                    <a:pt x="5073" y="1759"/>
                  </a:lnTo>
                  <a:lnTo>
                    <a:pt x="4767" y="1912"/>
                  </a:lnTo>
                  <a:lnTo>
                    <a:pt x="4461" y="2116"/>
                  </a:lnTo>
                  <a:lnTo>
                    <a:pt x="4181" y="2294"/>
                  </a:lnTo>
                  <a:lnTo>
                    <a:pt x="3900" y="2498"/>
                  </a:lnTo>
                  <a:lnTo>
                    <a:pt x="3620" y="2727"/>
                  </a:lnTo>
                  <a:lnTo>
                    <a:pt x="3365" y="2957"/>
                  </a:lnTo>
                  <a:lnTo>
                    <a:pt x="3314" y="3033"/>
                  </a:lnTo>
                  <a:lnTo>
                    <a:pt x="3289" y="3135"/>
                  </a:lnTo>
                  <a:lnTo>
                    <a:pt x="3289" y="3237"/>
                  </a:lnTo>
                  <a:lnTo>
                    <a:pt x="3340" y="3314"/>
                  </a:lnTo>
                  <a:lnTo>
                    <a:pt x="3442" y="3390"/>
                  </a:lnTo>
                  <a:lnTo>
                    <a:pt x="3543" y="3416"/>
                  </a:lnTo>
                  <a:lnTo>
                    <a:pt x="3620" y="3390"/>
                  </a:lnTo>
                  <a:lnTo>
                    <a:pt x="3722" y="3339"/>
                  </a:lnTo>
                  <a:lnTo>
                    <a:pt x="4206" y="2906"/>
                  </a:lnTo>
                  <a:lnTo>
                    <a:pt x="4741" y="2523"/>
                  </a:lnTo>
                  <a:lnTo>
                    <a:pt x="5302" y="2218"/>
                  </a:lnTo>
                  <a:lnTo>
                    <a:pt x="5888" y="1937"/>
                  </a:lnTo>
                  <a:lnTo>
                    <a:pt x="6500" y="1708"/>
                  </a:lnTo>
                  <a:lnTo>
                    <a:pt x="7112" y="1555"/>
                  </a:lnTo>
                  <a:lnTo>
                    <a:pt x="7749" y="1453"/>
                  </a:lnTo>
                  <a:lnTo>
                    <a:pt x="8411" y="1402"/>
                  </a:lnTo>
                  <a:lnTo>
                    <a:pt x="8411" y="8411"/>
                  </a:lnTo>
                  <a:lnTo>
                    <a:pt x="1403" y="8411"/>
                  </a:lnTo>
                  <a:lnTo>
                    <a:pt x="1428" y="7825"/>
                  </a:lnTo>
                  <a:lnTo>
                    <a:pt x="1530" y="7264"/>
                  </a:lnTo>
                  <a:lnTo>
                    <a:pt x="1658" y="6703"/>
                  </a:lnTo>
                  <a:lnTo>
                    <a:pt x="1836" y="6168"/>
                  </a:lnTo>
                  <a:lnTo>
                    <a:pt x="2040" y="5658"/>
                  </a:lnTo>
                  <a:lnTo>
                    <a:pt x="2295" y="5149"/>
                  </a:lnTo>
                  <a:lnTo>
                    <a:pt x="2601" y="4664"/>
                  </a:lnTo>
                  <a:lnTo>
                    <a:pt x="2932" y="4180"/>
                  </a:lnTo>
                  <a:lnTo>
                    <a:pt x="2983" y="4104"/>
                  </a:lnTo>
                  <a:lnTo>
                    <a:pt x="2983" y="4002"/>
                  </a:lnTo>
                  <a:lnTo>
                    <a:pt x="2957" y="3900"/>
                  </a:lnTo>
                  <a:lnTo>
                    <a:pt x="2881" y="3823"/>
                  </a:lnTo>
                  <a:lnTo>
                    <a:pt x="2804" y="3772"/>
                  </a:lnTo>
                  <a:lnTo>
                    <a:pt x="2702" y="3772"/>
                  </a:lnTo>
                  <a:lnTo>
                    <a:pt x="2601" y="3798"/>
                  </a:lnTo>
                  <a:lnTo>
                    <a:pt x="2524" y="3874"/>
                  </a:lnTo>
                  <a:lnTo>
                    <a:pt x="2167" y="4384"/>
                  </a:lnTo>
                  <a:lnTo>
                    <a:pt x="1836" y="4894"/>
                  </a:lnTo>
                  <a:lnTo>
                    <a:pt x="1581" y="5454"/>
                  </a:lnTo>
                  <a:lnTo>
                    <a:pt x="1352" y="6015"/>
                  </a:lnTo>
                  <a:lnTo>
                    <a:pt x="1148" y="6576"/>
                  </a:lnTo>
                  <a:lnTo>
                    <a:pt x="1020" y="7187"/>
                  </a:lnTo>
                  <a:lnTo>
                    <a:pt x="918" y="7799"/>
                  </a:lnTo>
                  <a:lnTo>
                    <a:pt x="893" y="8411"/>
                  </a:lnTo>
                  <a:lnTo>
                    <a:pt x="256" y="8411"/>
                  </a:lnTo>
                  <a:lnTo>
                    <a:pt x="154" y="8436"/>
                  </a:lnTo>
                  <a:lnTo>
                    <a:pt x="77" y="8487"/>
                  </a:lnTo>
                  <a:lnTo>
                    <a:pt x="1" y="8564"/>
                  </a:lnTo>
                  <a:lnTo>
                    <a:pt x="1" y="8666"/>
                  </a:lnTo>
                  <a:lnTo>
                    <a:pt x="1" y="8768"/>
                  </a:lnTo>
                  <a:lnTo>
                    <a:pt x="77" y="8844"/>
                  </a:lnTo>
                  <a:lnTo>
                    <a:pt x="154" y="8895"/>
                  </a:lnTo>
                  <a:lnTo>
                    <a:pt x="256" y="8920"/>
                  </a:lnTo>
                  <a:lnTo>
                    <a:pt x="893" y="8920"/>
                  </a:lnTo>
                  <a:lnTo>
                    <a:pt x="918" y="9277"/>
                  </a:lnTo>
                  <a:lnTo>
                    <a:pt x="944" y="9660"/>
                  </a:lnTo>
                  <a:lnTo>
                    <a:pt x="995" y="10016"/>
                  </a:lnTo>
                  <a:lnTo>
                    <a:pt x="1071" y="10373"/>
                  </a:lnTo>
                  <a:lnTo>
                    <a:pt x="1148" y="10730"/>
                  </a:lnTo>
                  <a:lnTo>
                    <a:pt x="1250" y="11087"/>
                  </a:lnTo>
                  <a:lnTo>
                    <a:pt x="1377" y="11418"/>
                  </a:lnTo>
                  <a:lnTo>
                    <a:pt x="1530" y="11749"/>
                  </a:lnTo>
                  <a:lnTo>
                    <a:pt x="1683" y="12081"/>
                  </a:lnTo>
                  <a:lnTo>
                    <a:pt x="1836" y="12412"/>
                  </a:lnTo>
                  <a:lnTo>
                    <a:pt x="2014" y="12718"/>
                  </a:lnTo>
                  <a:lnTo>
                    <a:pt x="2218" y="13024"/>
                  </a:lnTo>
                  <a:lnTo>
                    <a:pt x="2422" y="13330"/>
                  </a:lnTo>
                  <a:lnTo>
                    <a:pt x="2651" y="13610"/>
                  </a:lnTo>
                  <a:lnTo>
                    <a:pt x="2906" y="13890"/>
                  </a:lnTo>
                  <a:lnTo>
                    <a:pt x="3161" y="14171"/>
                  </a:lnTo>
                  <a:lnTo>
                    <a:pt x="3442" y="14425"/>
                  </a:lnTo>
                  <a:lnTo>
                    <a:pt x="3722" y="14655"/>
                  </a:lnTo>
                  <a:lnTo>
                    <a:pt x="4002" y="14884"/>
                  </a:lnTo>
                  <a:lnTo>
                    <a:pt x="4308" y="15114"/>
                  </a:lnTo>
                  <a:lnTo>
                    <a:pt x="4614" y="15292"/>
                  </a:lnTo>
                  <a:lnTo>
                    <a:pt x="4920" y="15496"/>
                  </a:lnTo>
                  <a:lnTo>
                    <a:pt x="5251" y="15649"/>
                  </a:lnTo>
                  <a:lnTo>
                    <a:pt x="5557" y="15802"/>
                  </a:lnTo>
                  <a:lnTo>
                    <a:pt x="5914" y="15929"/>
                  </a:lnTo>
                  <a:lnTo>
                    <a:pt x="6245" y="16057"/>
                  </a:lnTo>
                  <a:lnTo>
                    <a:pt x="6602" y="16159"/>
                  </a:lnTo>
                  <a:lnTo>
                    <a:pt x="6959" y="16260"/>
                  </a:lnTo>
                  <a:lnTo>
                    <a:pt x="7315" y="16337"/>
                  </a:lnTo>
                  <a:lnTo>
                    <a:pt x="7672" y="16388"/>
                  </a:lnTo>
                  <a:lnTo>
                    <a:pt x="8029" y="16413"/>
                  </a:lnTo>
                  <a:lnTo>
                    <a:pt x="8411" y="16439"/>
                  </a:lnTo>
                  <a:lnTo>
                    <a:pt x="8411" y="17076"/>
                  </a:lnTo>
                  <a:lnTo>
                    <a:pt x="8437" y="17178"/>
                  </a:lnTo>
                  <a:lnTo>
                    <a:pt x="8488" y="17254"/>
                  </a:lnTo>
                  <a:lnTo>
                    <a:pt x="8564" y="17305"/>
                  </a:lnTo>
                  <a:lnTo>
                    <a:pt x="8666" y="17331"/>
                  </a:lnTo>
                  <a:lnTo>
                    <a:pt x="8768" y="17305"/>
                  </a:lnTo>
                  <a:lnTo>
                    <a:pt x="8845" y="17254"/>
                  </a:lnTo>
                  <a:lnTo>
                    <a:pt x="8896" y="17178"/>
                  </a:lnTo>
                  <a:lnTo>
                    <a:pt x="8921" y="17076"/>
                  </a:lnTo>
                  <a:lnTo>
                    <a:pt x="8921" y="16439"/>
                  </a:lnTo>
                  <a:lnTo>
                    <a:pt x="9278" y="16413"/>
                  </a:lnTo>
                  <a:lnTo>
                    <a:pt x="9660" y="16388"/>
                  </a:lnTo>
                  <a:lnTo>
                    <a:pt x="10017" y="16337"/>
                  </a:lnTo>
                  <a:lnTo>
                    <a:pt x="10374" y="16260"/>
                  </a:lnTo>
                  <a:lnTo>
                    <a:pt x="10731" y="16159"/>
                  </a:lnTo>
                  <a:lnTo>
                    <a:pt x="11087" y="16057"/>
                  </a:lnTo>
                  <a:lnTo>
                    <a:pt x="11419" y="15929"/>
                  </a:lnTo>
                  <a:lnTo>
                    <a:pt x="11750" y="15802"/>
                  </a:lnTo>
                  <a:lnTo>
                    <a:pt x="12081" y="15649"/>
                  </a:lnTo>
                  <a:lnTo>
                    <a:pt x="12413" y="15496"/>
                  </a:lnTo>
                  <a:lnTo>
                    <a:pt x="12718" y="15292"/>
                  </a:lnTo>
                  <a:lnTo>
                    <a:pt x="13024" y="15114"/>
                  </a:lnTo>
                  <a:lnTo>
                    <a:pt x="13330" y="14884"/>
                  </a:lnTo>
                  <a:lnTo>
                    <a:pt x="13611" y="14655"/>
                  </a:lnTo>
                  <a:lnTo>
                    <a:pt x="13891" y="14425"/>
                  </a:lnTo>
                  <a:lnTo>
                    <a:pt x="14171" y="14171"/>
                  </a:lnTo>
                  <a:lnTo>
                    <a:pt x="14426" y="13890"/>
                  </a:lnTo>
                  <a:lnTo>
                    <a:pt x="14655" y="13610"/>
                  </a:lnTo>
                  <a:lnTo>
                    <a:pt x="14885" y="13330"/>
                  </a:lnTo>
                  <a:lnTo>
                    <a:pt x="15114" y="13024"/>
                  </a:lnTo>
                  <a:lnTo>
                    <a:pt x="15293" y="12718"/>
                  </a:lnTo>
                  <a:lnTo>
                    <a:pt x="15496" y="12412"/>
                  </a:lnTo>
                  <a:lnTo>
                    <a:pt x="15649" y="12081"/>
                  </a:lnTo>
                  <a:lnTo>
                    <a:pt x="15802" y="11749"/>
                  </a:lnTo>
                  <a:lnTo>
                    <a:pt x="15955" y="11418"/>
                  </a:lnTo>
                  <a:lnTo>
                    <a:pt x="16057" y="11087"/>
                  </a:lnTo>
                  <a:lnTo>
                    <a:pt x="16159" y="10730"/>
                  </a:lnTo>
                  <a:lnTo>
                    <a:pt x="16261" y="10373"/>
                  </a:lnTo>
                  <a:lnTo>
                    <a:pt x="16338" y="10016"/>
                  </a:lnTo>
                  <a:lnTo>
                    <a:pt x="16388" y="9660"/>
                  </a:lnTo>
                  <a:lnTo>
                    <a:pt x="16414" y="9277"/>
                  </a:lnTo>
                  <a:lnTo>
                    <a:pt x="16439" y="8920"/>
                  </a:lnTo>
                  <a:lnTo>
                    <a:pt x="17077" y="8920"/>
                  </a:lnTo>
                  <a:lnTo>
                    <a:pt x="17179" y="8895"/>
                  </a:lnTo>
                  <a:lnTo>
                    <a:pt x="17255" y="8844"/>
                  </a:lnTo>
                  <a:lnTo>
                    <a:pt x="17306" y="8768"/>
                  </a:lnTo>
                  <a:lnTo>
                    <a:pt x="17331" y="8666"/>
                  </a:lnTo>
                  <a:lnTo>
                    <a:pt x="17306" y="8564"/>
                  </a:lnTo>
                  <a:lnTo>
                    <a:pt x="17255" y="8487"/>
                  </a:lnTo>
                  <a:lnTo>
                    <a:pt x="17179" y="8436"/>
                  </a:lnTo>
                  <a:lnTo>
                    <a:pt x="17077" y="8411"/>
                  </a:lnTo>
                  <a:lnTo>
                    <a:pt x="12566" y="8411"/>
                  </a:lnTo>
                  <a:lnTo>
                    <a:pt x="12566" y="4945"/>
                  </a:lnTo>
                  <a:lnTo>
                    <a:pt x="12540" y="4843"/>
                  </a:lnTo>
                  <a:lnTo>
                    <a:pt x="12489" y="4766"/>
                  </a:lnTo>
                  <a:lnTo>
                    <a:pt x="12413" y="4690"/>
                  </a:lnTo>
                  <a:lnTo>
                    <a:pt x="12209" y="4690"/>
                  </a:lnTo>
                  <a:lnTo>
                    <a:pt x="12132" y="4766"/>
                  </a:lnTo>
                  <a:lnTo>
                    <a:pt x="12081" y="4843"/>
                  </a:lnTo>
                  <a:lnTo>
                    <a:pt x="12056" y="4945"/>
                  </a:lnTo>
                  <a:lnTo>
                    <a:pt x="12056" y="8411"/>
                  </a:lnTo>
                  <a:lnTo>
                    <a:pt x="10603" y="8411"/>
                  </a:lnTo>
                  <a:lnTo>
                    <a:pt x="10578" y="8207"/>
                  </a:lnTo>
                  <a:lnTo>
                    <a:pt x="10527" y="8028"/>
                  </a:lnTo>
                  <a:lnTo>
                    <a:pt x="10450" y="7825"/>
                  </a:lnTo>
                  <a:lnTo>
                    <a:pt x="10348" y="7672"/>
                  </a:lnTo>
                  <a:lnTo>
                    <a:pt x="10246" y="7493"/>
                  </a:lnTo>
                  <a:lnTo>
                    <a:pt x="10119" y="7340"/>
                  </a:lnTo>
                  <a:lnTo>
                    <a:pt x="9991" y="7213"/>
                  </a:lnTo>
                  <a:lnTo>
                    <a:pt x="9839" y="7085"/>
                  </a:lnTo>
                  <a:lnTo>
                    <a:pt x="12056" y="3059"/>
                  </a:lnTo>
                  <a:lnTo>
                    <a:pt x="12056" y="3747"/>
                  </a:lnTo>
                  <a:lnTo>
                    <a:pt x="12081" y="3849"/>
                  </a:lnTo>
                  <a:lnTo>
                    <a:pt x="12132" y="3925"/>
                  </a:lnTo>
                  <a:lnTo>
                    <a:pt x="12209" y="3976"/>
                  </a:lnTo>
                  <a:lnTo>
                    <a:pt x="12311" y="4002"/>
                  </a:lnTo>
                  <a:lnTo>
                    <a:pt x="12413" y="3976"/>
                  </a:lnTo>
                  <a:lnTo>
                    <a:pt x="12489" y="3925"/>
                  </a:lnTo>
                  <a:lnTo>
                    <a:pt x="12540" y="3849"/>
                  </a:lnTo>
                  <a:lnTo>
                    <a:pt x="12566" y="3747"/>
                  </a:lnTo>
                  <a:lnTo>
                    <a:pt x="12566" y="2141"/>
                  </a:lnTo>
                  <a:lnTo>
                    <a:pt x="13534" y="357"/>
                  </a:lnTo>
                  <a:lnTo>
                    <a:pt x="13560" y="281"/>
                  </a:lnTo>
                  <a:lnTo>
                    <a:pt x="13560" y="179"/>
                  </a:lnTo>
                  <a:lnTo>
                    <a:pt x="13509" y="77"/>
                  </a:lnTo>
                  <a:lnTo>
                    <a:pt x="13432" y="26"/>
                  </a:lnTo>
                  <a:lnTo>
                    <a:pt x="13330" y="0"/>
                  </a:lnTo>
                  <a:lnTo>
                    <a:pt x="13254" y="0"/>
                  </a:lnTo>
                  <a:lnTo>
                    <a:pt x="13152" y="51"/>
                  </a:lnTo>
                  <a:lnTo>
                    <a:pt x="13101" y="128"/>
                  </a:lnTo>
                  <a:lnTo>
                    <a:pt x="8921" y="7672"/>
                  </a:lnTo>
                  <a:lnTo>
                    <a:pt x="8921" y="255"/>
                  </a:lnTo>
                  <a:lnTo>
                    <a:pt x="8896" y="153"/>
                  </a:lnTo>
                  <a:lnTo>
                    <a:pt x="8845" y="77"/>
                  </a:lnTo>
                  <a:lnTo>
                    <a:pt x="87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5"/>
            <p:cNvSpPr/>
            <p:nvPr/>
          </p:nvSpPr>
          <p:spPr>
            <a:xfrm>
              <a:off x="2057825" y="2193875"/>
              <a:ext cx="38250" cy="63750"/>
            </a:xfrm>
            <a:custGeom>
              <a:avLst/>
              <a:gdLst/>
              <a:ahLst/>
              <a:cxnLst/>
              <a:rect l="l" t="t" r="r" b="b"/>
              <a:pathLst>
                <a:path w="1530" h="2550" extrusionOk="0">
                  <a:moveTo>
                    <a:pt x="434" y="1"/>
                  </a:moveTo>
                  <a:lnTo>
                    <a:pt x="332" y="26"/>
                  </a:lnTo>
                  <a:lnTo>
                    <a:pt x="230" y="77"/>
                  </a:lnTo>
                  <a:lnTo>
                    <a:pt x="153" y="154"/>
                  </a:lnTo>
                  <a:lnTo>
                    <a:pt x="102" y="230"/>
                  </a:lnTo>
                  <a:lnTo>
                    <a:pt x="51" y="307"/>
                  </a:lnTo>
                  <a:lnTo>
                    <a:pt x="26" y="409"/>
                  </a:lnTo>
                  <a:lnTo>
                    <a:pt x="0" y="511"/>
                  </a:lnTo>
                  <a:lnTo>
                    <a:pt x="0" y="995"/>
                  </a:lnTo>
                  <a:lnTo>
                    <a:pt x="26" y="1097"/>
                  </a:lnTo>
                  <a:lnTo>
                    <a:pt x="51" y="1199"/>
                  </a:lnTo>
                  <a:lnTo>
                    <a:pt x="102" y="1301"/>
                  </a:lnTo>
                  <a:lnTo>
                    <a:pt x="153" y="1377"/>
                  </a:lnTo>
                  <a:lnTo>
                    <a:pt x="230" y="1428"/>
                  </a:lnTo>
                  <a:lnTo>
                    <a:pt x="332" y="1479"/>
                  </a:lnTo>
                  <a:lnTo>
                    <a:pt x="434" y="1530"/>
                  </a:lnTo>
                  <a:lnTo>
                    <a:pt x="1020" y="1530"/>
                  </a:lnTo>
                  <a:lnTo>
                    <a:pt x="1020" y="1555"/>
                  </a:lnTo>
                  <a:lnTo>
                    <a:pt x="1020" y="2040"/>
                  </a:lnTo>
                  <a:lnTo>
                    <a:pt x="510" y="2040"/>
                  </a:lnTo>
                  <a:lnTo>
                    <a:pt x="485" y="1938"/>
                  </a:lnTo>
                  <a:lnTo>
                    <a:pt x="434" y="1836"/>
                  </a:lnTo>
                  <a:lnTo>
                    <a:pt x="357" y="1785"/>
                  </a:lnTo>
                  <a:lnTo>
                    <a:pt x="153" y="1785"/>
                  </a:lnTo>
                  <a:lnTo>
                    <a:pt x="77" y="1836"/>
                  </a:lnTo>
                  <a:lnTo>
                    <a:pt x="26" y="1938"/>
                  </a:lnTo>
                  <a:lnTo>
                    <a:pt x="0" y="2040"/>
                  </a:lnTo>
                  <a:lnTo>
                    <a:pt x="26" y="2142"/>
                  </a:lnTo>
                  <a:lnTo>
                    <a:pt x="51" y="2244"/>
                  </a:lnTo>
                  <a:lnTo>
                    <a:pt x="102" y="2320"/>
                  </a:lnTo>
                  <a:lnTo>
                    <a:pt x="153" y="2396"/>
                  </a:lnTo>
                  <a:lnTo>
                    <a:pt x="230" y="2473"/>
                  </a:lnTo>
                  <a:lnTo>
                    <a:pt x="332" y="2524"/>
                  </a:lnTo>
                  <a:lnTo>
                    <a:pt x="434" y="2549"/>
                  </a:lnTo>
                  <a:lnTo>
                    <a:pt x="1122" y="2549"/>
                  </a:lnTo>
                  <a:lnTo>
                    <a:pt x="1224" y="2524"/>
                  </a:lnTo>
                  <a:lnTo>
                    <a:pt x="1300" y="2473"/>
                  </a:lnTo>
                  <a:lnTo>
                    <a:pt x="1377" y="2396"/>
                  </a:lnTo>
                  <a:lnTo>
                    <a:pt x="1453" y="2320"/>
                  </a:lnTo>
                  <a:lnTo>
                    <a:pt x="1504" y="2244"/>
                  </a:lnTo>
                  <a:lnTo>
                    <a:pt x="1529" y="2142"/>
                  </a:lnTo>
                  <a:lnTo>
                    <a:pt x="1529" y="2040"/>
                  </a:lnTo>
                  <a:lnTo>
                    <a:pt x="1529" y="1555"/>
                  </a:lnTo>
                  <a:lnTo>
                    <a:pt x="1529" y="1453"/>
                  </a:lnTo>
                  <a:lnTo>
                    <a:pt x="1504" y="1352"/>
                  </a:lnTo>
                  <a:lnTo>
                    <a:pt x="1453" y="1250"/>
                  </a:lnTo>
                  <a:lnTo>
                    <a:pt x="1377" y="1173"/>
                  </a:lnTo>
                  <a:lnTo>
                    <a:pt x="1300" y="1122"/>
                  </a:lnTo>
                  <a:lnTo>
                    <a:pt x="1224" y="1071"/>
                  </a:lnTo>
                  <a:lnTo>
                    <a:pt x="1122" y="1020"/>
                  </a:lnTo>
                  <a:lnTo>
                    <a:pt x="535" y="1020"/>
                  </a:lnTo>
                  <a:lnTo>
                    <a:pt x="510" y="995"/>
                  </a:lnTo>
                  <a:lnTo>
                    <a:pt x="510" y="511"/>
                  </a:lnTo>
                  <a:lnTo>
                    <a:pt x="1020" y="511"/>
                  </a:lnTo>
                  <a:lnTo>
                    <a:pt x="1045" y="612"/>
                  </a:lnTo>
                  <a:lnTo>
                    <a:pt x="1096" y="689"/>
                  </a:lnTo>
                  <a:lnTo>
                    <a:pt x="1198" y="765"/>
                  </a:lnTo>
                  <a:lnTo>
                    <a:pt x="1377" y="765"/>
                  </a:lnTo>
                  <a:lnTo>
                    <a:pt x="1453" y="689"/>
                  </a:lnTo>
                  <a:lnTo>
                    <a:pt x="1529" y="612"/>
                  </a:lnTo>
                  <a:lnTo>
                    <a:pt x="1529" y="511"/>
                  </a:lnTo>
                  <a:lnTo>
                    <a:pt x="1529" y="409"/>
                  </a:lnTo>
                  <a:lnTo>
                    <a:pt x="1504" y="307"/>
                  </a:lnTo>
                  <a:lnTo>
                    <a:pt x="1453" y="230"/>
                  </a:lnTo>
                  <a:lnTo>
                    <a:pt x="1377" y="154"/>
                  </a:lnTo>
                  <a:lnTo>
                    <a:pt x="1300" y="77"/>
                  </a:lnTo>
                  <a:lnTo>
                    <a:pt x="1224" y="26"/>
                  </a:lnTo>
                  <a:lnTo>
                    <a:pt x="11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5"/>
            <p:cNvSpPr/>
            <p:nvPr/>
          </p:nvSpPr>
          <p:spPr>
            <a:xfrm>
              <a:off x="1962250" y="2193875"/>
              <a:ext cx="38250" cy="63750"/>
            </a:xfrm>
            <a:custGeom>
              <a:avLst/>
              <a:gdLst/>
              <a:ahLst/>
              <a:cxnLst/>
              <a:rect l="l" t="t" r="r" b="b"/>
              <a:pathLst>
                <a:path w="1530" h="2550" extrusionOk="0">
                  <a:moveTo>
                    <a:pt x="612" y="1"/>
                  </a:moveTo>
                  <a:lnTo>
                    <a:pt x="459" y="52"/>
                  </a:lnTo>
                  <a:lnTo>
                    <a:pt x="332" y="128"/>
                  </a:lnTo>
                  <a:lnTo>
                    <a:pt x="230" y="230"/>
                  </a:lnTo>
                  <a:lnTo>
                    <a:pt x="128" y="332"/>
                  </a:lnTo>
                  <a:lnTo>
                    <a:pt x="51" y="460"/>
                  </a:lnTo>
                  <a:lnTo>
                    <a:pt x="0" y="612"/>
                  </a:lnTo>
                  <a:lnTo>
                    <a:pt x="0" y="765"/>
                  </a:lnTo>
                  <a:lnTo>
                    <a:pt x="0" y="1785"/>
                  </a:lnTo>
                  <a:lnTo>
                    <a:pt x="0" y="1938"/>
                  </a:lnTo>
                  <a:lnTo>
                    <a:pt x="51" y="2091"/>
                  </a:lnTo>
                  <a:lnTo>
                    <a:pt x="128" y="2218"/>
                  </a:lnTo>
                  <a:lnTo>
                    <a:pt x="230" y="2320"/>
                  </a:lnTo>
                  <a:lnTo>
                    <a:pt x="332" y="2422"/>
                  </a:lnTo>
                  <a:lnTo>
                    <a:pt x="459" y="2498"/>
                  </a:lnTo>
                  <a:lnTo>
                    <a:pt x="612" y="2549"/>
                  </a:lnTo>
                  <a:lnTo>
                    <a:pt x="918" y="2549"/>
                  </a:lnTo>
                  <a:lnTo>
                    <a:pt x="1071" y="2498"/>
                  </a:lnTo>
                  <a:lnTo>
                    <a:pt x="1198" y="2422"/>
                  </a:lnTo>
                  <a:lnTo>
                    <a:pt x="1300" y="2320"/>
                  </a:lnTo>
                  <a:lnTo>
                    <a:pt x="1402" y="2218"/>
                  </a:lnTo>
                  <a:lnTo>
                    <a:pt x="1479" y="2091"/>
                  </a:lnTo>
                  <a:lnTo>
                    <a:pt x="1504" y="1938"/>
                  </a:lnTo>
                  <a:lnTo>
                    <a:pt x="1530" y="1785"/>
                  </a:lnTo>
                  <a:lnTo>
                    <a:pt x="1504" y="1683"/>
                  </a:lnTo>
                  <a:lnTo>
                    <a:pt x="1453" y="1606"/>
                  </a:lnTo>
                  <a:lnTo>
                    <a:pt x="1377" y="1555"/>
                  </a:lnTo>
                  <a:lnTo>
                    <a:pt x="1275" y="1530"/>
                  </a:lnTo>
                  <a:lnTo>
                    <a:pt x="1173" y="1555"/>
                  </a:lnTo>
                  <a:lnTo>
                    <a:pt x="1096" y="1606"/>
                  </a:lnTo>
                  <a:lnTo>
                    <a:pt x="1045" y="1683"/>
                  </a:lnTo>
                  <a:lnTo>
                    <a:pt x="1020" y="1785"/>
                  </a:lnTo>
                  <a:lnTo>
                    <a:pt x="994" y="1887"/>
                  </a:lnTo>
                  <a:lnTo>
                    <a:pt x="943" y="1963"/>
                  </a:lnTo>
                  <a:lnTo>
                    <a:pt x="867" y="2014"/>
                  </a:lnTo>
                  <a:lnTo>
                    <a:pt x="765" y="2040"/>
                  </a:lnTo>
                  <a:lnTo>
                    <a:pt x="663" y="2014"/>
                  </a:lnTo>
                  <a:lnTo>
                    <a:pt x="587" y="1963"/>
                  </a:lnTo>
                  <a:lnTo>
                    <a:pt x="536" y="1887"/>
                  </a:lnTo>
                  <a:lnTo>
                    <a:pt x="510" y="1785"/>
                  </a:lnTo>
                  <a:lnTo>
                    <a:pt x="510" y="765"/>
                  </a:lnTo>
                  <a:lnTo>
                    <a:pt x="536" y="663"/>
                  </a:lnTo>
                  <a:lnTo>
                    <a:pt x="587" y="587"/>
                  </a:lnTo>
                  <a:lnTo>
                    <a:pt x="663" y="511"/>
                  </a:lnTo>
                  <a:lnTo>
                    <a:pt x="867" y="511"/>
                  </a:lnTo>
                  <a:lnTo>
                    <a:pt x="943" y="587"/>
                  </a:lnTo>
                  <a:lnTo>
                    <a:pt x="994" y="663"/>
                  </a:lnTo>
                  <a:lnTo>
                    <a:pt x="1020" y="765"/>
                  </a:lnTo>
                  <a:lnTo>
                    <a:pt x="1045" y="867"/>
                  </a:lnTo>
                  <a:lnTo>
                    <a:pt x="1096" y="944"/>
                  </a:lnTo>
                  <a:lnTo>
                    <a:pt x="1173" y="995"/>
                  </a:lnTo>
                  <a:lnTo>
                    <a:pt x="1275" y="1020"/>
                  </a:lnTo>
                  <a:lnTo>
                    <a:pt x="1377" y="995"/>
                  </a:lnTo>
                  <a:lnTo>
                    <a:pt x="1453" y="944"/>
                  </a:lnTo>
                  <a:lnTo>
                    <a:pt x="1504" y="867"/>
                  </a:lnTo>
                  <a:lnTo>
                    <a:pt x="1530" y="765"/>
                  </a:lnTo>
                  <a:lnTo>
                    <a:pt x="1504" y="612"/>
                  </a:lnTo>
                  <a:lnTo>
                    <a:pt x="1479" y="460"/>
                  </a:lnTo>
                  <a:lnTo>
                    <a:pt x="1402" y="332"/>
                  </a:lnTo>
                  <a:lnTo>
                    <a:pt x="1300" y="230"/>
                  </a:lnTo>
                  <a:lnTo>
                    <a:pt x="1198" y="128"/>
                  </a:lnTo>
                  <a:lnTo>
                    <a:pt x="1071" y="52"/>
                  </a:lnTo>
                  <a:lnTo>
                    <a:pt x="9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5"/>
            <p:cNvSpPr/>
            <p:nvPr/>
          </p:nvSpPr>
          <p:spPr>
            <a:xfrm>
              <a:off x="2010025" y="2193875"/>
              <a:ext cx="38250" cy="63750"/>
            </a:xfrm>
            <a:custGeom>
              <a:avLst/>
              <a:gdLst/>
              <a:ahLst/>
              <a:cxnLst/>
              <a:rect l="l" t="t" r="r" b="b"/>
              <a:pathLst>
                <a:path w="1530" h="2550" extrusionOk="0">
                  <a:moveTo>
                    <a:pt x="867" y="511"/>
                  </a:moveTo>
                  <a:lnTo>
                    <a:pt x="944" y="587"/>
                  </a:lnTo>
                  <a:lnTo>
                    <a:pt x="995" y="663"/>
                  </a:lnTo>
                  <a:lnTo>
                    <a:pt x="1020" y="765"/>
                  </a:lnTo>
                  <a:lnTo>
                    <a:pt x="1020" y="1785"/>
                  </a:lnTo>
                  <a:lnTo>
                    <a:pt x="995" y="1887"/>
                  </a:lnTo>
                  <a:lnTo>
                    <a:pt x="944" y="1963"/>
                  </a:lnTo>
                  <a:lnTo>
                    <a:pt x="867" y="2014"/>
                  </a:lnTo>
                  <a:lnTo>
                    <a:pt x="765" y="2040"/>
                  </a:lnTo>
                  <a:lnTo>
                    <a:pt x="663" y="2014"/>
                  </a:lnTo>
                  <a:lnTo>
                    <a:pt x="587" y="1963"/>
                  </a:lnTo>
                  <a:lnTo>
                    <a:pt x="536" y="1887"/>
                  </a:lnTo>
                  <a:lnTo>
                    <a:pt x="511" y="1785"/>
                  </a:lnTo>
                  <a:lnTo>
                    <a:pt x="511" y="765"/>
                  </a:lnTo>
                  <a:lnTo>
                    <a:pt x="536" y="663"/>
                  </a:lnTo>
                  <a:lnTo>
                    <a:pt x="587" y="587"/>
                  </a:lnTo>
                  <a:lnTo>
                    <a:pt x="663" y="511"/>
                  </a:lnTo>
                  <a:close/>
                  <a:moveTo>
                    <a:pt x="612" y="1"/>
                  </a:moveTo>
                  <a:lnTo>
                    <a:pt x="460" y="52"/>
                  </a:lnTo>
                  <a:lnTo>
                    <a:pt x="332" y="128"/>
                  </a:lnTo>
                  <a:lnTo>
                    <a:pt x="230" y="230"/>
                  </a:lnTo>
                  <a:lnTo>
                    <a:pt x="128" y="332"/>
                  </a:lnTo>
                  <a:lnTo>
                    <a:pt x="52" y="460"/>
                  </a:lnTo>
                  <a:lnTo>
                    <a:pt x="26" y="612"/>
                  </a:lnTo>
                  <a:lnTo>
                    <a:pt x="1" y="765"/>
                  </a:lnTo>
                  <a:lnTo>
                    <a:pt x="1" y="1785"/>
                  </a:lnTo>
                  <a:lnTo>
                    <a:pt x="26" y="1938"/>
                  </a:lnTo>
                  <a:lnTo>
                    <a:pt x="52" y="2091"/>
                  </a:lnTo>
                  <a:lnTo>
                    <a:pt x="128" y="2218"/>
                  </a:lnTo>
                  <a:lnTo>
                    <a:pt x="230" y="2320"/>
                  </a:lnTo>
                  <a:lnTo>
                    <a:pt x="332" y="2422"/>
                  </a:lnTo>
                  <a:lnTo>
                    <a:pt x="460" y="2498"/>
                  </a:lnTo>
                  <a:lnTo>
                    <a:pt x="612" y="2549"/>
                  </a:lnTo>
                  <a:lnTo>
                    <a:pt x="918" y="2549"/>
                  </a:lnTo>
                  <a:lnTo>
                    <a:pt x="1071" y="2498"/>
                  </a:lnTo>
                  <a:lnTo>
                    <a:pt x="1199" y="2422"/>
                  </a:lnTo>
                  <a:lnTo>
                    <a:pt x="1301" y="2320"/>
                  </a:lnTo>
                  <a:lnTo>
                    <a:pt x="1403" y="2218"/>
                  </a:lnTo>
                  <a:lnTo>
                    <a:pt x="1479" y="2091"/>
                  </a:lnTo>
                  <a:lnTo>
                    <a:pt x="1530" y="1938"/>
                  </a:lnTo>
                  <a:lnTo>
                    <a:pt x="1530" y="1785"/>
                  </a:lnTo>
                  <a:lnTo>
                    <a:pt x="1530" y="765"/>
                  </a:lnTo>
                  <a:lnTo>
                    <a:pt x="1530" y="612"/>
                  </a:lnTo>
                  <a:lnTo>
                    <a:pt x="1479" y="460"/>
                  </a:lnTo>
                  <a:lnTo>
                    <a:pt x="1403" y="332"/>
                  </a:lnTo>
                  <a:lnTo>
                    <a:pt x="1301" y="230"/>
                  </a:lnTo>
                  <a:lnTo>
                    <a:pt x="1199" y="128"/>
                  </a:lnTo>
                  <a:lnTo>
                    <a:pt x="1071" y="52"/>
                  </a:lnTo>
                  <a:lnTo>
                    <a:pt x="9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5"/>
            <p:cNvSpPr/>
            <p:nvPr/>
          </p:nvSpPr>
          <p:spPr>
            <a:xfrm>
              <a:off x="2052725" y="2097675"/>
              <a:ext cx="38250" cy="64375"/>
            </a:xfrm>
            <a:custGeom>
              <a:avLst/>
              <a:gdLst/>
              <a:ahLst/>
              <a:cxnLst/>
              <a:rect l="l" t="t" r="r" b="b"/>
              <a:pathLst>
                <a:path w="1530" h="2575" extrusionOk="0">
                  <a:moveTo>
                    <a:pt x="536" y="0"/>
                  </a:moveTo>
                  <a:lnTo>
                    <a:pt x="434" y="26"/>
                  </a:lnTo>
                  <a:lnTo>
                    <a:pt x="332" y="51"/>
                  </a:lnTo>
                  <a:lnTo>
                    <a:pt x="230" y="102"/>
                  </a:lnTo>
                  <a:lnTo>
                    <a:pt x="153" y="153"/>
                  </a:lnTo>
                  <a:lnTo>
                    <a:pt x="102" y="255"/>
                  </a:lnTo>
                  <a:lnTo>
                    <a:pt x="51" y="332"/>
                  </a:lnTo>
                  <a:lnTo>
                    <a:pt x="26" y="434"/>
                  </a:lnTo>
                  <a:lnTo>
                    <a:pt x="0" y="536"/>
                  </a:lnTo>
                  <a:lnTo>
                    <a:pt x="0" y="1020"/>
                  </a:lnTo>
                  <a:lnTo>
                    <a:pt x="26" y="1122"/>
                  </a:lnTo>
                  <a:lnTo>
                    <a:pt x="51" y="1224"/>
                  </a:lnTo>
                  <a:lnTo>
                    <a:pt x="102" y="1300"/>
                  </a:lnTo>
                  <a:lnTo>
                    <a:pt x="153" y="1402"/>
                  </a:lnTo>
                  <a:lnTo>
                    <a:pt x="230" y="1453"/>
                  </a:lnTo>
                  <a:lnTo>
                    <a:pt x="332" y="1504"/>
                  </a:lnTo>
                  <a:lnTo>
                    <a:pt x="434" y="1530"/>
                  </a:lnTo>
                  <a:lnTo>
                    <a:pt x="536" y="1555"/>
                  </a:lnTo>
                  <a:lnTo>
                    <a:pt x="1020" y="1555"/>
                  </a:lnTo>
                  <a:lnTo>
                    <a:pt x="1020" y="2039"/>
                  </a:lnTo>
                  <a:lnTo>
                    <a:pt x="1020" y="2065"/>
                  </a:lnTo>
                  <a:lnTo>
                    <a:pt x="536" y="2065"/>
                  </a:lnTo>
                  <a:lnTo>
                    <a:pt x="510" y="2039"/>
                  </a:lnTo>
                  <a:lnTo>
                    <a:pt x="485" y="1937"/>
                  </a:lnTo>
                  <a:lnTo>
                    <a:pt x="434" y="1861"/>
                  </a:lnTo>
                  <a:lnTo>
                    <a:pt x="357" y="1810"/>
                  </a:lnTo>
                  <a:lnTo>
                    <a:pt x="255" y="1784"/>
                  </a:lnTo>
                  <a:lnTo>
                    <a:pt x="153" y="1810"/>
                  </a:lnTo>
                  <a:lnTo>
                    <a:pt x="77" y="1861"/>
                  </a:lnTo>
                  <a:lnTo>
                    <a:pt x="26" y="1937"/>
                  </a:lnTo>
                  <a:lnTo>
                    <a:pt x="0" y="2039"/>
                  </a:lnTo>
                  <a:lnTo>
                    <a:pt x="26" y="2141"/>
                  </a:lnTo>
                  <a:lnTo>
                    <a:pt x="51" y="2243"/>
                  </a:lnTo>
                  <a:lnTo>
                    <a:pt x="102" y="2345"/>
                  </a:lnTo>
                  <a:lnTo>
                    <a:pt x="153" y="2422"/>
                  </a:lnTo>
                  <a:lnTo>
                    <a:pt x="230" y="2473"/>
                  </a:lnTo>
                  <a:lnTo>
                    <a:pt x="332" y="2524"/>
                  </a:lnTo>
                  <a:lnTo>
                    <a:pt x="434" y="2549"/>
                  </a:lnTo>
                  <a:lnTo>
                    <a:pt x="536" y="2574"/>
                  </a:lnTo>
                  <a:lnTo>
                    <a:pt x="1020" y="2574"/>
                  </a:lnTo>
                  <a:lnTo>
                    <a:pt x="1122" y="2549"/>
                  </a:lnTo>
                  <a:lnTo>
                    <a:pt x="1224" y="2524"/>
                  </a:lnTo>
                  <a:lnTo>
                    <a:pt x="1300" y="2473"/>
                  </a:lnTo>
                  <a:lnTo>
                    <a:pt x="1377" y="2422"/>
                  </a:lnTo>
                  <a:lnTo>
                    <a:pt x="1453" y="2345"/>
                  </a:lnTo>
                  <a:lnTo>
                    <a:pt x="1504" y="2243"/>
                  </a:lnTo>
                  <a:lnTo>
                    <a:pt x="1530" y="2141"/>
                  </a:lnTo>
                  <a:lnTo>
                    <a:pt x="1530" y="2039"/>
                  </a:lnTo>
                  <a:lnTo>
                    <a:pt x="1530" y="1555"/>
                  </a:lnTo>
                  <a:lnTo>
                    <a:pt x="1530" y="1453"/>
                  </a:lnTo>
                  <a:lnTo>
                    <a:pt x="1504" y="1351"/>
                  </a:lnTo>
                  <a:lnTo>
                    <a:pt x="1453" y="1275"/>
                  </a:lnTo>
                  <a:lnTo>
                    <a:pt x="1377" y="1198"/>
                  </a:lnTo>
                  <a:lnTo>
                    <a:pt x="1300" y="1122"/>
                  </a:lnTo>
                  <a:lnTo>
                    <a:pt x="1224" y="1071"/>
                  </a:lnTo>
                  <a:lnTo>
                    <a:pt x="1122" y="1045"/>
                  </a:lnTo>
                  <a:lnTo>
                    <a:pt x="536" y="1045"/>
                  </a:lnTo>
                  <a:lnTo>
                    <a:pt x="510" y="1020"/>
                  </a:lnTo>
                  <a:lnTo>
                    <a:pt x="510" y="536"/>
                  </a:lnTo>
                  <a:lnTo>
                    <a:pt x="536" y="510"/>
                  </a:lnTo>
                  <a:lnTo>
                    <a:pt x="1020" y="510"/>
                  </a:lnTo>
                  <a:lnTo>
                    <a:pt x="1020" y="536"/>
                  </a:lnTo>
                  <a:lnTo>
                    <a:pt x="1045" y="638"/>
                  </a:lnTo>
                  <a:lnTo>
                    <a:pt x="1096" y="714"/>
                  </a:lnTo>
                  <a:lnTo>
                    <a:pt x="1173" y="765"/>
                  </a:lnTo>
                  <a:lnTo>
                    <a:pt x="1275" y="790"/>
                  </a:lnTo>
                  <a:lnTo>
                    <a:pt x="1377" y="765"/>
                  </a:lnTo>
                  <a:lnTo>
                    <a:pt x="1453" y="714"/>
                  </a:lnTo>
                  <a:lnTo>
                    <a:pt x="1530" y="638"/>
                  </a:lnTo>
                  <a:lnTo>
                    <a:pt x="1530" y="536"/>
                  </a:lnTo>
                  <a:lnTo>
                    <a:pt x="1530" y="434"/>
                  </a:lnTo>
                  <a:lnTo>
                    <a:pt x="1504" y="332"/>
                  </a:lnTo>
                  <a:lnTo>
                    <a:pt x="1453" y="255"/>
                  </a:lnTo>
                  <a:lnTo>
                    <a:pt x="1377" y="153"/>
                  </a:lnTo>
                  <a:lnTo>
                    <a:pt x="1300" y="102"/>
                  </a:lnTo>
                  <a:lnTo>
                    <a:pt x="1224" y="51"/>
                  </a:lnTo>
                  <a:lnTo>
                    <a:pt x="1122" y="26"/>
                  </a:lnTo>
                  <a:lnTo>
                    <a:pt x="10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5"/>
            <p:cNvSpPr/>
            <p:nvPr/>
          </p:nvSpPr>
          <p:spPr>
            <a:xfrm>
              <a:off x="2100500" y="2097675"/>
              <a:ext cx="12775" cy="64375"/>
            </a:xfrm>
            <a:custGeom>
              <a:avLst/>
              <a:gdLst/>
              <a:ahLst/>
              <a:cxnLst/>
              <a:rect l="l" t="t" r="r" b="b"/>
              <a:pathLst>
                <a:path w="511" h="2575" extrusionOk="0">
                  <a:moveTo>
                    <a:pt x="256" y="0"/>
                  </a:moveTo>
                  <a:lnTo>
                    <a:pt x="154" y="26"/>
                  </a:lnTo>
                  <a:lnTo>
                    <a:pt x="77" y="77"/>
                  </a:lnTo>
                  <a:lnTo>
                    <a:pt x="26" y="153"/>
                  </a:lnTo>
                  <a:lnTo>
                    <a:pt x="1" y="255"/>
                  </a:lnTo>
                  <a:lnTo>
                    <a:pt x="1" y="2320"/>
                  </a:lnTo>
                  <a:lnTo>
                    <a:pt x="26" y="2422"/>
                  </a:lnTo>
                  <a:lnTo>
                    <a:pt x="77" y="2498"/>
                  </a:lnTo>
                  <a:lnTo>
                    <a:pt x="154" y="2549"/>
                  </a:lnTo>
                  <a:lnTo>
                    <a:pt x="256" y="2574"/>
                  </a:lnTo>
                  <a:lnTo>
                    <a:pt x="358" y="2549"/>
                  </a:lnTo>
                  <a:lnTo>
                    <a:pt x="434" y="2498"/>
                  </a:lnTo>
                  <a:lnTo>
                    <a:pt x="485" y="2422"/>
                  </a:lnTo>
                  <a:lnTo>
                    <a:pt x="511" y="2320"/>
                  </a:lnTo>
                  <a:lnTo>
                    <a:pt x="511" y="255"/>
                  </a:lnTo>
                  <a:lnTo>
                    <a:pt x="485" y="153"/>
                  </a:lnTo>
                  <a:lnTo>
                    <a:pt x="434" y="77"/>
                  </a:lnTo>
                  <a:lnTo>
                    <a:pt x="358" y="26"/>
                  </a:lnTo>
                  <a:lnTo>
                    <a:pt x="2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5"/>
            <p:cNvSpPr/>
            <p:nvPr/>
          </p:nvSpPr>
          <p:spPr>
            <a:xfrm>
              <a:off x="2122800" y="2097675"/>
              <a:ext cx="38275" cy="64375"/>
            </a:xfrm>
            <a:custGeom>
              <a:avLst/>
              <a:gdLst/>
              <a:ahLst/>
              <a:cxnLst/>
              <a:rect l="l" t="t" r="r" b="b"/>
              <a:pathLst>
                <a:path w="1531" h="2575" extrusionOk="0">
                  <a:moveTo>
                    <a:pt x="256" y="0"/>
                  </a:moveTo>
                  <a:lnTo>
                    <a:pt x="154" y="26"/>
                  </a:lnTo>
                  <a:lnTo>
                    <a:pt x="77" y="77"/>
                  </a:lnTo>
                  <a:lnTo>
                    <a:pt x="26" y="153"/>
                  </a:lnTo>
                  <a:lnTo>
                    <a:pt x="1" y="255"/>
                  </a:lnTo>
                  <a:lnTo>
                    <a:pt x="1" y="2320"/>
                  </a:lnTo>
                  <a:lnTo>
                    <a:pt x="26" y="2422"/>
                  </a:lnTo>
                  <a:lnTo>
                    <a:pt x="77" y="2498"/>
                  </a:lnTo>
                  <a:lnTo>
                    <a:pt x="154" y="2549"/>
                  </a:lnTo>
                  <a:lnTo>
                    <a:pt x="256" y="2574"/>
                  </a:lnTo>
                  <a:lnTo>
                    <a:pt x="358" y="2549"/>
                  </a:lnTo>
                  <a:lnTo>
                    <a:pt x="434" y="2498"/>
                  </a:lnTo>
                  <a:lnTo>
                    <a:pt x="485" y="2422"/>
                  </a:lnTo>
                  <a:lnTo>
                    <a:pt x="511" y="2320"/>
                  </a:lnTo>
                  <a:lnTo>
                    <a:pt x="511" y="1377"/>
                  </a:lnTo>
                  <a:lnTo>
                    <a:pt x="1020" y="2243"/>
                  </a:lnTo>
                  <a:lnTo>
                    <a:pt x="1020" y="2320"/>
                  </a:lnTo>
                  <a:lnTo>
                    <a:pt x="1046" y="2422"/>
                  </a:lnTo>
                  <a:lnTo>
                    <a:pt x="1097" y="2498"/>
                  </a:lnTo>
                  <a:lnTo>
                    <a:pt x="1199" y="2549"/>
                  </a:lnTo>
                  <a:lnTo>
                    <a:pt x="1275" y="2574"/>
                  </a:lnTo>
                  <a:lnTo>
                    <a:pt x="1377" y="2549"/>
                  </a:lnTo>
                  <a:lnTo>
                    <a:pt x="1454" y="2498"/>
                  </a:lnTo>
                  <a:lnTo>
                    <a:pt x="1530" y="2422"/>
                  </a:lnTo>
                  <a:lnTo>
                    <a:pt x="1530" y="2320"/>
                  </a:lnTo>
                  <a:lnTo>
                    <a:pt x="1530" y="255"/>
                  </a:lnTo>
                  <a:lnTo>
                    <a:pt x="1530" y="153"/>
                  </a:lnTo>
                  <a:lnTo>
                    <a:pt x="1454" y="77"/>
                  </a:lnTo>
                  <a:lnTo>
                    <a:pt x="1377" y="26"/>
                  </a:lnTo>
                  <a:lnTo>
                    <a:pt x="1275" y="0"/>
                  </a:lnTo>
                  <a:lnTo>
                    <a:pt x="1199" y="26"/>
                  </a:lnTo>
                  <a:lnTo>
                    <a:pt x="1097" y="77"/>
                  </a:lnTo>
                  <a:lnTo>
                    <a:pt x="1046" y="153"/>
                  </a:lnTo>
                  <a:lnTo>
                    <a:pt x="1020" y="255"/>
                  </a:lnTo>
                  <a:lnTo>
                    <a:pt x="1020" y="1275"/>
                  </a:lnTo>
                  <a:lnTo>
                    <a:pt x="511" y="408"/>
                  </a:lnTo>
                  <a:lnTo>
                    <a:pt x="511" y="255"/>
                  </a:lnTo>
                  <a:lnTo>
                    <a:pt x="485" y="153"/>
                  </a:lnTo>
                  <a:lnTo>
                    <a:pt x="434" y="77"/>
                  </a:lnTo>
                  <a:lnTo>
                    <a:pt x="358" y="26"/>
                  </a:lnTo>
                  <a:lnTo>
                    <a:pt x="2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0" name="Google Shape;530;p45"/>
          <p:cNvGrpSpPr/>
          <p:nvPr/>
        </p:nvGrpSpPr>
        <p:grpSpPr>
          <a:xfrm>
            <a:off x="1573875" y="3158725"/>
            <a:ext cx="433300" cy="433275"/>
            <a:chOff x="2475150" y="1961325"/>
            <a:chExt cx="433300" cy="433275"/>
          </a:xfrm>
        </p:grpSpPr>
        <p:sp>
          <p:nvSpPr>
            <p:cNvPr id="531" name="Google Shape;531;p45"/>
            <p:cNvSpPr/>
            <p:nvPr/>
          </p:nvSpPr>
          <p:spPr>
            <a:xfrm>
              <a:off x="2475150" y="1961325"/>
              <a:ext cx="433300" cy="433275"/>
            </a:xfrm>
            <a:custGeom>
              <a:avLst/>
              <a:gdLst/>
              <a:ahLst/>
              <a:cxnLst/>
              <a:rect l="l" t="t" r="r" b="b"/>
              <a:pathLst>
                <a:path w="17332" h="17331" extrusionOk="0">
                  <a:moveTo>
                    <a:pt x="8233" y="510"/>
                  </a:moveTo>
                  <a:lnTo>
                    <a:pt x="3798" y="8411"/>
                  </a:lnTo>
                  <a:lnTo>
                    <a:pt x="3696" y="8411"/>
                  </a:lnTo>
                  <a:lnTo>
                    <a:pt x="3594" y="8436"/>
                  </a:lnTo>
                  <a:lnTo>
                    <a:pt x="3518" y="8487"/>
                  </a:lnTo>
                  <a:lnTo>
                    <a:pt x="3467" y="8564"/>
                  </a:lnTo>
                  <a:lnTo>
                    <a:pt x="3441" y="8666"/>
                  </a:lnTo>
                  <a:lnTo>
                    <a:pt x="3467" y="8768"/>
                  </a:lnTo>
                  <a:lnTo>
                    <a:pt x="3543" y="8870"/>
                  </a:lnTo>
                  <a:lnTo>
                    <a:pt x="1453" y="12565"/>
                  </a:lnTo>
                  <a:lnTo>
                    <a:pt x="1249" y="12183"/>
                  </a:lnTo>
                  <a:lnTo>
                    <a:pt x="1097" y="11775"/>
                  </a:lnTo>
                  <a:lnTo>
                    <a:pt x="944" y="11367"/>
                  </a:lnTo>
                  <a:lnTo>
                    <a:pt x="816" y="10934"/>
                  </a:lnTo>
                  <a:lnTo>
                    <a:pt x="689" y="10424"/>
                  </a:lnTo>
                  <a:lnTo>
                    <a:pt x="587" y="9914"/>
                  </a:lnTo>
                  <a:lnTo>
                    <a:pt x="536" y="9405"/>
                  </a:lnTo>
                  <a:lnTo>
                    <a:pt x="510" y="8895"/>
                  </a:lnTo>
                  <a:lnTo>
                    <a:pt x="587" y="8870"/>
                  </a:lnTo>
                  <a:lnTo>
                    <a:pt x="638" y="8793"/>
                  </a:lnTo>
                  <a:lnTo>
                    <a:pt x="663" y="8742"/>
                  </a:lnTo>
                  <a:lnTo>
                    <a:pt x="663" y="8666"/>
                  </a:lnTo>
                  <a:lnTo>
                    <a:pt x="663" y="8589"/>
                  </a:lnTo>
                  <a:lnTo>
                    <a:pt x="638" y="8513"/>
                  </a:lnTo>
                  <a:lnTo>
                    <a:pt x="587" y="8462"/>
                  </a:lnTo>
                  <a:lnTo>
                    <a:pt x="510" y="8436"/>
                  </a:lnTo>
                  <a:lnTo>
                    <a:pt x="561" y="7799"/>
                  </a:lnTo>
                  <a:lnTo>
                    <a:pt x="638" y="7162"/>
                  </a:lnTo>
                  <a:lnTo>
                    <a:pt x="791" y="6550"/>
                  </a:lnTo>
                  <a:lnTo>
                    <a:pt x="969" y="5964"/>
                  </a:lnTo>
                  <a:lnTo>
                    <a:pt x="1198" y="5378"/>
                  </a:lnTo>
                  <a:lnTo>
                    <a:pt x="1453" y="4817"/>
                  </a:lnTo>
                  <a:lnTo>
                    <a:pt x="1785" y="4257"/>
                  </a:lnTo>
                  <a:lnTo>
                    <a:pt x="2141" y="3747"/>
                  </a:lnTo>
                  <a:lnTo>
                    <a:pt x="2192" y="3645"/>
                  </a:lnTo>
                  <a:lnTo>
                    <a:pt x="2192" y="3543"/>
                  </a:lnTo>
                  <a:lnTo>
                    <a:pt x="2167" y="3466"/>
                  </a:lnTo>
                  <a:lnTo>
                    <a:pt x="2091" y="3390"/>
                  </a:lnTo>
                  <a:lnTo>
                    <a:pt x="2014" y="3339"/>
                  </a:lnTo>
                  <a:lnTo>
                    <a:pt x="1912" y="3339"/>
                  </a:lnTo>
                  <a:lnTo>
                    <a:pt x="1810" y="3365"/>
                  </a:lnTo>
                  <a:lnTo>
                    <a:pt x="1734" y="3441"/>
                  </a:lnTo>
                  <a:lnTo>
                    <a:pt x="1377" y="3976"/>
                  </a:lnTo>
                  <a:lnTo>
                    <a:pt x="1046" y="4537"/>
                  </a:lnTo>
                  <a:lnTo>
                    <a:pt x="740" y="5123"/>
                  </a:lnTo>
                  <a:lnTo>
                    <a:pt x="510" y="5735"/>
                  </a:lnTo>
                  <a:lnTo>
                    <a:pt x="510" y="510"/>
                  </a:lnTo>
                  <a:lnTo>
                    <a:pt x="5735" y="510"/>
                  </a:lnTo>
                  <a:lnTo>
                    <a:pt x="5302" y="663"/>
                  </a:lnTo>
                  <a:lnTo>
                    <a:pt x="4868" y="867"/>
                  </a:lnTo>
                  <a:lnTo>
                    <a:pt x="4461" y="1071"/>
                  </a:lnTo>
                  <a:lnTo>
                    <a:pt x="4053" y="1326"/>
                  </a:lnTo>
                  <a:lnTo>
                    <a:pt x="3645" y="1581"/>
                  </a:lnTo>
                  <a:lnTo>
                    <a:pt x="3263" y="1861"/>
                  </a:lnTo>
                  <a:lnTo>
                    <a:pt x="2906" y="2167"/>
                  </a:lnTo>
                  <a:lnTo>
                    <a:pt x="2549" y="2498"/>
                  </a:lnTo>
                  <a:lnTo>
                    <a:pt x="2498" y="2600"/>
                  </a:lnTo>
                  <a:lnTo>
                    <a:pt x="2473" y="2676"/>
                  </a:lnTo>
                  <a:lnTo>
                    <a:pt x="2498" y="2778"/>
                  </a:lnTo>
                  <a:lnTo>
                    <a:pt x="2549" y="2855"/>
                  </a:lnTo>
                  <a:lnTo>
                    <a:pt x="2626" y="2931"/>
                  </a:lnTo>
                  <a:lnTo>
                    <a:pt x="2830" y="2931"/>
                  </a:lnTo>
                  <a:lnTo>
                    <a:pt x="2906" y="2880"/>
                  </a:lnTo>
                  <a:lnTo>
                    <a:pt x="3186" y="2600"/>
                  </a:lnTo>
                  <a:lnTo>
                    <a:pt x="3467" y="2371"/>
                  </a:lnTo>
                  <a:lnTo>
                    <a:pt x="3773" y="2116"/>
                  </a:lnTo>
                  <a:lnTo>
                    <a:pt x="4078" y="1912"/>
                  </a:lnTo>
                  <a:lnTo>
                    <a:pt x="4384" y="1708"/>
                  </a:lnTo>
                  <a:lnTo>
                    <a:pt x="4716" y="1530"/>
                  </a:lnTo>
                  <a:lnTo>
                    <a:pt x="5021" y="1351"/>
                  </a:lnTo>
                  <a:lnTo>
                    <a:pt x="5353" y="1198"/>
                  </a:lnTo>
                  <a:lnTo>
                    <a:pt x="5710" y="1045"/>
                  </a:lnTo>
                  <a:lnTo>
                    <a:pt x="6041" y="918"/>
                  </a:lnTo>
                  <a:lnTo>
                    <a:pt x="6398" y="816"/>
                  </a:lnTo>
                  <a:lnTo>
                    <a:pt x="6754" y="714"/>
                  </a:lnTo>
                  <a:lnTo>
                    <a:pt x="7111" y="638"/>
                  </a:lnTo>
                  <a:lnTo>
                    <a:pt x="7494" y="587"/>
                  </a:lnTo>
                  <a:lnTo>
                    <a:pt x="7850" y="536"/>
                  </a:lnTo>
                  <a:lnTo>
                    <a:pt x="8233" y="510"/>
                  </a:lnTo>
                  <a:close/>
                  <a:moveTo>
                    <a:pt x="9099" y="510"/>
                  </a:moveTo>
                  <a:lnTo>
                    <a:pt x="9558" y="536"/>
                  </a:lnTo>
                  <a:lnTo>
                    <a:pt x="10017" y="612"/>
                  </a:lnTo>
                  <a:lnTo>
                    <a:pt x="10475" y="688"/>
                  </a:lnTo>
                  <a:lnTo>
                    <a:pt x="10960" y="816"/>
                  </a:lnTo>
                  <a:lnTo>
                    <a:pt x="11444" y="969"/>
                  </a:lnTo>
                  <a:lnTo>
                    <a:pt x="11928" y="1147"/>
                  </a:lnTo>
                  <a:lnTo>
                    <a:pt x="12412" y="1351"/>
                  </a:lnTo>
                  <a:lnTo>
                    <a:pt x="12846" y="1606"/>
                  </a:lnTo>
                  <a:lnTo>
                    <a:pt x="13279" y="1886"/>
                  </a:lnTo>
                  <a:lnTo>
                    <a:pt x="13712" y="2167"/>
                  </a:lnTo>
                  <a:lnTo>
                    <a:pt x="14094" y="2498"/>
                  </a:lnTo>
                  <a:lnTo>
                    <a:pt x="14477" y="2855"/>
                  </a:lnTo>
                  <a:lnTo>
                    <a:pt x="14834" y="3237"/>
                  </a:lnTo>
                  <a:lnTo>
                    <a:pt x="15139" y="3619"/>
                  </a:lnTo>
                  <a:lnTo>
                    <a:pt x="15445" y="4027"/>
                  </a:lnTo>
                  <a:lnTo>
                    <a:pt x="15726" y="4460"/>
                  </a:lnTo>
                  <a:lnTo>
                    <a:pt x="15955" y="4919"/>
                  </a:lnTo>
                  <a:lnTo>
                    <a:pt x="16184" y="5403"/>
                  </a:lnTo>
                  <a:lnTo>
                    <a:pt x="16363" y="5888"/>
                  </a:lnTo>
                  <a:lnTo>
                    <a:pt x="16516" y="6372"/>
                  </a:lnTo>
                  <a:lnTo>
                    <a:pt x="16643" y="6882"/>
                  </a:lnTo>
                  <a:lnTo>
                    <a:pt x="16720" y="7391"/>
                  </a:lnTo>
                  <a:lnTo>
                    <a:pt x="16796" y="7927"/>
                  </a:lnTo>
                  <a:lnTo>
                    <a:pt x="16821" y="8411"/>
                  </a:lnTo>
                  <a:lnTo>
                    <a:pt x="16745" y="8462"/>
                  </a:lnTo>
                  <a:lnTo>
                    <a:pt x="16694" y="8513"/>
                  </a:lnTo>
                  <a:lnTo>
                    <a:pt x="16669" y="8589"/>
                  </a:lnTo>
                  <a:lnTo>
                    <a:pt x="16669" y="8666"/>
                  </a:lnTo>
                  <a:lnTo>
                    <a:pt x="16669" y="8742"/>
                  </a:lnTo>
                  <a:lnTo>
                    <a:pt x="16694" y="8819"/>
                  </a:lnTo>
                  <a:lnTo>
                    <a:pt x="16745" y="8870"/>
                  </a:lnTo>
                  <a:lnTo>
                    <a:pt x="16821" y="8895"/>
                  </a:lnTo>
                  <a:lnTo>
                    <a:pt x="16796" y="9379"/>
                  </a:lnTo>
                  <a:lnTo>
                    <a:pt x="16745" y="9838"/>
                  </a:lnTo>
                  <a:lnTo>
                    <a:pt x="16669" y="10322"/>
                  </a:lnTo>
                  <a:lnTo>
                    <a:pt x="16541" y="10781"/>
                  </a:lnTo>
                  <a:lnTo>
                    <a:pt x="16414" y="11240"/>
                  </a:lnTo>
                  <a:lnTo>
                    <a:pt x="16261" y="11673"/>
                  </a:lnTo>
                  <a:lnTo>
                    <a:pt x="16057" y="12106"/>
                  </a:lnTo>
                  <a:lnTo>
                    <a:pt x="15853" y="12540"/>
                  </a:lnTo>
                  <a:lnTo>
                    <a:pt x="13789" y="8870"/>
                  </a:lnTo>
                  <a:lnTo>
                    <a:pt x="13865" y="8768"/>
                  </a:lnTo>
                  <a:lnTo>
                    <a:pt x="13891" y="8666"/>
                  </a:lnTo>
                  <a:lnTo>
                    <a:pt x="13865" y="8564"/>
                  </a:lnTo>
                  <a:lnTo>
                    <a:pt x="13814" y="8487"/>
                  </a:lnTo>
                  <a:lnTo>
                    <a:pt x="13738" y="8436"/>
                  </a:lnTo>
                  <a:lnTo>
                    <a:pt x="13636" y="8411"/>
                  </a:lnTo>
                  <a:lnTo>
                    <a:pt x="13534" y="8411"/>
                  </a:lnTo>
                  <a:lnTo>
                    <a:pt x="11571" y="4894"/>
                  </a:lnTo>
                  <a:lnTo>
                    <a:pt x="11495" y="4817"/>
                  </a:lnTo>
                  <a:lnTo>
                    <a:pt x="11418" y="4792"/>
                  </a:lnTo>
                  <a:lnTo>
                    <a:pt x="11316" y="4766"/>
                  </a:lnTo>
                  <a:lnTo>
                    <a:pt x="11215" y="4817"/>
                  </a:lnTo>
                  <a:lnTo>
                    <a:pt x="11138" y="4868"/>
                  </a:lnTo>
                  <a:lnTo>
                    <a:pt x="11113" y="4970"/>
                  </a:lnTo>
                  <a:lnTo>
                    <a:pt x="11087" y="5047"/>
                  </a:lnTo>
                  <a:lnTo>
                    <a:pt x="11138" y="5149"/>
                  </a:lnTo>
                  <a:lnTo>
                    <a:pt x="15420" y="12794"/>
                  </a:lnTo>
                  <a:lnTo>
                    <a:pt x="1912" y="12794"/>
                  </a:lnTo>
                  <a:lnTo>
                    <a:pt x="8411" y="1224"/>
                  </a:lnTo>
                  <a:lnTo>
                    <a:pt x="8411" y="1606"/>
                  </a:lnTo>
                  <a:lnTo>
                    <a:pt x="8437" y="1708"/>
                  </a:lnTo>
                  <a:lnTo>
                    <a:pt x="8488" y="1784"/>
                  </a:lnTo>
                  <a:lnTo>
                    <a:pt x="8564" y="1861"/>
                  </a:lnTo>
                  <a:lnTo>
                    <a:pt x="8768" y="1861"/>
                  </a:lnTo>
                  <a:lnTo>
                    <a:pt x="8844" y="1784"/>
                  </a:lnTo>
                  <a:lnTo>
                    <a:pt x="8895" y="1708"/>
                  </a:lnTo>
                  <a:lnTo>
                    <a:pt x="8921" y="1606"/>
                  </a:lnTo>
                  <a:lnTo>
                    <a:pt x="8921" y="1224"/>
                  </a:lnTo>
                  <a:lnTo>
                    <a:pt x="10552" y="4104"/>
                  </a:lnTo>
                  <a:lnTo>
                    <a:pt x="10603" y="4180"/>
                  </a:lnTo>
                  <a:lnTo>
                    <a:pt x="10705" y="4231"/>
                  </a:lnTo>
                  <a:lnTo>
                    <a:pt x="10807" y="4231"/>
                  </a:lnTo>
                  <a:lnTo>
                    <a:pt x="10883" y="4206"/>
                  </a:lnTo>
                  <a:lnTo>
                    <a:pt x="10960" y="4129"/>
                  </a:lnTo>
                  <a:lnTo>
                    <a:pt x="11011" y="4053"/>
                  </a:lnTo>
                  <a:lnTo>
                    <a:pt x="11011" y="3951"/>
                  </a:lnTo>
                  <a:lnTo>
                    <a:pt x="10985" y="3849"/>
                  </a:lnTo>
                  <a:lnTo>
                    <a:pt x="9099" y="510"/>
                  </a:lnTo>
                  <a:close/>
                  <a:moveTo>
                    <a:pt x="510" y="11647"/>
                  </a:moveTo>
                  <a:lnTo>
                    <a:pt x="663" y="12106"/>
                  </a:lnTo>
                  <a:lnTo>
                    <a:pt x="867" y="12540"/>
                  </a:lnTo>
                  <a:lnTo>
                    <a:pt x="1097" y="12947"/>
                  </a:lnTo>
                  <a:lnTo>
                    <a:pt x="1326" y="13355"/>
                  </a:lnTo>
                  <a:lnTo>
                    <a:pt x="1581" y="13763"/>
                  </a:lnTo>
                  <a:lnTo>
                    <a:pt x="1861" y="14120"/>
                  </a:lnTo>
                  <a:lnTo>
                    <a:pt x="2167" y="14476"/>
                  </a:lnTo>
                  <a:lnTo>
                    <a:pt x="2498" y="14833"/>
                  </a:lnTo>
                  <a:lnTo>
                    <a:pt x="2830" y="15139"/>
                  </a:lnTo>
                  <a:lnTo>
                    <a:pt x="3186" y="15445"/>
                  </a:lnTo>
                  <a:lnTo>
                    <a:pt x="3569" y="15725"/>
                  </a:lnTo>
                  <a:lnTo>
                    <a:pt x="3951" y="16006"/>
                  </a:lnTo>
                  <a:lnTo>
                    <a:pt x="4359" y="16235"/>
                  </a:lnTo>
                  <a:lnTo>
                    <a:pt x="4792" y="16464"/>
                  </a:lnTo>
                  <a:lnTo>
                    <a:pt x="5225" y="16643"/>
                  </a:lnTo>
                  <a:lnTo>
                    <a:pt x="5659" y="16821"/>
                  </a:lnTo>
                  <a:lnTo>
                    <a:pt x="510" y="16821"/>
                  </a:lnTo>
                  <a:lnTo>
                    <a:pt x="510" y="11647"/>
                  </a:lnTo>
                  <a:close/>
                  <a:moveTo>
                    <a:pt x="15394" y="13304"/>
                  </a:moveTo>
                  <a:lnTo>
                    <a:pt x="15165" y="13584"/>
                  </a:lnTo>
                  <a:lnTo>
                    <a:pt x="14935" y="13890"/>
                  </a:lnTo>
                  <a:lnTo>
                    <a:pt x="14706" y="14171"/>
                  </a:lnTo>
                  <a:lnTo>
                    <a:pt x="14426" y="14425"/>
                  </a:lnTo>
                  <a:lnTo>
                    <a:pt x="14145" y="14706"/>
                  </a:lnTo>
                  <a:lnTo>
                    <a:pt x="13865" y="14961"/>
                  </a:lnTo>
                  <a:lnTo>
                    <a:pt x="13534" y="15216"/>
                  </a:lnTo>
                  <a:lnTo>
                    <a:pt x="13228" y="15419"/>
                  </a:lnTo>
                  <a:lnTo>
                    <a:pt x="12897" y="15649"/>
                  </a:lnTo>
                  <a:lnTo>
                    <a:pt x="12565" y="15827"/>
                  </a:lnTo>
                  <a:lnTo>
                    <a:pt x="12234" y="16006"/>
                  </a:lnTo>
                  <a:lnTo>
                    <a:pt x="11877" y="16159"/>
                  </a:lnTo>
                  <a:lnTo>
                    <a:pt x="11520" y="16311"/>
                  </a:lnTo>
                  <a:lnTo>
                    <a:pt x="11164" y="16439"/>
                  </a:lnTo>
                  <a:lnTo>
                    <a:pt x="10807" y="16541"/>
                  </a:lnTo>
                  <a:lnTo>
                    <a:pt x="10424" y="16617"/>
                  </a:lnTo>
                  <a:lnTo>
                    <a:pt x="10042" y="16694"/>
                  </a:lnTo>
                  <a:lnTo>
                    <a:pt x="9685" y="16770"/>
                  </a:lnTo>
                  <a:lnTo>
                    <a:pt x="9278" y="16796"/>
                  </a:lnTo>
                  <a:lnTo>
                    <a:pt x="8895" y="16821"/>
                  </a:lnTo>
                  <a:lnTo>
                    <a:pt x="8870" y="16745"/>
                  </a:lnTo>
                  <a:lnTo>
                    <a:pt x="8819" y="16694"/>
                  </a:lnTo>
                  <a:lnTo>
                    <a:pt x="8742" y="16668"/>
                  </a:lnTo>
                  <a:lnTo>
                    <a:pt x="8666" y="16643"/>
                  </a:lnTo>
                  <a:lnTo>
                    <a:pt x="8589" y="16668"/>
                  </a:lnTo>
                  <a:lnTo>
                    <a:pt x="8513" y="16694"/>
                  </a:lnTo>
                  <a:lnTo>
                    <a:pt x="8462" y="16745"/>
                  </a:lnTo>
                  <a:lnTo>
                    <a:pt x="8437" y="16821"/>
                  </a:lnTo>
                  <a:lnTo>
                    <a:pt x="7927" y="16796"/>
                  </a:lnTo>
                  <a:lnTo>
                    <a:pt x="7417" y="16719"/>
                  </a:lnTo>
                  <a:lnTo>
                    <a:pt x="6882" y="16643"/>
                  </a:lnTo>
                  <a:lnTo>
                    <a:pt x="6372" y="16515"/>
                  </a:lnTo>
                  <a:lnTo>
                    <a:pt x="6041" y="16413"/>
                  </a:lnTo>
                  <a:lnTo>
                    <a:pt x="5710" y="16286"/>
                  </a:lnTo>
                  <a:lnTo>
                    <a:pt x="5378" y="16159"/>
                  </a:lnTo>
                  <a:lnTo>
                    <a:pt x="5047" y="16006"/>
                  </a:lnTo>
                  <a:lnTo>
                    <a:pt x="4741" y="15853"/>
                  </a:lnTo>
                  <a:lnTo>
                    <a:pt x="4410" y="15674"/>
                  </a:lnTo>
                  <a:lnTo>
                    <a:pt x="4129" y="15496"/>
                  </a:lnTo>
                  <a:lnTo>
                    <a:pt x="3824" y="15292"/>
                  </a:lnTo>
                  <a:lnTo>
                    <a:pt x="3543" y="15088"/>
                  </a:lnTo>
                  <a:lnTo>
                    <a:pt x="3288" y="14859"/>
                  </a:lnTo>
                  <a:lnTo>
                    <a:pt x="3033" y="14629"/>
                  </a:lnTo>
                  <a:lnTo>
                    <a:pt x="2779" y="14375"/>
                  </a:lnTo>
                  <a:lnTo>
                    <a:pt x="2524" y="14120"/>
                  </a:lnTo>
                  <a:lnTo>
                    <a:pt x="2294" y="13865"/>
                  </a:lnTo>
                  <a:lnTo>
                    <a:pt x="2091" y="13584"/>
                  </a:lnTo>
                  <a:lnTo>
                    <a:pt x="1887" y="13304"/>
                  </a:lnTo>
                  <a:lnTo>
                    <a:pt x="8411" y="13304"/>
                  </a:lnTo>
                  <a:lnTo>
                    <a:pt x="8411" y="13635"/>
                  </a:lnTo>
                  <a:lnTo>
                    <a:pt x="8437" y="13737"/>
                  </a:lnTo>
                  <a:lnTo>
                    <a:pt x="8488" y="13814"/>
                  </a:lnTo>
                  <a:lnTo>
                    <a:pt x="8564" y="13865"/>
                  </a:lnTo>
                  <a:lnTo>
                    <a:pt x="8666" y="13890"/>
                  </a:lnTo>
                  <a:lnTo>
                    <a:pt x="8768" y="13865"/>
                  </a:lnTo>
                  <a:lnTo>
                    <a:pt x="8844" y="13814"/>
                  </a:lnTo>
                  <a:lnTo>
                    <a:pt x="8895" y="13737"/>
                  </a:lnTo>
                  <a:lnTo>
                    <a:pt x="8921" y="13635"/>
                  </a:lnTo>
                  <a:lnTo>
                    <a:pt x="8921" y="13304"/>
                  </a:lnTo>
                  <a:close/>
                  <a:moveTo>
                    <a:pt x="16821" y="11597"/>
                  </a:moveTo>
                  <a:lnTo>
                    <a:pt x="16821" y="16821"/>
                  </a:lnTo>
                  <a:lnTo>
                    <a:pt x="11597" y="16821"/>
                  </a:lnTo>
                  <a:lnTo>
                    <a:pt x="12030" y="16643"/>
                  </a:lnTo>
                  <a:lnTo>
                    <a:pt x="12463" y="16464"/>
                  </a:lnTo>
                  <a:lnTo>
                    <a:pt x="12897" y="16235"/>
                  </a:lnTo>
                  <a:lnTo>
                    <a:pt x="13304" y="16006"/>
                  </a:lnTo>
                  <a:lnTo>
                    <a:pt x="13687" y="15725"/>
                  </a:lnTo>
                  <a:lnTo>
                    <a:pt x="14069" y="15445"/>
                  </a:lnTo>
                  <a:lnTo>
                    <a:pt x="14451" y="15139"/>
                  </a:lnTo>
                  <a:lnTo>
                    <a:pt x="14808" y="14782"/>
                  </a:lnTo>
                  <a:lnTo>
                    <a:pt x="15139" y="14425"/>
                  </a:lnTo>
                  <a:lnTo>
                    <a:pt x="15445" y="14069"/>
                  </a:lnTo>
                  <a:lnTo>
                    <a:pt x="15726" y="13686"/>
                  </a:lnTo>
                  <a:lnTo>
                    <a:pt x="16006" y="13279"/>
                  </a:lnTo>
                  <a:lnTo>
                    <a:pt x="16235" y="12871"/>
                  </a:lnTo>
                  <a:lnTo>
                    <a:pt x="16465" y="12463"/>
                  </a:lnTo>
                  <a:lnTo>
                    <a:pt x="16669" y="12030"/>
                  </a:lnTo>
                  <a:lnTo>
                    <a:pt x="16821" y="11597"/>
                  </a:lnTo>
                  <a:close/>
                  <a:moveTo>
                    <a:pt x="154" y="0"/>
                  </a:moveTo>
                  <a:lnTo>
                    <a:pt x="77" y="77"/>
                  </a:lnTo>
                  <a:lnTo>
                    <a:pt x="26" y="153"/>
                  </a:lnTo>
                  <a:lnTo>
                    <a:pt x="1" y="255"/>
                  </a:lnTo>
                  <a:lnTo>
                    <a:pt x="1" y="17076"/>
                  </a:lnTo>
                  <a:lnTo>
                    <a:pt x="26" y="17178"/>
                  </a:lnTo>
                  <a:lnTo>
                    <a:pt x="77" y="17254"/>
                  </a:lnTo>
                  <a:lnTo>
                    <a:pt x="154" y="17305"/>
                  </a:lnTo>
                  <a:lnTo>
                    <a:pt x="256" y="17331"/>
                  </a:lnTo>
                  <a:lnTo>
                    <a:pt x="17076" y="17331"/>
                  </a:lnTo>
                  <a:lnTo>
                    <a:pt x="17178" y="17305"/>
                  </a:lnTo>
                  <a:lnTo>
                    <a:pt x="17255" y="17254"/>
                  </a:lnTo>
                  <a:lnTo>
                    <a:pt x="17306" y="17178"/>
                  </a:lnTo>
                  <a:lnTo>
                    <a:pt x="17331" y="17076"/>
                  </a:lnTo>
                  <a:lnTo>
                    <a:pt x="17331" y="255"/>
                  </a:lnTo>
                  <a:lnTo>
                    <a:pt x="17306" y="153"/>
                  </a:lnTo>
                  <a:lnTo>
                    <a:pt x="17255" y="77"/>
                  </a:lnTo>
                  <a:lnTo>
                    <a:pt x="17178" y="0"/>
                  </a:lnTo>
                  <a:lnTo>
                    <a:pt x="14145" y="0"/>
                  </a:lnTo>
                  <a:lnTo>
                    <a:pt x="14069" y="77"/>
                  </a:lnTo>
                  <a:lnTo>
                    <a:pt x="14018" y="153"/>
                  </a:lnTo>
                  <a:lnTo>
                    <a:pt x="13993" y="255"/>
                  </a:lnTo>
                  <a:lnTo>
                    <a:pt x="14018" y="332"/>
                  </a:lnTo>
                  <a:lnTo>
                    <a:pt x="14069" y="434"/>
                  </a:lnTo>
                  <a:lnTo>
                    <a:pt x="14145" y="485"/>
                  </a:lnTo>
                  <a:lnTo>
                    <a:pt x="14247" y="510"/>
                  </a:lnTo>
                  <a:lnTo>
                    <a:pt x="16821" y="510"/>
                  </a:lnTo>
                  <a:lnTo>
                    <a:pt x="16821" y="5658"/>
                  </a:lnTo>
                  <a:lnTo>
                    <a:pt x="16669" y="5225"/>
                  </a:lnTo>
                  <a:lnTo>
                    <a:pt x="16465" y="4792"/>
                  </a:lnTo>
                  <a:lnTo>
                    <a:pt x="16235" y="4358"/>
                  </a:lnTo>
                  <a:lnTo>
                    <a:pt x="16006" y="3951"/>
                  </a:lnTo>
                  <a:lnTo>
                    <a:pt x="15751" y="3568"/>
                  </a:lnTo>
                  <a:lnTo>
                    <a:pt x="15445" y="3186"/>
                  </a:lnTo>
                  <a:lnTo>
                    <a:pt x="15165" y="2829"/>
                  </a:lnTo>
                  <a:lnTo>
                    <a:pt x="14834" y="2498"/>
                  </a:lnTo>
                  <a:lnTo>
                    <a:pt x="14502" y="2167"/>
                  </a:lnTo>
                  <a:lnTo>
                    <a:pt x="14120" y="1861"/>
                  </a:lnTo>
                  <a:lnTo>
                    <a:pt x="13763" y="1581"/>
                  </a:lnTo>
                  <a:lnTo>
                    <a:pt x="13355" y="1326"/>
                  </a:lnTo>
                  <a:lnTo>
                    <a:pt x="12973" y="1071"/>
                  </a:lnTo>
                  <a:lnTo>
                    <a:pt x="12540" y="867"/>
                  </a:lnTo>
                  <a:lnTo>
                    <a:pt x="12107" y="663"/>
                  </a:lnTo>
                  <a:lnTo>
                    <a:pt x="11673" y="510"/>
                  </a:lnTo>
                  <a:lnTo>
                    <a:pt x="13075" y="510"/>
                  </a:lnTo>
                  <a:lnTo>
                    <a:pt x="13151" y="485"/>
                  </a:lnTo>
                  <a:lnTo>
                    <a:pt x="13253" y="434"/>
                  </a:lnTo>
                  <a:lnTo>
                    <a:pt x="13304" y="332"/>
                  </a:lnTo>
                  <a:lnTo>
                    <a:pt x="13330" y="255"/>
                  </a:lnTo>
                  <a:lnTo>
                    <a:pt x="13304" y="153"/>
                  </a:lnTo>
                  <a:lnTo>
                    <a:pt x="13253" y="77"/>
                  </a:lnTo>
                  <a:lnTo>
                    <a:pt x="13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5"/>
            <p:cNvSpPr/>
            <p:nvPr/>
          </p:nvSpPr>
          <p:spPr>
            <a:xfrm>
              <a:off x="2711525" y="2171575"/>
              <a:ext cx="21075" cy="12775"/>
            </a:xfrm>
            <a:custGeom>
              <a:avLst/>
              <a:gdLst/>
              <a:ahLst/>
              <a:cxnLst/>
              <a:rect l="l" t="t" r="r" b="b"/>
              <a:pathLst>
                <a:path w="843" h="511" extrusionOk="0">
                  <a:moveTo>
                    <a:pt x="256" y="1"/>
                  </a:moveTo>
                  <a:lnTo>
                    <a:pt x="154" y="26"/>
                  </a:lnTo>
                  <a:lnTo>
                    <a:pt x="77" y="77"/>
                  </a:lnTo>
                  <a:lnTo>
                    <a:pt x="1" y="154"/>
                  </a:lnTo>
                  <a:lnTo>
                    <a:pt x="1" y="256"/>
                  </a:lnTo>
                  <a:lnTo>
                    <a:pt x="1" y="358"/>
                  </a:lnTo>
                  <a:lnTo>
                    <a:pt x="77" y="434"/>
                  </a:lnTo>
                  <a:lnTo>
                    <a:pt x="154" y="485"/>
                  </a:lnTo>
                  <a:lnTo>
                    <a:pt x="256" y="510"/>
                  </a:lnTo>
                  <a:lnTo>
                    <a:pt x="587" y="510"/>
                  </a:lnTo>
                  <a:lnTo>
                    <a:pt x="689" y="485"/>
                  </a:lnTo>
                  <a:lnTo>
                    <a:pt x="766" y="434"/>
                  </a:lnTo>
                  <a:lnTo>
                    <a:pt x="817" y="358"/>
                  </a:lnTo>
                  <a:lnTo>
                    <a:pt x="842" y="256"/>
                  </a:lnTo>
                  <a:lnTo>
                    <a:pt x="817" y="154"/>
                  </a:lnTo>
                  <a:lnTo>
                    <a:pt x="766" y="77"/>
                  </a:lnTo>
                  <a:lnTo>
                    <a:pt x="689" y="26"/>
                  </a:lnTo>
                  <a:lnTo>
                    <a:pt x="5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5"/>
            <p:cNvSpPr/>
            <p:nvPr/>
          </p:nvSpPr>
          <p:spPr>
            <a:xfrm>
              <a:off x="2500650" y="2171575"/>
              <a:ext cx="21050" cy="12775"/>
            </a:xfrm>
            <a:custGeom>
              <a:avLst/>
              <a:gdLst/>
              <a:ahLst/>
              <a:cxnLst/>
              <a:rect l="l" t="t" r="r" b="b"/>
              <a:pathLst>
                <a:path w="842" h="511" extrusionOk="0">
                  <a:moveTo>
                    <a:pt x="255" y="1"/>
                  </a:moveTo>
                  <a:lnTo>
                    <a:pt x="178" y="26"/>
                  </a:lnTo>
                  <a:lnTo>
                    <a:pt x="77" y="77"/>
                  </a:lnTo>
                  <a:lnTo>
                    <a:pt x="26" y="154"/>
                  </a:lnTo>
                  <a:lnTo>
                    <a:pt x="0" y="256"/>
                  </a:lnTo>
                  <a:lnTo>
                    <a:pt x="26" y="358"/>
                  </a:lnTo>
                  <a:lnTo>
                    <a:pt x="77" y="434"/>
                  </a:lnTo>
                  <a:lnTo>
                    <a:pt x="178" y="485"/>
                  </a:lnTo>
                  <a:lnTo>
                    <a:pt x="255" y="510"/>
                  </a:lnTo>
                  <a:lnTo>
                    <a:pt x="612" y="510"/>
                  </a:lnTo>
                  <a:lnTo>
                    <a:pt x="688" y="485"/>
                  </a:lnTo>
                  <a:lnTo>
                    <a:pt x="790" y="434"/>
                  </a:lnTo>
                  <a:lnTo>
                    <a:pt x="841" y="358"/>
                  </a:lnTo>
                  <a:lnTo>
                    <a:pt x="841" y="256"/>
                  </a:lnTo>
                  <a:lnTo>
                    <a:pt x="841" y="154"/>
                  </a:lnTo>
                  <a:lnTo>
                    <a:pt x="790" y="77"/>
                  </a:lnTo>
                  <a:lnTo>
                    <a:pt x="688" y="26"/>
                  </a:lnTo>
                  <a:lnTo>
                    <a:pt x="6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5"/>
            <p:cNvSpPr/>
            <p:nvPr/>
          </p:nvSpPr>
          <p:spPr>
            <a:xfrm>
              <a:off x="2861275" y="2171575"/>
              <a:ext cx="21050" cy="12775"/>
            </a:xfrm>
            <a:custGeom>
              <a:avLst/>
              <a:gdLst/>
              <a:ahLst/>
              <a:cxnLst/>
              <a:rect l="l" t="t" r="r" b="b"/>
              <a:pathLst>
                <a:path w="842" h="511" extrusionOk="0">
                  <a:moveTo>
                    <a:pt x="255" y="1"/>
                  </a:moveTo>
                  <a:lnTo>
                    <a:pt x="179" y="26"/>
                  </a:lnTo>
                  <a:lnTo>
                    <a:pt x="77" y="77"/>
                  </a:lnTo>
                  <a:lnTo>
                    <a:pt x="26" y="154"/>
                  </a:lnTo>
                  <a:lnTo>
                    <a:pt x="0" y="256"/>
                  </a:lnTo>
                  <a:lnTo>
                    <a:pt x="26" y="358"/>
                  </a:lnTo>
                  <a:lnTo>
                    <a:pt x="77" y="434"/>
                  </a:lnTo>
                  <a:lnTo>
                    <a:pt x="179" y="485"/>
                  </a:lnTo>
                  <a:lnTo>
                    <a:pt x="255" y="510"/>
                  </a:lnTo>
                  <a:lnTo>
                    <a:pt x="586" y="510"/>
                  </a:lnTo>
                  <a:lnTo>
                    <a:pt x="688" y="485"/>
                  </a:lnTo>
                  <a:lnTo>
                    <a:pt x="790" y="434"/>
                  </a:lnTo>
                  <a:lnTo>
                    <a:pt x="841" y="358"/>
                  </a:lnTo>
                  <a:lnTo>
                    <a:pt x="841" y="256"/>
                  </a:lnTo>
                  <a:lnTo>
                    <a:pt x="841" y="154"/>
                  </a:lnTo>
                  <a:lnTo>
                    <a:pt x="790" y="77"/>
                  </a:lnTo>
                  <a:lnTo>
                    <a:pt x="688" y="26"/>
                  </a:lnTo>
                  <a:lnTo>
                    <a:pt x="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5"/>
            <p:cNvSpPr/>
            <p:nvPr/>
          </p:nvSpPr>
          <p:spPr>
            <a:xfrm>
              <a:off x="2680950" y="2167125"/>
              <a:ext cx="21050" cy="21050"/>
            </a:xfrm>
            <a:custGeom>
              <a:avLst/>
              <a:gdLst/>
              <a:ahLst/>
              <a:cxnLst/>
              <a:rect l="l" t="t" r="r" b="b"/>
              <a:pathLst>
                <a:path w="842" h="842" extrusionOk="0">
                  <a:moveTo>
                    <a:pt x="434" y="0"/>
                  </a:moveTo>
                  <a:lnTo>
                    <a:pt x="357" y="26"/>
                  </a:lnTo>
                  <a:lnTo>
                    <a:pt x="281" y="51"/>
                  </a:lnTo>
                  <a:lnTo>
                    <a:pt x="230" y="102"/>
                  </a:lnTo>
                  <a:lnTo>
                    <a:pt x="179" y="179"/>
                  </a:lnTo>
                  <a:lnTo>
                    <a:pt x="128" y="230"/>
                  </a:lnTo>
                  <a:lnTo>
                    <a:pt x="52" y="281"/>
                  </a:lnTo>
                  <a:lnTo>
                    <a:pt x="26" y="357"/>
                  </a:lnTo>
                  <a:lnTo>
                    <a:pt x="1" y="434"/>
                  </a:lnTo>
                  <a:lnTo>
                    <a:pt x="26" y="510"/>
                  </a:lnTo>
                  <a:lnTo>
                    <a:pt x="52" y="587"/>
                  </a:lnTo>
                  <a:lnTo>
                    <a:pt x="128" y="638"/>
                  </a:lnTo>
                  <a:lnTo>
                    <a:pt x="179" y="663"/>
                  </a:lnTo>
                  <a:lnTo>
                    <a:pt x="230" y="739"/>
                  </a:lnTo>
                  <a:lnTo>
                    <a:pt x="281" y="790"/>
                  </a:lnTo>
                  <a:lnTo>
                    <a:pt x="357" y="841"/>
                  </a:lnTo>
                  <a:lnTo>
                    <a:pt x="510" y="841"/>
                  </a:lnTo>
                  <a:lnTo>
                    <a:pt x="587" y="790"/>
                  </a:lnTo>
                  <a:lnTo>
                    <a:pt x="638" y="739"/>
                  </a:lnTo>
                  <a:lnTo>
                    <a:pt x="663" y="663"/>
                  </a:lnTo>
                  <a:lnTo>
                    <a:pt x="740" y="638"/>
                  </a:lnTo>
                  <a:lnTo>
                    <a:pt x="791" y="587"/>
                  </a:lnTo>
                  <a:lnTo>
                    <a:pt x="842" y="510"/>
                  </a:lnTo>
                  <a:lnTo>
                    <a:pt x="842" y="434"/>
                  </a:lnTo>
                  <a:lnTo>
                    <a:pt x="842" y="357"/>
                  </a:lnTo>
                  <a:lnTo>
                    <a:pt x="791" y="281"/>
                  </a:lnTo>
                  <a:lnTo>
                    <a:pt x="740" y="230"/>
                  </a:lnTo>
                  <a:lnTo>
                    <a:pt x="663" y="179"/>
                  </a:lnTo>
                  <a:lnTo>
                    <a:pt x="638" y="102"/>
                  </a:lnTo>
                  <a:lnTo>
                    <a:pt x="587" y="51"/>
                  </a:lnTo>
                  <a:lnTo>
                    <a:pt x="510" y="26"/>
                  </a:lnTo>
                  <a:lnTo>
                    <a:pt x="4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5"/>
            <p:cNvSpPr/>
            <p:nvPr/>
          </p:nvSpPr>
          <p:spPr>
            <a:xfrm>
              <a:off x="2621050" y="2171575"/>
              <a:ext cx="21050" cy="12775"/>
            </a:xfrm>
            <a:custGeom>
              <a:avLst/>
              <a:gdLst/>
              <a:ahLst/>
              <a:cxnLst/>
              <a:rect l="l" t="t" r="r" b="b"/>
              <a:pathLst>
                <a:path w="842" h="511" extrusionOk="0">
                  <a:moveTo>
                    <a:pt x="256" y="1"/>
                  </a:moveTo>
                  <a:lnTo>
                    <a:pt x="154" y="26"/>
                  </a:lnTo>
                  <a:lnTo>
                    <a:pt x="77" y="77"/>
                  </a:lnTo>
                  <a:lnTo>
                    <a:pt x="26" y="154"/>
                  </a:lnTo>
                  <a:lnTo>
                    <a:pt x="1" y="256"/>
                  </a:lnTo>
                  <a:lnTo>
                    <a:pt x="26" y="358"/>
                  </a:lnTo>
                  <a:lnTo>
                    <a:pt x="77" y="434"/>
                  </a:lnTo>
                  <a:lnTo>
                    <a:pt x="154" y="485"/>
                  </a:lnTo>
                  <a:lnTo>
                    <a:pt x="256" y="510"/>
                  </a:lnTo>
                  <a:lnTo>
                    <a:pt x="587" y="510"/>
                  </a:lnTo>
                  <a:lnTo>
                    <a:pt x="689" y="485"/>
                  </a:lnTo>
                  <a:lnTo>
                    <a:pt x="766" y="434"/>
                  </a:lnTo>
                  <a:lnTo>
                    <a:pt x="817" y="358"/>
                  </a:lnTo>
                  <a:lnTo>
                    <a:pt x="842" y="256"/>
                  </a:lnTo>
                  <a:lnTo>
                    <a:pt x="817" y="154"/>
                  </a:lnTo>
                  <a:lnTo>
                    <a:pt x="766" y="77"/>
                  </a:lnTo>
                  <a:lnTo>
                    <a:pt x="689" y="26"/>
                  </a:lnTo>
                  <a:lnTo>
                    <a:pt x="5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5"/>
            <p:cNvSpPr/>
            <p:nvPr/>
          </p:nvSpPr>
          <p:spPr>
            <a:xfrm>
              <a:off x="2651000" y="2171575"/>
              <a:ext cx="21050" cy="12775"/>
            </a:xfrm>
            <a:custGeom>
              <a:avLst/>
              <a:gdLst/>
              <a:ahLst/>
              <a:cxnLst/>
              <a:rect l="l" t="t" r="r" b="b"/>
              <a:pathLst>
                <a:path w="842" h="511" extrusionOk="0">
                  <a:moveTo>
                    <a:pt x="256" y="1"/>
                  </a:moveTo>
                  <a:lnTo>
                    <a:pt x="154" y="26"/>
                  </a:lnTo>
                  <a:lnTo>
                    <a:pt x="77" y="77"/>
                  </a:lnTo>
                  <a:lnTo>
                    <a:pt x="26" y="154"/>
                  </a:lnTo>
                  <a:lnTo>
                    <a:pt x="1" y="256"/>
                  </a:lnTo>
                  <a:lnTo>
                    <a:pt x="26" y="358"/>
                  </a:lnTo>
                  <a:lnTo>
                    <a:pt x="77" y="434"/>
                  </a:lnTo>
                  <a:lnTo>
                    <a:pt x="154" y="485"/>
                  </a:lnTo>
                  <a:lnTo>
                    <a:pt x="256" y="510"/>
                  </a:lnTo>
                  <a:lnTo>
                    <a:pt x="587" y="510"/>
                  </a:lnTo>
                  <a:lnTo>
                    <a:pt x="689" y="485"/>
                  </a:lnTo>
                  <a:lnTo>
                    <a:pt x="765" y="434"/>
                  </a:lnTo>
                  <a:lnTo>
                    <a:pt x="842" y="358"/>
                  </a:lnTo>
                  <a:lnTo>
                    <a:pt x="842" y="256"/>
                  </a:lnTo>
                  <a:lnTo>
                    <a:pt x="842" y="154"/>
                  </a:lnTo>
                  <a:lnTo>
                    <a:pt x="765" y="77"/>
                  </a:lnTo>
                  <a:lnTo>
                    <a:pt x="689" y="26"/>
                  </a:lnTo>
                  <a:lnTo>
                    <a:pt x="5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5"/>
            <p:cNvSpPr/>
            <p:nvPr/>
          </p:nvSpPr>
          <p:spPr>
            <a:xfrm>
              <a:off x="2831325" y="2171575"/>
              <a:ext cx="21050" cy="12775"/>
            </a:xfrm>
            <a:custGeom>
              <a:avLst/>
              <a:gdLst/>
              <a:ahLst/>
              <a:cxnLst/>
              <a:rect l="l" t="t" r="r" b="b"/>
              <a:pathLst>
                <a:path w="842" h="511" extrusionOk="0">
                  <a:moveTo>
                    <a:pt x="255" y="1"/>
                  </a:moveTo>
                  <a:lnTo>
                    <a:pt x="153" y="26"/>
                  </a:lnTo>
                  <a:lnTo>
                    <a:pt x="77" y="77"/>
                  </a:lnTo>
                  <a:lnTo>
                    <a:pt x="26" y="154"/>
                  </a:lnTo>
                  <a:lnTo>
                    <a:pt x="0" y="256"/>
                  </a:lnTo>
                  <a:lnTo>
                    <a:pt x="26" y="358"/>
                  </a:lnTo>
                  <a:lnTo>
                    <a:pt x="77" y="434"/>
                  </a:lnTo>
                  <a:lnTo>
                    <a:pt x="153" y="485"/>
                  </a:lnTo>
                  <a:lnTo>
                    <a:pt x="255" y="510"/>
                  </a:lnTo>
                  <a:lnTo>
                    <a:pt x="587" y="510"/>
                  </a:lnTo>
                  <a:lnTo>
                    <a:pt x="688" y="485"/>
                  </a:lnTo>
                  <a:lnTo>
                    <a:pt x="765" y="434"/>
                  </a:lnTo>
                  <a:lnTo>
                    <a:pt x="841" y="358"/>
                  </a:lnTo>
                  <a:lnTo>
                    <a:pt x="841" y="256"/>
                  </a:lnTo>
                  <a:lnTo>
                    <a:pt x="841" y="154"/>
                  </a:lnTo>
                  <a:lnTo>
                    <a:pt x="765" y="77"/>
                  </a:lnTo>
                  <a:lnTo>
                    <a:pt x="688" y="26"/>
                  </a:lnTo>
                  <a:lnTo>
                    <a:pt x="5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5"/>
            <p:cNvSpPr/>
            <p:nvPr/>
          </p:nvSpPr>
          <p:spPr>
            <a:xfrm>
              <a:off x="2591125" y="2171575"/>
              <a:ext cx="21050" cy="12775"/>
            </a:xfrm>
            <a:custGeom>
              <a:avLst/>
              <a:gdLst/>
              <a:ahLst/>
              <a:cxnLst/>
              <a:rect l="l" t="t" r="r" b="b"/>
              <a:pathLst>
                <a:path w="842" h="511" extrusionOk="0">
                  <a:moveTo>
                    <a:pt x="255" y="1"/>
                  </a:moveTo>
                  <a:lnTo>
                    <a:pt x="153" y="26"/>
                  </a:lnTo>
                  <a:lnTo>
                    <a:pt x="77" y="77"/>
                  </a:lnTo>
                  <a:lnTo>
                    <a:pt x="26" y="154"/>
                  </a:lnTo>
                  <a:lnTo>
                    <a:pt x="0" y="256"/>
                  </a:lnTo>
                  <a:lnTo>
                    <a:pt x="26" y="358"/>
                  </a:lnTo>
                  <a:lnTo>
                    <a:pt x="77" y="434"/>
                  </a:lnTo>
                  <a:lnTo>
                    <a:pt x="153" y="485"/>
                  </a:lnTo>
                  <a:lnTo>
                    <a:pt x="255" y="510"/>
                  </a:lnTo>
                  <a:lnTo>
                    <a:pt x="586" y="510"/>
                  </a:lnTo>
                  <a:lnTo>
                    <a:pt x="688" y="485"/>
                  </a:lnTo>
                  <a:lnTo>
                    <a:pt x="765" y="434"/>
                  </a:lnTo>
                  <a:lnTo>
                    <a:pt x="816" y="358"/>
                  </a:lnTo>
                  <a:lnTo>
                    <a:pt x="841" y="256"/>
                  </a:lnTo>
                  <a:lnTo>
                    <a:pt x="816" y="154"/>
                  </a:lnTo>
                  <a:lnTo>
                    <a:pt x="765" y="77"/>
                  </a:lnTo>
                  <a:lnTo>
                    <a:pt x="688" y="26"/>
                  </a:lnTo>
                  <a:lnTo>
                    <a:pt x="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5"/>
            <p:cNvSpPr/>
            <p:nvPr/>
          </p:nvSpPr>
          <p:spPr>
            <a:xfrm>
              <a:off x="2531225" y="2171575"/>
              <a:ext cx="21050" cy="12775"/>
            </a:xfrm>
            <a:custGeom>
              <a:avLst/>
              <a:gdLst/>
              <a:ahLst/>
              <a:cxnLst/>
              <a:rect l="l" t="t" r="r" b="b"/>
              <a:pathLst>
                <a:path w="842" h="511" extrusionOk="0">
                  <a:moveTo>
                    <a:pt x="255" y="1"/>
                  </a:moveTo>
                  <a:lnTo>
                    <a:pt x="153" y="26"/>
                  </a:lnTo>
                  <a:lnTo>
                    <a:pt x="77" y="77"/>
                  </a:lnTo>
                  <a:lnTo>
                    <a:pt x="0" y="154"/>
                  </a:lnTo>
                  <a:lnTo>
                    <a:pt x="0" y="256"/>
                  </a:lnTo>
                  <a:lnTo>
                    <a:pt x="0" y="358"/>
                  </a:lnTo>
                  <a:lnTo>
                    <a:pt x="77" y="434"/>
                  </a:lnTo>
                  <a:lnTo>
                    <a:pt x="153" y="485"/>
                  </a:lnTo>
                  <a:lnTo>
                    <a:pt x="255" y="510"/>
                  </a:lnTo>
                  <a:lnTo>
                    <a:pt x="587" y="510"/>
                  </a:lnTo>
                  <a:lnTo>
                    <a:pt x="689" y="485"/>
                  </a:lnTo>
                  <a:lnTo>
                    <a:pt x="765" y="434"/>
                  </a:lnTo>
                  <a:lnTo>
                    <a:pt x="816" y="358"/>
                  </a:lnTo>
                  <a:lnTo>
                    <a:pt x="841" y="256"/>
                  </a:lnTo>
                  <a:lnTo>
                    <a:pt x="816" y="154"/>
                  </a:lnTo>
                  <a:lnTo>
                    <a:pt x="765" y="77"/>
                  </a:lnTo>
                  <a:lnTo>
                    <a:pt x="689" y="26"/>
                  </a:lnTo>
                  <a:lnTo>
                    <a:pt x="5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5"/>
            <p:cNvSpPr/>
            <p:nvPr/>
          </p:nvSpPr>
          <p:spPr>
            <a:xfrm>
              <a:off x="2771425" y="2171575"/>
              <a:ext cx="21050" cy="12775"/>
            </a:xfrm>
            <a:custGeom>
              <a:avLst/>
              <a:gdLst/>
              <a:ahLst/>
              <a:cxnLst/>
              <a:rect l="l" t="t" r="r" b="b"/>
              <a:pathLst>
                <a:path w="842" h="511" extrusionOk="0">
                  <a:moveTo>
                    <a:pt x="256" y="1"/>
                  </a:moveTo>
                  <a:lnTo>
                    <a:pt x="154" y="26"/>
                  </a:lnTo>
                  <a:lnTo>
                    <a:pt x="77" y="77"/>
                  </a:lnTo>
                  <a:lnTo>
                    <a:pt x="26" y="154"/>
                  </a:lnTo>
                  <a:lnTo>
                    <a:pt x="1" y="256"/>
                  </a:lnTo>
                  <a:lnTo>
                    <a:pt x="26" y="358"/>
                  </a:lnTo>
                  <a:lnTo>
                    <a:pt x="77" y="434"/>
                  </a:lnTo>
                  <a:lnTo>
                    <a:pt x="154" y="485"/>
                  </a:lnTo>
                  <a:lnTo>
                    <a:pt x="256" y="510"/>
                  </a:lnTo>
                  <a:lnTo>
                    <a:pt x="587" y="510"/>
                  </a:lnTo>
                  <a:lnTo>
                    <a:pt x="689" y="485"/>
                  </a:lnTo>
                  <a:lnTo>
                    <a:pt x="765" y="434"/>
                  </a:lnTo>
                  <a:lnTo>
                    <a:pt x="816" y="358"/>
                  </a:lnTo>
                  <a:lnTo>
                    <a:pt x="842" y="256"/>
                  </a:lnTo>
                  <a:lnTo>
                    <a:pt x="816" y="154"/>
                  </a:lnTo>
                  <a:lnTo>
                    <a:pt x="765" y="77"/>
                  </a:lnTo>
                  <a:lnTo>
                    <a:pt x="689" y="26"/>
                  </a:lnTo>
                  <a:lnTo>
                    <a:pt x="5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5"/>
            <p:cNvSpPr/>
            <p:nvPr/>
          </p:nvSpPr>
          <p:spPr>
            <a:xfrm>
              <a:off x="2741475" y="2171575"/>
              <a:ext cx="21050" cy="12775"/>
            </a:xfrm>
            <a:custGeom>
              <a:avLst/>
              <a:gdLst/>
              <a:ahLst/>
              <a:cxnLst/>
              <a:rect l="l" t="t" r="r" b="b"/>
              <a:pathLst>
                <a:path w="842" h="511" extrusionOk="0">
                  <a:moveTo>
                    <a:pt x="256" y="1"/>
                  </a:moveTo>
                  <a:lnTo>
                    <a:pt x="154" y="26"/>
                  </a:lnTo>
                  <a:lnTo>
                    <a:pt x="77" y="77"/>
                  </a:lnTo>
                  <a:lnTo>
                    <a:pt x="26" y="154"/>
                  </a:lnTo>
                  <a:lnTo>
                    <a:pt x="1" y="256"/>
                  </a:lnTo>
                  <a:lnTo>
                    <a:pt x="26" y="358"/>
                  </a:lnTo>
                  <a:lnTo>
                    <a:pt x="77" y="434"/>
                  </a:lnTo>
                  <a:lnTo>
                    <a:pt x="154" y="485"/>
                  </a:lnTo>
                  <a:lnTo>
                    <a:pt x="256" y="510"/>
                  </a:lnTo>
                  <a:lnTo>
                    <a:pt x="587" y="510"/>
                  </a:lnTo>
                  <a:lnTo>
                    <a:pt x="689" y="485"/>
                  </a:lnTo>
                  <a:lnTo>
                    <a:pt x="765" y="434"/>
                  </a:lnTo>
                  <a:lnTo>
                    <a:pt x="816" y="358"/>
                  </a:lnTo>
                  <a:lnTo>
                    <a:pt x="842" y="256"/>
                  </a:lnTo>
                  <a:lnTo>
                    <a:pt x="816" y="154"/>
                  </a:lnTo>
                  <a:lnTo>
                    <a:pt x="765" y="77"/>
                  </a:lnTo>
                  <a:lnTo>
                    <a:pt x="689" y="26"/>
                  </a:lnTo>
                  <a:lnTo>
                    <a:pt x="5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5"/>
            <p:cNvSpPr/>
            <p:nvPr/>
          </p:nvSpPr>
          <p:spPr>
            <a:xfrm>
              <a:off x="2685425" y="2107225"/>
              <a:ext cx="12750" cy="21050"/>
            </a:xfrm>
            <a:custGeom>
              <a:avLst/>
              <a:gdLst/>
              <a:ahLst/>
              <a:cxnLst/>
              <a:rect l="l" t="t" r="r" b="b"/>
              <a:pathLst>
                <a:path w="510" h="842" extrusionOk="0">
                  <a:moveTo>
                    <a:pt x="255" y="1"/>
                  </a:moveTo>
                  <a:lnTo>
                    <a:pt x="153" y="26"/>
                  </a:lnTo>
                  <a:lnTo>
                    <a:pt x="77" y="77"/>
                  </a:lnTo>
                  <a:lnTo>
                    <a:pt x="26" y="154"/>
                  </a:lnTo>
                  <a:lnTo>
                    <a:pt x="0" y="256"/>
                  </a:lnTo>
                  <a:lnTo>
                    <a:pt x="0" y="587"/>
                  </a:lnTo>
                  <a:lnTo>
                    <a:pt x="26" y="689"/>
                  </a:lnTo>
                  <a:lnTo>
                    <a:pt x="77" y="765"/>
                  </a:lnTo>
                  <a:lnTo>
                    <a:pt x="153" y="816"/>
                  </a:lnTo>
                  <a:lnTo>
                    <a:pt x="255" y="842"/>
                  </a:lnTo>
                  <a:lnTo>
                    <a:pt x="357" y="816"/>
                  </a:lnTo>
                  <a:lnTo>
                    <a:pt x="433" y="765"/>
                  </a:lnTo>
                  <a:lnTo>
                    <a:pt x="484" y="689"/>
                  </a:lnTo>
                  <a:lnTo>
                    <a:pt x="510" y="587"/>
                  </a:lnTo>
                  <a:lnTo>
                    <a:pt x="510" y="256"/>
                  </a:lnTo>
                  <a:lnTo>
                    <a:pt x="484" y="154"/>
                  </a:lnTo>
                  <a:lnTo>
                    <a:pt x="433" y="77"/>
                  </a:lnTo>
                  <a:lnTo>
                    <a:pt x="357" y="26"/>
                  </a:lnTo>
                  <a:lnTo>
                    <a:pt x="2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5"/>
            <p:cNvSpPr/>
            <p:nvPr/>
          </p:nvSpPr>
          <p:spPr>
            <a:xfrm>
              <a:off x="2685425" y="2077275"/>
              <a:ext cx="12750" cy="21050"/>
            </a:xfrm>
            <a:custGeom>
              <a:avLst/>
              <a:gdLst/>
              <a:ahLst/>
              <a:cxnLst/>
              <a:rect l="l" t="t" r="r" b="b"/>
              <a:pathLst>
                <a:path w="510" h="842" extrusionOk="0">
                  <a:moveTo>
                    <a:pt x="255" y="1"/>
                  </a:moveTo>
                  <a:lnTo>
                    <a:pt x="153" y="26"/>
                  </a:lnTo>
                  <a:lnTo>
                    <a:pt x="77" y="77"/>
                  </a:lnTo>
                  <a:lnTo>
                    <a:pt x="26" y="154"/>
                  </a:lnTo>
                  <a:lnTo>
                    <a:pt x="0" y="256"/>
                  </a:lnTo>
                  <a:lnTo>
                    <a:pt x="0" y="587"/>
                  </a:lnTo>
                  <a:lnTo>
                    <a:pt x="26" y="689"/>
                  </a:lnTo>
                  <a:lnTo>
                    <a:pt x="77" y="765"/>
                  </a:lnTo>
                  <a:lnTo>
                    <a:pt x="153" y="816"/>
                  </a:lnTo>
                  <a:lnTo>
                    <a:pt x="255" y="842"/>
                  </a:lnTo>
                  <a:lnTo>
                    <a:pt x="357" y="816"/>
                  </a:lnTo>
                  <a:lnTo>
                    <a:pt x="433" y="765"/>
                  </a:lnTo>
                  <a:lnTo>
                    <a:pt x="484" y="689"/>
                  </a:lnTo>
                  <a:lnTo>
                    <a:pt x="510" y="587"/>
                  </a:lnTo>
                  <a:lnTo>
                    <a:pt x="510" y="256"/>
                  </a:lnTo>
                  <a:lnTo>
                    <a:pt x="484" y="154"/>
                  </a:lnTo>
                  <a:lnTo>
                    <a:pt x="433" y="77"/>
                  </a:lnTo>
                  <a:lnTo>
                    <a:pt x="357" y="26"/>
                  </a:lnTo>
                  <a:lnTo>
                    <a:pt x="2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5"/>
            <p:cNvSpPr/>
            <p:nvPr/>
          </p:nvSpPr>
          <p:spPr>
            <a:xfrm>
              <a:off x="2685425" y="2016750"/>
              <a:ext cx="12750" cy="21050"/>
            </a:xfrm>
            <a:custGeom>
              <a:avLst/>
              <a:gdLst/>
              <a:ahLst/>
              <a:cxnLst/>
              <a:rect l="l" t="t" r="r" b="b"/>
              <a:pathLst>
                <a:path w="510" h="842" extrusionOk="0">
                  <a:moveTo>
                    <a:pt x="255" y="1"/>
                  </a:moveTo>
                  <a:lnTo>
                    <a:pt x="153" y="26"/>
                  </a:lnTo>
                  <a:lnTo>
                    <a:pt x="77" y="77"/>
                  </a:lnTo>
                  <a:lnTo>
                    <a:pt x="26" y="179"/>
                  </a:lnTo>
                  <a:lnTo>
                    <a:pt x="0" y="256"/>
                  </a:lnTo>
                  <a:lnTo>
                    <a:pt x="0" y="612"/>
                  </a:lnTo>
                  <a:lnTo>
                    <a:pt x="26" y="689"/>
                  </a:lnTo>
                  <a:lnTo>
                    <a:pt x="77" y="791"/>
                  </a:lnTo>
                  <a:lnTo>
                    <a:pt x="153" y="842"/>
                  </a:lnTo>
                  <a:lnTo>
                    <a:pt x="357" y="842"/>
                  </a:lnTo>
                  <a:lnTo>
                    <a:pt x="433" y="791"/>
                  </a:lnTo>
                  <a:lnTo>
                    <a:pt x="484" y="689"/>
                  </a:lnTo>
                  <a:lnTo>
                    <a:pt x="510" y="612"/>
                  </a:lnTo>
                  <a:lnTo>
                    <a:pt x="510" y="256"/>
                  </a:lnTo>
                  <a:lnTo>
                    <a:pt x="484" y="179"/>
                  </a:lnTo>
                  <a:lnTo>
                    <a:pt x="433" y="77"/>
                  </a:lnTo>
                  <a:lnTo>
                    <a:pt x="357" y="26"/>
                  </a:lnTo>
                  <a:lnTo>
                    <a:pt x="2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5"/>
            <p:cNvSpPr/>
            <p:nvPr/>
          </p:nvSpPr>
          <p:spPr>
            <a:xfrm>
              <a:off x="2685425" y="2137175"/>
              <a:ext cx="12750" cy="21050"/>
            </a:xfrm>
            <a:custGeom>
              <a:avLst/>
              <a:gdLst/>
              <a:ahLst/>
              <a:cxnLst/>
              <a:rect l="l" t="t" r="r" b="b"/>
              <a:pathLst>
                <a:path w="510" h="842" extrusionOk="0">
                  <a:moveTo>
                    <a:pt x="255" y="1"/>
                  </a:moveTo>
                  <a:lnTo>
                    <a:pt x="153" y="26"/>
                  </a:lnTo>
                  <a:lnTo>
                    <a:pt x="77" y="77"/>
                  </a:lnTo>
                  <a:lnTo>
                    <a:pt x="26" y="153"/>
                  </a:lnTo>
                  <a:lnTo>
                    <a:pt x="0" y="255"/>
                  </a:lnTo>
                  <a:lnTo>
                    <a:pt x="0" y="587"/>
                  </a:lnTo>
                  <a:lnTo>
                    <a:pt x="26" y="689"/>
                  </a:lnTo>
                  <a:lnTo>
                    <a:pt x="77" y="765"/>
                  </a:lnTo>
                  <a:lnTo>
                    <a:pt x="153" y="816"/>
                  </a:lnTo>
                  <a:lnTo>
                    <a:pt x="255" y="842"/>
                  </a:lnTo>
                  <a:lnTo>
                    <a:pt x="357" y="816"/>
                  </a:lnTo>
                  <a:lnTo>
                    <a:pt x="433" y="765"/>
                  </a:lnTo>
                  <a:lnTo>
                    <a:pt x="484" y="689"/>
                  </a:lnTo>
                  <a:lnTo>
                    <a:pt x="510" y="587"/>
                  </a:lnTo>
                  <a:lnTo>
                    <a:pt x="510" y="255"/>
                  </a:lnTo>
                  <a:lnTo>
                    <a:pt x="484" y="153"/>
                  </a:lnTo>
                  <a:lnTo>
                    <a:pt x="433" y="77"/>
                  </a:lnTo>
                  <a:lnTo>
                    <a:pt x="357" y="26"/>
                  </a:lnTo>
                  <a:lnTo>
                    <a:pt x="2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5"/>
            <p:cNvSpPr/>
            <p:nvPr/>
          </p:nvSpPr>
          <p:spPr>
            <a:xfrm>
              <a:off x="2685425" y="2047325"/>
              <a:ext cx="12750" cy="21075"/>
            </a:xfrm>
            <a:custGeom>
              <a:avLst/>
              <a:gdLst/>
              <a:ahLst/>
              <a:cxnLst/>
              <a:rect l="l" t="t" r="r" b="b"/>
              <a:pathLst>
                <a:path w="510" h="843" extrusionOk="0">
                  <a:moveTo>
                    <a:pt x="153" y="1"/>
                  </a:moveTo>
                  <a:lnTo>
                    <a:pt x="77" y="77"/>
                  </a:lnTo>
                  <a:lnTo>
                    <a:pt x="26" y="154"/>
                  </a:lnTo>
                  <a:lnTo>
                    <a:pt x="0" y="256"/>
                  </a:lnTo>
                  <a:lnTo>
                    <a:pt x="0" y="587"/>
                  </a:lnTo>
                  <a:lnTo>
                    <a:pt x="26" y="689"/>
                  </a:lnTo>
                  <a:lnTo>
                    <a:pt x="77" y="766"/>
                  </a:lnTo>
                  <a:lnTo>
                    <a:pt x="153" y="817"/>
                  </a:lnTo>
                  <a:lnTo>
                    <a:pt x="255" y="842"/>
                  </a:lnTo>
                  <a:lnTo>
                    <a:pt x="357" y="817"/>
                  </a:lnTo>
                  <a:lnTo>
                    <a:pt x="433" y="766"/>
                  </a:lnTo>
                  <a:lnTo>
                    <a:pt x="484" y="689"/>
                  </a:lnTo>
                  <a:lnTo>
                    <a:pt x="510" y="587"/>
                  </a:lnTo>
                  <a:lnTo>
                    <a:pt x="510" y="256"/>
                  </a:lnTo>
                  <a:lnTo>
                    <a:pt x="484" y="154"/>
                  </a:lnTo>
                  <a:lnTo>
                    <a:pt x="433" y="77"/>
                  </a:lnTo>
                  <a:lnTo>
                    <a:pt x="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5"/>
            <p:cNvSpPr/>
            <p:nvPr/>
          </p:nvSpPr>
          <p:spPr>
            <a:xfrm>
              <a:off x="2685425" y="2347425"/>
              <a:ext cx="12750" cy="21050"/>
            </a:xfrm>
            <a:custGeom>
              <a:avLst/>
              <a:gdLst/>
              <a:ahLst/>
              <a:cxnLst/>
              <a:rect l="l" t="t" r="r" b="b"/>
              <a:pathLst>
                <a:path w="510" h="842" extrusionOk="0">
                  <a:moveTo>
                    <a:pt x="255" y="1"/>
                  </a:moveTo>
                  <a:lnTo>
                    <a:pt x="153" y="26"/>
                  </a:lnTo>
                  <a:lnTo>
                    <a:pt x="77" y="77"/>
                  </a:lnTo>
                  <a:lnTo>
                    <a:pt x="26" y="154"/>
                  </a:lnTo>
                  <a:lnTo>
                    <a:pt x="0" y="256"/>
                  </a:lnTo>
                  <a:lnTo>
                    <a:pt x="0" y="587"/>
                  </a:lnTo>
                  <a:lnTo>
                    <a:pt x="26" y="689"/>
                  </a:lnTo>
                  <a:lnTo>
                    <a:pt x="77" y="766"/>
                  </a:lnTo>
                  <a:lnTo>
                    <a:pt x="153" y="842"/>
                  </a:lnTo>
                  <a:lnTo>
                    <a:pt x="357" y="842"/>
                  </a:lnTo>
                  <a:lnTo>
                    <a:pt x="433" y="766"/>
                  </a:lnTo>
                  <a:lnTo>
                    <a:pt x="484" y="689"/>
                  </a:lnTo>
                  <a:lnTo>
                    <a:pt x="510" y="587"/>
                  </a:lnTo>
                  <a:lnTo>
                    <a:pt x="510" y="256"/>
                  </a:lnTo>
                  <a:lnTo>
                    <a:pt x="484" y="154"/>
                  </a:lnTo>
                  <a:lnTo>
                    <a:pt x="433" y="77"/>
                  </a:lnTo>
                  <a:lnTo>
                    <a:pt x="357" y="26"/>
                  </a:lnTo>
                  <a:lnTo>
                    <a:pt x="2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5"/>
            <p:cNvSpPr/>
            <p:nvPr/>
          </p:nvSpPr>
          <p:spPr>
            <a:xfrm>
              <a:off x="2685425" y="2317500"/>
              <a:ext cx="12750" cy="21050"/>
            </a:xfrm>
            <a:custGeom>
              <a:avLst/>
              <a:gdLst/>
              <a:ahLst/>
              <a:cxnLst/>
              <a:rect l="l" t="t" r="r" b="b"/>
              <a:pathLst>
                <a:path w="510" h="842" extrusionOk="0">
                  <a:moveTo>
                    <a:pt x="255" y="0"/>
                  </a:moveTo>
                  <a:lnTo>
                    <a:pt x="153" y="26"/>
                  </a:lnTo>
                  <a:lnTo>
                    <a:pt x="77" y="77"/>
                  </a:lnTo>
                  <a:lnTo>
                    <a:pt x="26" y="153"/>
                  </a:lnTo>
                  <a:lnTo>
                    <a:pt x="0" y="255"/>
                  </a:lnTo>
                  <a:lnTo>
                    <a:pt x="0" y="586"/>
                  </a:lnTo>
                  <a:lnTo>
                    <a:pt x="26" y="688"/>
                  </a:lnTo>
                  <a:lnTo>
                    <a:pt x="77" y="765"/>
                  </a:lnTo>
                  <a:lnTo>
                    <a:pt x="153" y="816"/>
                  </a:lnTo>
                  <a:lnTo>
                    <a:pt x="255" y="841"/>
                  </a:lnTo>
                  <a:lnTo>
                    <a:pt x="357" y="816"/>
                  </a:lnTo>
                  <a:lnTo>
                    <a:pt x="433" y="765"/>
                  </a:lnTo>
                  <a:lnTo>
                    <a:pt x="484" y="688"/>
                  </a:lnTo>
                  <a:lnTo>
                    <a:pt x="510" y="586"/>
                  </a:lnTo>
                  <a:lnTo>
                    <a:pt x="510" y="255"/>
                  </a:lnTo>
                  <a:lnTo>
                    <a:pt x="484" y="153"/>
                  </a:lnTo>
                  <a:lnTo>
                    <a:pt x="433" y="77"/>
                  </a:lnTo>
                  <a:lnTo>
                    <a:pt x="357" y="26"/>
                  </a:lnTo>
                  <a:lnTo>
                    <a:pt x="2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5"/>
            <p:cNvSpPr/>
            <p:nvPr/>
          </p:nvSpPr>
          <p:spPr>
            <a:xfrm>
              <a:off x="2685425" y="2197075"/>
              <a:ext cx="12750" cy="21050"/>
            </a:xfrm>
            <a:custGeom>
              <a:avLst/>
              <a:gdLst/>
              <a:ahLst/>
              <a:cxnLst/>
              <a:rect l="l" t="t" r="r" b="b"/>
              <a:pathLst>
                <a:path w="510" h="842" extrusionOk="0">
                  <a:moveTo>
                    <a:pt x="255" y="0"/>
                  </a:moveTo>
                  <a:lnTo>
                    <a:pt x="153" y="26"/>
                  </a:lnTo>
                  <a:lnTo>
                    <a:pt x="77" y="77"/>
                  </a:lnTo>
                  <a:lnTo>
                    <a:pt x="26" y="179"/>
                  </a:lnTo>
                  <a:lnTo>
                    <a:pt x="0" y="255"/>
                  </a:lnTo>
                  <a:lnTo>
                    <a:pt x="0" y="612"/>
                  </a:lnTo>
                  <a:lnTo>
                    <a:pt x="26" y="688"/>
                  </a:lnTo>
                  <a:lnTo>
                    <a:pt x="77" y="790"/>
                  </a:lnTo>
                  <a:lnTo>
                    <a:pt x="153" y="841"/>
                  </a:lnTo>
                  <a:lnTo>
                    <a:pt x="357" y="841"/>
                  </a:lnTo>
                  <a:lnTo>
                    <a:pt x="433" y="790"/>
                  </a:lnTo>
                  <a:lnTo>
                    <a:pt x="484" y="688"/>
                  </a:lnTo>
                  <a:lnTo>
                    <a:pt x="510" y="612"/>
                  </a:lnTo>
                  <a:lnTo>
                    <a:pt x="510" y="255"/>
                  </a:lnTo>
                  <a:lnTo>
                    <a:pt x="484" y="179"/>
                  </a:lnTo>
                  <a:lnTo>
                    <a:pt x="433" y="77"/>
                  </a:lnTo>
                  <a:lnTo>
                    <a:pt x="357" y="26"/>
                  </a:lnTo>
                  <a:lnTo>
                    <a:pt x="2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5"/>
            <p:cNvSpPr/>
            <p:nvPr/>
          </p:nvSpPr>
          <p:spPr>
            <a:xfrm>
              <a:off x="2685425" y="2227650"/>
              <a:ext cx="12750" cy="21050"/>
            </a:xfrm>
            <a:custGeom>
              <a:avLst/>
              <a:gdLst/>
              <a:ahLst/>
              <a:cxnLst/>
              <a:rect l="l" t="t" r="r" b="b"/>
              <a:pathLst>
                <a:path w="510" h="842" extrusionOk="0">
                  <a:moveTo>
                    <a:pt x="153" y="1"/>
                  </a:moveTo>
                  <a:lnTo>
                    <a:pt x="77" y="77"/>
                  </a:lnTo>
                  <a:lnTo>
                    <a:pt x="26" y="153"/>
                  </a:lnTo>
                  <a:lnTo>
                    <a:pt x="0" y="255"/>
                  </a:lnTo>
                  <a:lnTo>
                    <a:pt x="0" y="587"/>
                  </a:lnTo>
                  <a:lnTo>
                    <a:pt x="26" y="689"/>
                  </a:lnTo>
                  <a:lnTo>
                    <a:pt x="77" y="765"/>
                  </a:lnTo>
                  <a:lnTo>
                    <a:pt x="153" y="816"/>
                  </a:lnTo>
                  <a:lnTo>
                    <a:pt x="255" y="842"/>
                  </a:lnTo>
                  <a:lnTo>
                    <a:pt x="357" y="816"/>
                  </a:lnTo>
                  <a:lnTo>
                    <a:pt x="433" y="765"/>
                  </a:lnTo>
                  <a:lnTo>
                    <a:pt x="484" y="689"/>
                  </a:lnTo>
                  <a:lnTo>
                    <a:pt x="510" y="587"/>
                  </a:lnTo>
                  <a:lnTo>
                    <a:pt x="510" y="255"/>
                  </a:lnTo>
                  <a:lnTo>
                    <a:pt x="484" y="153"/>
                  </a:lnTo>
                  <a:lnTo>
                    <a:pt x="433" y="77"/>
                  </a:lnTo>
                  <a:lnTo>
                    <a:pt x="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5"/>
            <p:cNvSpPr/>
            <p:nvPr/>
          </p:nvSpPr>
          <p:spPr>
            <a:xfrm>
              <a:off x="2685425" y="2257600"/>
              <a:ext cx="12750" cy="14675"/>
            </a:xfrm>
            <a:custGeom>
              <a:avLst/>
              <a:gdLst/>
              <a:ahLst/>
              <a:cxnLst/>
              <a:rect l="l" t="t" r="r" b="b"/>
              <a:pathLst>
                <a:path w="510" h="587" extrusionOk="0">
                  <a:moveTo>
                    <a:pt x="255" y="0"/>
                  </a:moveTo>
                  <a:lnTo>
                    <a:pt x="153" y="26"/>
                  </a:lnTo>
                  <a:lnTo>
                    <a:pt x="77" y="77"/>
                  </a:lnTo>
                  <a:lnTo>
                    <a:pt x="26" y="153"/>
                  </a:lnTo>
                  <a:lnTo>
                    <a:pt x="0" y="255"/>
                  </a:lnTo>
                  <a:lnTo>
                    <a:pt x="0" y="332"/>
                  </a:lnTo>
                  <a:lnTo>
                    <a:pt x="26" y="434"/>
                  </a:lnTo>
                  <a:lnTo>
                    <a:pt x="77" y="510"/>
                  </a:lnTo>
                  <a:lnTo>
                    <a:pt x="153" y="561"/>
                  </a:lnTo>
                  <a:lnTo>
                    <a:pt x="255" y="587"/>
                  </a:lnTo>
                  <a:lnTo>
                    <a:pt x="357" y="561"/>
                  </a:lnTo>
                  <a:lnTo>
                    <a:pt x="433" y="510"/>
                  </a:lnTo>
                  <a:lnTo>
                    <a:pt x="484" y="434"/>
                  </a:lnTo>
                  <a:lnTo>
                    <a:pt x="510" y="332"/>
                  </a:lnTo>
                  <a:lnTo>
                    <a:pt x="510" y="255"/>
                  </a:lnTo>
                  <a:lnTo>
                    <a:pt x="484" y="153"/>
                  </a:lnTo>
                  <a:lnTo>
                    <a:pt x="433" y="77"/>
                  </a:lnTo>
                  <a:lnTo>
                    <a:pt x="357" y="26"/>
                  </a:lnTo>
                  <a:lnTo>
                    <a:pt x="2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779"/>
        <p:cNvGrpSpPr/>
        <p:nvPr/>
      </p:nvGrpSpPr>
      <p:grpSpPr>
        <a:xfrm>
          <a:off x="0" y="0"/>
          <a:ext cx="0" cy="0"/>
          <a:chOff x="0" y="0"/>
          <a:chExt cx="0" cy="0"/>
        </a:xfrm>
      </p:grpSpPr>
      <p:sp>
        <p:nvSpPr>
          <p:cNvPr id="780" name="Google Shape;780;p58"/>
          <p:cNvSpPr/>
          <p:nvPr/>
        </p:nvSpPr>
        <p:spPr>
          <a:xfrm>
            <a:off x="5260046" y="1636898"/>
            <a:ext cx="592500" cy="548700"/>
          </a:xfrm>
          <a:prstGeom prst="roundRect">
            <a:avLst>
              <a:gd name="adj" fmla="val 827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8"/>
          <p:cNvSpPr/>
          <p:nvPr/>
        </p:nvSpPr>
        <p:spPr>
          <a:xfrm>
            <a:off x="7235312" y="1636898"/>
            <a:ext cx="592500" cy="548700"/>
          </a:xfrm>
          <a:prstGeom prst="roundRect">
            <a:avLst>
              <a:gd name="adj" fmla="val 827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8"/>
          <p:cNvSpPr/>
          <p:nvPr/>
        </p:nvSpPr>
        <p:spPr>
          <a:xfrm>
            <a:off x="3291085" y="1636898"/>
            <a:ext cx="592500" cy="548700"/>
          </a:xfrm>
          <a:prstGeom prst="roundRect">
            <a:avLst>
              <a:gd name="adj" fmla="val 827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8"/>
          <p:cNvSpPr/>
          <p:nvPr/>
        </p:nvSpPr>
        <p:spPr>
          <a:xfrm>
            <a:off x="1317237" y="1636898"/>
            <a:ext cx="592500" cy="548700"/>
          </a:xfrm>
          <a:prstGeom prst="roundRect">
            <a:avLst>
              <a:gd name="adj" fmla="val 827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8"/>
          <p:cNvSpPr/>
          <p:nvPr/>
        </p:nvSpPr>
        <p:spPr>
          <a:xfrm>
            <a:off x="546300" y="463300"/>
            <a:ext cx="8051400" cy="609600"/>
          </a:xfrm>
          <a:prstGeom prst="roundRect">
            <a:avLst>
              <a:gd name="adj" fmla="val 20280"/>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8"/>
          <p:cNvSpPr txBox="1"/>
          <p:nvPr/>
        </p:nvSpPr>
        <p:spPr>
          <a:xfrm flipH="1">
            <a:off x="4658471" y="3769897"/>
            <a:ext cx="1801500" cy="54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lt1"/>
                </a:solidFill>
                <a:latin typeface="Quicksand"/>
                <a:ea typeface="Quicksand"/>
                <a:cs typeface="Quicksand"/>
                <a:sym typeface="Quicksand"/>
              </a:rPr>
              <a:t>Mars is a very cold place</a:t>
            </a:r>
            <a:endParaRPr sz="1500">
              <a:solidFill>
                <a:schemeClr val="lt1"/>
              </a:solidFill>
              <a:latin typeface="Quicksand"/>
              <a:ea typeface="Quicksand"/>
              <a:cs typeface="Quicksand"/>
              <a:sym typeface="Quicksand"/>
            </a:endParaRPr>
          </a:p>
        </p:txBody>
      </p:sp>
      <p:sp>
        <p:nvSpPr>
          <p:cNvPr id="786" name="Google Shape;786;p58"/>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OBSERVATIONAL EXPERIMENTS</a:t>
            </a:r>
            <a:endParaRPr/>
          </a:p>
        </p:txBody>
      </p:sp>
      <p:sp>
        <p:nvSpPr>
          <p:cNvPr id="787" name="Google Shape;787;p58"/>
          <p:cNvSpPr txBox="1"/>
          <p:nvPr/>
        </p:nvSpPr>
        <p:spPr>
          <a:xfrm flipH="1">
            <a:off x="712737" y="3480988"/>
            <a:ext cx="18015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latin typeface="Dosis"/>
                <a:ea typeface="Dosis"/>
                <a:cs typeface="Dosis"/>
                <a:sym typeface="Dosis"/>
              </a:rPr>
              <a:t>PLAN</a:t>
            </a:r>
            <a:endParaRPr sz="2500">
              <a:solidFill>
                <a:schemeClr val="lt1"/>
              </a:solidFill>
              <a:latin typeface="Dosis"/>
              <a:ea typeface="Dosis"/>
              <a:cs typeface="Dosis"/>
              <a:sym typeface="Dosis"/>
            </a:endParaRPr>
          </a:p>
        </p:txBody>
      </p:sp>
      <p:sp>
        <p:nvSpPr>
          <p:cNvPr id="788" name="Google Shape;788;p58"/>
          <p:cNvSpPr txBox="1"/>
          <p:nvPr/>
        </p:nvSpPr>
        <p:spPr>
          <a:xfrm flipH="1">
            <a:off x="711687" y="3769897"/>
            <a:ext cx="1803600" cy="54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lt1"/>
                </a:solidFill>
                <a:latin typeface="Quicksand"/>
                <a:ea typeface="Quicksand"/>
                <a:cs typeface="Quicksand"/>
                <a:sym typeface="Quicksand"/>
              </a:rPr>
              <a:t>Venus has a beautiful name</a:t>
            </a:r>
            <a:endParaRPr sz="1500">
              <a:solidFill>
                <a:schemeClr val="lt1"/>
              </a:solidFill>
              <a:latin typeface="Quicksand"/>
              <a:ea typeface="Quicksand"/>
              <a:cs typeface="Quicksand"/>
              <a:sym typeface="Quicksand"/>
            </a:endParaRPr>
          </a:p>
        </p:txBody>
      </p:sp>
      <p:sp>
        <p:nvSpPr>
          <p:cNvPr id="789" name="Google Shape;789;p58"/>
          <p:cNvSpPr txBox="1"/>
          <p:nvPr/>
        </p:nvSpPr>
        <p:spPr>
          <a:xfrm flipH="1">
            <a:off x="2685429" y="3480988"/>
            <a:ext cx="18015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latin typeface="Dosis"/>
                <a:ea typeface="Dosis"/>
                <a:cs typeface="Dosis"/>
                <a:sym typeface="Dosis"/>
              </a:rPr>
              <a:t>DESIGN</a:t>
            </a:r>
            <a:endParaRPr sz="2500">
              <a:solidFill>
                <a:schemeClr val="lt1"/>
              </a:solidFill>
              <a:latin typeface="Dosis"/>
              <a:ea typeface="Dosis"/>
              <a:cs typeface="Dosis"/>
              <a:sym typeface="Dosis"/>
            </a:endParaRPr>
          </a:p>
        </p:txBody>
      </p:sp>
      <p:sp>
        <p:nvSpPr>
          <p:cNvPr id="790" name="Google Shape;790;p58"/>
          <p:cNvSpPr txBox="1"/>
          <p:nvPr/>
        </p:nvSpPr>
        <p:spPr>
          <a:xfrm flipH="1">
            <a:off x="2686129" y="3769897"/>
            <a:ext cx="1801500" cy="54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lt1"/>
                </a:solidFill>
                <a:latin typeface="Quicksand"/>
                <a:ea typeface="Quicksand"/>
                <a:cs typeface="Quicksand"/>
                <a:sym typeface="Quicksand"/>
              </a:rPr>
              <a:t>Mercury is the smallest planet</a:t>
            </a:r>
            <a:endParaRPr sz="1500">
              <a:solidFill>
                <a:schemeClr val="lt1"/>
              </a:solidFill>
              <a:latin typeface="Quicksand"/>
              <a:ea typeface="Quicksand"/>
              <a:cs typeface="Quicksand"/>
              <a:sym typeface="Quicksand"/>
            </a:endParaRPr>
          </a:p>
        </p:txBody>
      </p:sp>
      <p:sp>
        <p:nvSpPr>
          <p:cNvPr id="791" name="Google Shape;791;p58"/>
          <p:cNvSpPr txBox="1"/>
          <p:nvPr/>
        </p:nvSpPr>
        <p:spPr>
          <a:xfrm flipH="1">
            <a:off x="4658121" y="3480988"/>
            <a:ext cx="18015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latin typeface="Dosis"/>
                <a:ea typeface="Dosis"/>
                <a:cs typeface="Dosis"/>
                <a:sym typeface="Dosis"/>
              </a:rPr>
              <a:t>PERFORM</a:t>
            </a:r>
            <a:endParaRPr sz="2500">
              <a:solidFill>
                <a:schemeClr val="lt1"/>
              </a:solidFill>
              <a:latin typeface="Dosis"/>
              <a:ea typeface="Dosis"/>
              <a:cs typeface="Dosis"/>
              <a:sym typeface="Dosis"/>
            </a:endParaRPr>
          </a:p>
        </p:txBody>
      </p:sp>
      <p:sp>
        <p:nvSpPr>
          <p:cNvPr id="792" name="Google Shape;792;p58"/>
          <p:cNvSpPr txBox="1"/>
          <p:nvPr/>
        </p:nvSpPr>
        <p:spPr>
          <a:xfrm flipH="1">
            <a:off x="6630812" y="3480988"/>
            <a:ext cx="18015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latin typeface="Dosis"/>
                <a:ea typeface="Dosis"/>
                <a:cs typeface="Dosis"/>
                <a:sym typeface="Dosis"/>
              </a:rPr>
              <a:t>RESULTS</a:t>
            </a:r>
            <a:endParaRPr sz="2500">
              <a:solidFill>
                <a:schemeClr val="lt1"/>
              </a:solidFill>
              <a:latin typeface="Dosis"/>
              <a:ea typeface="Dosis"/>
              <a:cs typeface="Dosis"/>
              <a:sym typeface="Dosis"/>
            </a:endParaRPr>
          </a:p>
        </p:txBody>
      </p:sp>
      <p:sp>
        <p:nvSpPr>
          <p:cNvPr id="793" name="Google Shape;793;p58"/>
          <p:cNvSpPr txBox="1"/>
          <p:nvPr/>
        </p:nvSpPr>
        <p:spPr>
          <a:xfrm flipH="1">
            <a:off x="6630812" y="3769897"/>
            <a:ext cx="1801500" cy="54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lt1"/>
                </a:solidFill>
                <a:latin typeface="Quicksand"/>
                <a:ea typeface="Quicksand"/>
                <a:cs typeface="Quicksand"/>
                <a:sym typeface="Quicksand"/>
              </a:rPr>
              <a:t>Jupiter is the biggest planet</a:t>
            </a:r>
            <a:endParaRPr sz="1500">
              <a:solidFill>
                <a:schemeClr val="lt1"/>
              </a:solidFill>
              <a:latin typeface="Quicksand"/>
              <a:ea typeface="Quicksand"/>
              <a:cs typeface="Quicksand"/>
              <a:sym typeface="Quicksand"/>
            </a:endParaRPr>
          </a:p>
        </p:txBody>
      </p:sp>
      <p:sp>
        <p:nvSpPr>
          <p:cNvPr id="794" name="Google Shape;794;p58"/>
          <p:cNvSpPr txBox="1"/>
          <p:nvPr/>
        </p:nvSpPr>
        <p:spPr>
          <a:xfrm flipH="1">
            <a:off x="1316337" y="1728400"/>
            <a:ext cx="5943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lt1"/>
                </a:solidFill>
                <a:latin typeface="Dosis"/>
                <a:ea typeface="Dosis"/>
                <a:cs typeface="Dosis"/>
                <a:sym typeface="Dosis"/>
              </a:rPr>
              <a:t>01</a:t>
            </a:r>
            <a:endParaRPr sz="2500" b="1">
              <a:solidFill>
                <a:schemeClr val="lt1"/>
              </a:solidFill>
              <a:latin typeface="Dosis"/>
              <a:ea typeface="Dosis"/>
              <a:cs typeface="Dosis"/>
              <a:sym typeface="Dosis"/>
            </a:endParaRPr>
          </a:p>
        </p:txBody>
      </p:sp>
      <p:sp>
        <p:nvSpPr>
          <p:cNvPr id="795" name="Google Shape;795;p58"/>
          <p:cNvSpPr txBox="1"/>
          <p:nvPr/>
        </p:nvSpPr>
        <p:spPr>
          <a:xfrm flipH="1">
            <a:off x="3290185" y="1728388"/>
            <a:ext cx="5943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lt1"/>
                </a:solidFill>
                <a:latin typeface="Dosis"/>
                <a:ea typeface="Dosis"/>
                <a:cs typeface="Dosis"/>
                <a:sym typeface="Dosis"/>
              </a:rPr>
              <a:t>02</a:t>
            </a:r>
            <a:endParaRPr sz="2500" b="1">
              <a:solidFill>
                <a:schemeClr val="lt1"/>
              </a:solidFill>
              <a:latin typeface="Dosis"/>
              <a:ea typeface="Dosis"/>
              <a:cs typeface="Dosis"/>
              <a:sym typeface="Dosis"/>
            </a:endParaRPr>
          </a:p>
        </p:txBody>
      </p:sp>
      <p:sp>
        <p:nvSpPr>
          <p:cNvPr id="796" name="Google Shape;796;p58"/>
          <p:cNvSpPr txBox="1"/>
          <p:nvPr/>
        </p:nvSpPr>
        <p:spPr>
          <a:xfrm flipH="1">
            <a:off x="5259146" y="1728388"/>
            <a:ext cx="5943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lt1"/>
                </a:solidFill>
                <a:latin typeface="Dosis"/>
                <a:ea typeface="Dosis"/>
                <a:cs typeface="Dosis"/>
                <a:sym typeface="Dosis"/>
              </a:rPr>
              <a:t>03</a:t>
            </a:r>
            <a:endParaRPr sz="2500" b="1">
              <a:solidFill>
                <a:schemeClr val="lt1"/>
              </a:solidFill>
              <a:latin typeface="Dosis"/>
              <a:ea typeface="Dosis"/>
              <a:cs typeface="Dosis"/>
              <a:sym typeface="Dosis"/>
            </a:endParaRPr>
          </a:p>
        </p:txBody>
      </p:sp>
      <p:sp>
        <p:nvSpPr>
          <p:cNvPr id="797" name="Google Shape;797;p58"/>
          <p:cNvSpPr txBox="1"/>
          <p:nvPr/>
        </p:nvSpPr>
        <p:spPr>
          <a:xfrm flipH="1">
            <a:off x="7234412" y="1728388"/>
            <a:ext cx="5943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lt1"/>
                </a:solidFill>
                <a:latin typeface="Dosis"/>
                <a:ea typeface="Dosis"/>
                <a:cs typeface="Dosis"/>
                <a:sym typeface="Dosis"/>
              </a:rPr>
              <a:t>04</a:t>
            </a:r>
            <a:endParaRPr sz="2500" b="1">
              <a:solidFill>
                <a:schemeClr val="lt1"/>
              </a:solidFill>
              <a:latin typeface="Dosis"/>
              <a:ea typeface="Dosis"/>
              <a:cs typeface="Dosis"/>
              <a:sym typeface="Dosis"/>
            </a:endParaRPr>
          </a:p>
        </p:txBody>
      </p:sp>
      <p:sp>
        <p:nvSpPr>
          <p:cNvPr id="798" name="Google Shape;798;p58"/>
          <p:cNvSpPr/>
          <p:nvPr/>
        </p:nvSpPr>
        <p:spPr>
          <a:xfrm>
            <a:off x="1121637" y="2466620"/>
            <a:ext cx="983700" cy="910800"/>
          </a:xfrm>
          <a:prstGeom prst="roundRect">
            <a:avLst>
              <a:gd name="adj" fmla="val 827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8"/>
          <p:cNvSpPr/>
          <p:nvPr/>
        </p:nvSpPr>
        <p:spPr>
          <a:xfrm>
            <a:off x="3098804" y="2466620"/>
            <a:ext cx="983700" cy="910800"/>
          </a:xfrm>
          <a:prstGeom prst="roundRect">
            <a:avLst>
              <a:gd name="adj" fmla="val 827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8"/>
          <p:cNvSpPr/>
          <p:nvPr/>
        </p:nvSpPr>
        <p:spPr>
          <a:xfrm>
            <a:off x="5064496" y="2466620"/>
            <a:ext cx="983700" cy="910800"/>
          </a:xfrm>
          <a:prstGeom prst="roundRect">
            <a:avLst>
              <a:gd name="adj" fmla="val 827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8"/>
          <p:cNvSpPr/>
          <p:nvPr/>
        </p:nvSpPr>
        <p:spPr>
          <a:xfrm>
            <a:off x="7039712" y="2466620"/>
            <a:ext cx="983700" cy="910800"/>
          </a:xfrm>
          <a:prstGeom prst="roundRect">
            <a:avLst>
              <a:gd name="adj" fmla="val 827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2" name="Google Shape;802;p58"/>
          <p:cNvCxnSpPr>
            <a:stCxn id="783" idx="2"/>
            <a:endCxn id="798" idx="0"/>
          </p:cNvCxnSpPr>
          <p:nvPr/>
        </p:nvCxnSpPr>
        <p:spPr>
          <a:xfrm>
            <a:off x="1613487" y="2185598"/>
            <a:ext cx="0" cy="281100"/>
          </a:xfrm>
          <a:prstGeom prst="straightConnector1">
            <a:avLst/>
          </a:prstGeom>
          <a:noFill/>
          <a:ln w="28575" cap="flat" cmpd="sng">
            <a:solidFill>
              <a:schemeClr val="dk2"/>
            </a:solidFill>
            <a:prstDash val="solid"/>
            <a:round/>
            <a:headEnd type="none" w="med" len="med"/>
            <a:tailEnd type="none" w="med" len="med"/>
          </a:ln>
        </p:spPr>
      </p:cxnSp>
      <p:cxnSp>
        <p:nvCxnSpPr>
          <p:cNvPr id="803" name="Google Shape;803;p58"/>
          <p:cNvCxnSpPr>
            <a:stCxn id="782" idx="2"/>
            <a:endCxn id="799" idx="0"/>
          </p:cNvCxnSpPr>
          <p:nvPr/>
        </p:nvCxnSpPr>
        <p:spPr>
          <a:xfrm>
            <a:off x="3587335" y="2185598"/>
            <a:ext cx="3300" cy="281100"/>
          </a:xfrm>
          <a:prstGeom prst="straightConnector1">
            <a:avLst/>
          </a:prstGeom>
          <a:noFill/>
          <a:ln w="28575" cap="flat" cmpd="sng">
            <a:solidFill>
              <a:schemeClr val="dk2"/>
            </a:solidFill>
            <a:prstDash val="solid"/>
            <a:round/>
            <a:headEnd type="none" w="med" len="med"/>
            <a:tailEnd type="none" w="med" len="med"/>
          </a:ln>
        </p:spPr>
      </p:cxnSp>
      <p:cxnSp>
        <p:nvCxnSpPr>
          <p:cNvPr id="804" name="Google Shape;804;p58"/>
          <p:cNvCxnSpPr>
            <a:stCxn id="780" idx="2"/>
            <a:endCxn id="800" idx="0"/>
          </p:cNvCxnSpPr>
          <p:nvPr/>
        </p:nvCxnSpPr>
        <p:spPr>
          <a:xfrm>
            <a:off x="5556296" y="2185598"/>
            <a:ext cx="0" cy="281100"/>
          </a:xfrm>
          <a:prstGeom prst="straightConnector1">
            <a:avLst/>
          </a:prstGeom>
          <a:noFill/>
          <a:ln w="28575" cap="flat" cmpd="sng">
            <a:solidFill>
              <a:schemeClr val="dk2"/>
            </a:solidFill>
            <a:prstDash val="solid"/>
            <a:round/>
            <a:headEnd type="none" w="med" len="med"/>
            <a:tailEnd type="none" w="med" len="med"/>
          </a:ln>
        </p:spPr>
      </p:cxnSp>
      <p:cxnSp>
        <p:nvCxnSpPr>
          <p:cNvPr id="805" name="Google Shape;805;p58"/>
          <p:cNvCxnSpPr>
            <a:stCxn id="781" idx="2"/>
            <a:endCxn id="801" idx="0"/>
          </p:cNvCxnSpPr>
          <p:nvPr/>
        </p:nvCxnSpPr>
        <p:spPr>
          <a:xfrm>
            <a:off x="7531562" y="2185598"/>
            <a:ext cx="0" cy="281100"/>
          </a:xfrm>
          <a:prstGeom prst="straightConnector1">
            <a:avLst/>
          </a:prstGeom>
          <a:noFill/>
          <a:ln w="28575" cap="flat" cmpd="sng">
            <a:solidFill>
              <a:schemeClr val="dk2"/>
            </a:solidFill>
            <a:prstDash val="solid"/>
            <a:round/>
            <a:headEnd type="none" w="med" len="med"/>
            <a:tailEnd type="none" w="med" len="med"/>
          </a:ln>
        </p:spPr>
      </p:cxnSp>
      <p:cxnSp>
        <p:nvCxnSpPr>
          <p:cNvPr id="806" name="Google Shape;806;p58"/>
          <p:cNvCxnSpPr>
            <a:stCxn id="798" idx="3"/>
            <a:endCxn id="795" idx="3"/>
          </p:cNvCxnSpPr>
          <p:nvPr/>
        </p:nvCxnSpPr>
        <p:spPr>
          <a:xfrm rot="10800000" flipH="1">
            <a:off x="2105337" y="1911320"/>
            <a:ext cx="1184700" cy="1010700"/>
          </a:xfrm>
          <a:prstGeom prst="curvedConnector3">
            <a:avLst>
              <a:gd name="adj1" fmla="val 50006"/>
            </a:avLst>
          </a:prstGeom>
          <a:noFill/>
          <a:ln w="28575" cap="flat" cmpd="sng">
            <a:solidFill>
              <a:schemeClr val="dk2"/>
            </a:solidFill>
            <a:prstDash val="solid"/>
            <a:round/>
            <a:headEnd type="none" w="med" len="med"/>
            <a:tailEnd type="none" w="med" len="med"/>
          </a:ln>
        </p:spPr>
      </p:cxnSp>
      <p:cxnSp>
        <p:nvCxnSpPr>
          <p:cNvPr id="807" name="Google Shape;807;p58"/>
          <p:cNvCxnSpPr>
            <a:stCxn id="795" idx="1"/>
            <a:endCxn id="800" idx="1"/>
          </p:cNvCxnSpPr>
          <p:nvPr/>
        </p:nvCxnSpPr>
        <p:spPr>
          <a:xfrm>
            <a:off x="3884485" y="1911238"/>
            <a:ext cx="1179900" cy="1010700"/>
          </a:xfrm>
          <a:prstGeom prst="curvedConnector3">
            <a:avLst>
              <a:gd name="adj1" fmla="val 50005"/>
            </a:avLst>
          </a:prstGeom>
          <a:noFill/>
          <a:ln w="28575" cap="flat" cmpd="sng">
            <a:solidFill>
              <a:schemeClr val="dk2"/>
            </a:solidFill>
            <a:prstDash val="solid"/>
            <a:round/>
            <a:headEnd type="none" w="med" len="med"/>
            <a:tailEnd type="none" w="med" len="med"/>
          </a:ln>
        </p:spPr>
      </p:cxnSp>
      <p:cxnSp>
        <p:nvCxnSpPr>
          <p:cNvPr id="808" name="Google Shape;808;p58"/>
          <p:cNvCxnSpPr>
            <a:stCxn id="800" idx="3"/>
          </p:cNvCxnSpPr>
          <p:nvPr/>
        </p:nvCxnSpPr>
        <p:spPr>
          <a:xfrm rot="10800000" flipH="1">
            <a:off x="6048196" y="1862420"/>
            <a:ext cx="1162500" cy="1059600"/>
          </a:xfrm>
          <a:prstGeom prst="curvedConnector3">
            <a:avLst>
              <a:gd name="adj1" fmla="val 50000"/>
            </a:avLst>
          </a:prstGeom>
          <a:noFill/>
          <a:ln w="28575" cap="flat" cmpd="sng">
            <a:solidFill>
              <a:schemeClr val="dk2"/>
            </a:solidFill>
            <a:prstDash val="solid"/>
            <a:round/>
            <a:headEnd type="none" w="med" len="med"/>
            <a:tailEnd type="none" w="med" len="med"/>
          </a:ln>
        </p:spPr>
      </p:cxnSp>
      <p:grpSp>
        <p:nvGrpSpPr>
          <p:cNvPr id="809" name="Google Shape;809;p58"/>
          <p:cNvGrpSpPr/>
          <p:nvPr/>
        </p:nvGrpSpPr>
        <p:grpSpPr>
          <a:xfrm>
            <a:off x="7250162" y="2643142"/>
            <a:ext cx="562801" cy="557755"/>
            <a:chOff x="6202500" y="1961325"/>
            <a:chExt cx="433925" cy="433275"/>
          </a:xfrm>
        </p:grpSpPr>
        <p:sp>
          <p:nvSpPr>
            <p:cNvPr id="810" name="Google Shape;810;p58"/>
            <p:cNvSpPr/>
            <p:nvPr/>
          </p:nvSpPr>
          <p:spPr>
            <a:xfrm>
              <a:off x="6202500" y="1961325"/>
              <a:ext cx="433925" cy="433275"/>
            </a:xfrm>
            <a:custGeom>
              <a:avLst/>
              <a:gdLst/>
              <a:ahLst/>
              <a:cxnLst/>
              <a:rect l="l" t="t" r="r" b="b"/>
              <a:pathLst>
                <a:path w="17357" h="17331" extrusionOk="0">
                  <a:moveTo>
                    <a:pt x="153" y="0"/>
                  </a:moveTo>
                  <a:lnTo>
                    <a:pt x="77" y="77"/>
                  </a:lnTo>
                  <a:lnTo>
                    <a:pt x="26" y="153"/>
                  </a:lnTo>
                  <a:lnTo>
                    <a:pt x="0" y="255"/>
                  </a:lnTo>
                  <a:lnTo>
                    <a:pt x="0" y="17076"/>
                  </a:lnTo>
                  <a:lnTo>
                    <a:pt x="26" y="17178"/>
                  </a:lnTo>
                  <a:lnTo>
                    <a:pt x="77" y="17254"/>
                  </a:lnTo>
                  <a:lnTo>
                    <a:pt x="153" y="17305"/>
                  </a:lnTo>
                  <a:lnTo>
                    <a:pt x="255" y="17331"/>
                  </a:lnTo>
                  <a:lnTo>
                    <a:pt x="17101" y="17331"/>
                  </a:lnTo>
                  <a:lnTo>
                    <a:pt x="17203" y="17305"/>
                  </a:lnTo>
                  <a:lnTo>
                    <a:pt x="17280" y="17254"/>
                  </a:lnTo>
                  <a:lnTo>
                    <a:pt x="17331" y="17178"/>
                  </a:lnTo>
                  <a:lnTo>
                    <a:pt x="17356" y="17076"/>
                  </a:lnTo>
                  <a:lnTo>
                    <a:pt x="17331" y="16974"/>
                  </a:lnTo>
                  <a:lnTo>
                    <a:pt x="17280" y="16898"/>
                  </a:lnTo>
                  <a:lnTo>
                    <a:pt x="17203" y="16847"/>
                  </a:lnTo>
                  <a:lnTo>
                    <a:pt x="17101" y="16821"/>
                  </a:lnTo>
                  <a:lnTo>
                    <a:pt x="586" y="16821"/>
                  </a:lnTo>
                  <a:lnTo>
                    <a:pt x="790" y="16159"/>
                  </a:lnTo>
                  <a:lnTo>
                    <a:pt x="1096" y="15267"/>
                  </a:lnTo>
                  <a:lnTo>
                    <a:pt x="1300" y="14757"/>
                  </a:lnTo>
                  <a:lnTo>
                    <a:pt x="1529" y="14222"/>
                  </a:lnTo>
                  <a:lnTo>
                    <a:pt x="1810" y="13661"/>
                  </a:lnTo>
                  <a:lnTo>
                    <a:pt x="2090" y="13126"/>
                  </a:lnTo>
                  <a:lnTo>
                    <a:pt x="2421" y="12590"/>
                  </a:lnTo>
                  <a:lnTo>
                    <a:pt x="2753" y="12106"/>
                  </a:lnTo>
                  <a:lnTo>
                    <a:pt x="3135" y="11647"/>
                  </a:lnTo>
                  <a:lnTo>
                    <a:pt x="3339" y="11418"/>
                  </a:lnTo>
                  <a:lnTo>
                    <a:pt x="3543" y="11240"/>
                  </a:lnTo>
                  <a:lnTo>
                    <a:pt x="3747" y="11061"/>
                  </a:lnTo>
                  <a:lnTo>
                    <a:pt x="3976" y="10908"/>
                  </a:lnTo>
                  <a:lnTo>
                    <a:pt x="4205" y="10755"/>
                  </a:lnTo>
                  <a:lnTo>
                    <a:pt x="4435" y="10628"/>
                  </a:lnTo>
                  <a:lnTo>
                    <a:pt x="4690" y="10552"/>
                  </a:lnTo>
                  <a:lnTo>
                    <a:pt x="4945" y="10475"/>
                  </a:lnTo>
                  <a:lnTo>
                    <a:pt x="5199" y="10424"/>
                  </a:lnTo>
                  <a:lnTo>
                    <a:pt x="5709" y="10424"/>
                  </a:lnTo>
                  <a:lnTo>
                    <a:pt x="5939" y="10475"/>
                  </a:lnTo>
                  <a:lnTo>
                    <a:pt x="6193" y="10552"/>
                  </a:lnTo>
                  <a:lnTo>
                    <a:pt x="6423" y="10679"/>
                  </a:lnTo>
                  <a:lnTo>
                    <a:pt x="6703" y="10832"/>
                  </a:lnTo>
                  <a:lnTo>
                    <a:pt x="6958" y="11010"/>
                  </a:lnTo>
                  <a:lnTo>
                    <a:pt x="7238" y="11240"/>
                  </a:lnTo>
                  <a:lnTo>
                    <a:pt x="7519" y="11495"/>
                  </a:lnTo>
                  <a:lnTo>
                    <a:pt x="7621" y="11571"/>
                  </a:lnTo>
                  <a:lnTo>
                    <a:pt x="7723" y="11571"/>
                  </a:lnTo>
                  <a:lnTo>
                    <a:pt x="7799" y="11546"/>
                  </a:lnTo>
                  <a:lnTo>
                    <a:pt x="7901" y="11495"/>
                  </a:lnTo>
                  <a:lnTo>
                    <a:pt x="7952" y="11418"/>
                  </a:lnTo>
                  <a:lnTo>
                    <a:pt x="7952" y="11316"/>
                  </a:lnTo>
                  <a:lnTo>
                    <a:pt x="7926" y="11214"/>
                  </a:lnTo>
                  <a:lnTo>
                    <a:pt x="7875" y="11138"/>
                  </a:lnTo>
                  <a:lnTo>
                    <a:pt x="7621" y="10908"/>
                  </a:lnTo>
                  <a:lnTo>
                    <a:pt x="7366" y="10679"/>
                  </a:lnTo>
                  <a:lnTo>
                    <a:pt x="7085" y="10475"/>
                  </a:lnTo>
                  <a:lnTo>
                    <a:pt x="6805" y="10297"/>
                  </a:lnTo>
                  <a:lnTo>
                    <a:pt x="6499" y="10144"/>
                  </a:lnTo>
                  <a:lnTo>
                    <a:pt x="6168" y="10016"/>
                  </a:lnTo>
                  <a:lnTo>
                    <a:pt x="5811" y="9940"/>
                  </a:lnTo>
                  <a:lnTo>
                    <a:pt x="5454" y="9914"/>
                  </a:lnTo>
                  <a:lnTo>
                    <a:pt x="5123" y="9940"/>
                  </a:lnTo>
                  <a:lnTo>
                    <a:pt x="4817" y="9991"/>
                  </a:lnTo>
                  <a:lnTo>
                    <a:pt x="4486" y="10067"/>
                  </a:lnTo>
                  <a:lnTo>
                    <a:pt x="4180" y="10195"/>
                  </a:lnTo>
                  <a:lnTo>
                    <a:pt x="3874" y="10373"/>
                  </a:lnTo>
                  <a:lnTo>
                    <a:pt x="3568" y="10552"/>
                  </a:lnTo>
                  <a:lnTo>
                    <a:pt x="3262" y="10806"/>
                  </a:lnTo>
                  <a:lnTo>
                    <a:pt x="2982" y="11061"/>
                  </a:lnTo>
                  <a:lnTo>
                    <a:pt x="2753" y="11291"/>
                  </a:lnTo>
                  <a:lnTo>
                    <a:pt x="2549" y="11546"/>
                  </a:lnTo>
                  <a:lnTo>
                    <a:pt x="2319" y="11826"/>
                  </a:lnTo>
                  <a:lnTo>
                    <a:pt x="2116" y="12132"/>
                  </a:lnTo>
                  <a:lnTo>
                    <a:pt x="1708" y="12769"/>
                  </a:lnTo>
                  <a:lnTo>
                    <a:pt x="1300" y="13508"/>
                  </a:lnTo>
                  <a:lnTo>
                    <a:pt x="1071" y="13992"/>
                  </a:lnTo>
                  <a:lnTo>
                    <a:pt x="867" y="14476"/>
                  </a:lnTo>
                  <a:lnTo>
                    <a:pt x="510" y="15394"/>
                  </a:lnTo>
                  <a:lnTo>
                    <a:pt x="510" y="255"/>
                  </a:lnTo>
                  <a:lnTo>
                    <a:pt x="484" y="153"/>
                  </a:lnTo>
                  <a:lnTo>
                    <a:pt x="434" y="77"/>
                  </a:lnTo>
                  <a:lnTo>
                    <a:pt x="3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8"/>
            <p:cNvSpPr/>
            <p:nvPr/>
          </p:nvSpPr>
          <p:spPr>
            <a:xfrm>
              <a:off x="6249000" y="1961325"/>
              <a:ext cx="163150" cy="214100"/>
            </a:xfrm>
            <a:custGeom>
              <a:avLst/>
              <a:gdLst/>
              <a:ahLst/>
              <a:cxnLst/>
              <a:rect l="l" t="t" r="r" b="b"/>
              <a:pathLst>
                <a:path w="6526" h="8564" extrusionOk="0">
                  <a:moveTo>
                    <a:pt x="5327" y="0"/>
                  </a:moveTo>
                  <a:lnTo>
                    <a:pt x="5047" y="51"/>
                  </a:lnTo>
                  <a:lnTo>
                    <a:pt x="4767" y="102"/>
                  </a:lnTo>
                  <a:lnTo>
                    <a:pt x="4486" y="204"/>
                  </a:lnTo>
                  <a:lnTo>
                    <a:pt x="4231" y="332"/>
                  </a:lnTo>
                  <a:lnTo>
                    <a:pt x="4002" y="485"/>
                  </a:lnTo>
                  <a:lnTo>
                    <a:pt x="3747" y="638"/>
                  </a:lnTo>
                  <a:lnTo>
                    <a:pt x="3543" y="841"/>
                  </a:lnTo>
                  <a:lnTo>
                    <a:pt x="3492" y="918"/>
                  </a:lnTo>
                  <a:lnTo>
                    <a:pt x="3467" y="1020"/>
                  </a:lnTo>
                  <a:lnTo>
                    <a:pt x="3467" y="1096"/>
                  </a:lnTo>
                  <a:lnTo>
                    <a:pt x="3543" y="1198"/>
                  </a:lnTo>
                  <a:lnTo>
                    <a:pt x="3620" y="1249"/>
                  </a:lnTo>
                  <a:lnTo>
                    <a:pt x="3722" y="1275"/>
                  </a:lnTo>
                  <a:lnTo>
                    <a:pt x="3798" y="1249"/>
                  </a:lnTo>
                  <a:lnTo>
                    <a:pt x="3900" y="1198"/>
                  </a:lnTo>
                  <a:lnTo>
                    <a:pt x="4079" y="1045"/>
                  </a:lnTo>
                  <a:lnTo>
                    <a:pt x="4257" y="892"/>
                  </a:lnTo>
                  <a:lnTo>
                    <a:pt x="4486" y="790"/>
                  </a:lnTo>
                  <a:lnTo>
                    <a:pt x="4690" y="688"/>
                  </a:lnTo>
                  <a:lnTo>
                    <a:pt x="4920" y="612"/>
                  </a:lnTo>
                  <a:lnTo>
                    <a:pt x="5149" y="536"/>
                  </a:lnTo>
                  <a:lnTo>
                    <a:pt x="5378" y="510"/>
                  </a:lnTo>
                  <a:lnTo>
                    <a:pt x="6015" y="510"/>
                  </a:lnTo>
                  <a:lnTo>
                    <a:pt x="6015" y="1351"/>
                  </a:lnTo>
                  <a:lnTo>
                    <a:pt x="5608" y="1351"/>
                  </a:lnTo>
                  <a:lnTo>
                    <a:pt x="5327" y="1377"/>
                  </a:lnTo>
                  <a:lnTo>
                    <a:pt x="5072" y="1453"/>
                  </a:lnTo>
                  <a:lnTo>
                    <a:pt x="4818" y="1581"/>
                  </a:lnTo>
                  <a:lnTo>
                    <a:pt x="4588" y="1733"/>
                  </a:lnTo>
                  <a:lnTo>
                    <a:pt x="4384" y="1912"/>
                  </a:lnTo>
                  <a:lnTo>
                    <a:pt x="4231" y="2141"/>
                  </a:lnTo>
                  <a:lnTo>
                    <a:pt x="4104" y="2396"/>
                  </a:lnTo>
                  <a:lnTo>
                    <a:pt x="4028" y="2651"/>
                  </a:lnTo>
                  <a:lnTo>
                    <a:pt x="3951" y="3059"/>
                  </a:lnTo>
                  <a:lnTo>
                    <a:pt x="3951" y="3186"/>
                  </a:lnTo>
                  <a:lnTo>
                    <a:pt x="4002" y="3288"/>
                  </a:lnTo>
                  <a:lnTo>
                    <a:pt x="4079" y="3339"/>
                  </a:lnTo>
                  <a:lnTo>
                    <a:pt x="4206" y="3365"/>
                  </a:lnTo>
                  <a:lnTo>
                    <a:pt x="5302" y="3365"/>
                  </a:lnTo>
                  <a:lnTo>
                    <a:pt x="5302" y="4231"/>
                  </a:lnTo>
                  <a:lnTo>
                    <a:pt x="3926" y="4231"/>
                  </a:lnTo>
                  <a:lnTo>
                    <a:pt x="3824" y="4257"/>
                  </a:lnTo>
                  <a:lnTo>
                    <a:pt x="3747" y="4282"/>
                  </a:lnTo>
                  <a:lnTo>
                    <a:pt x="3696" y="4358"/>
                  </a:lnTo>
                  <a:lnTo>
                    <a:pt x="3671" y="4435"/>
                  </a:lnTo>
                  <a:lnTo>
                    <a:pt x="3212" y="6627"/>
                  </a:lnTo>
                  <a:lnTo>
                    <a:pt x="3136" y="6933"/>
                  </a:lnTo>
                  <a:lnTo>
                    <a:pt x="2983" y="7213"/>
                  </a:lnTo>
                  <a:lnTo>
                    <a:pt x="2804" y="7442"/>
                  </a:lnTo>
                  <a:lnTo>
                    <a:pt x="2600" y="7646"/>
                  </a:lnTo>
                  <a:lnTo>
                    <a:pt x="2345" y="7825"/>
                  </a:lnTo>
                  <a:lnTo>
                    <a:pt x="2065" y="7952"/>
                  </a:lnTo>
                  <a:lnTo>
                    <a:pt x="1759" y="8028"/>
                  </a:lnTo>
                  <a:lnTo>
                    <a:pt x="1453" y="8054"/>
                  </a:lnTo>
                  <a:lnTo>
                    <a:pt x="510" y="8054"/>
                  </a:lnTo>
                  <a:lnTo>
                    <a:pt x="510" y="7213"/>
                  </a:lnTo>
                  <a:lnTo>
                    <a:pt x="1453" y="7213"/>
                  </a:lnTo>
                  <a:lnTo>
                    <a:pt x="1606" y="7187"/>
                  </a:lnTo>
                  <a:lnTo>
                    <a:pt x="1785" y="7136"/>
                  </a:lnTo>
                  <a:lnTo>
                    <a:pt x="1912" y="7085"/>
                  </a:lnTo>
                  <a:lnTo>
                    <a:pt x="2040" y="6984"/>
                  </a:lnTo>
                  <a:lnTo>
                    <a:pt x="2167" y="6882"/>
                  </a:lnTo>
                  <a:lnTo>
                    <a:pt x="2269" y="6754"/>
                  </a:lnTo>
                  <a:lnTo>
                    <a:pt x="2320" y="6601"/>
                  </a:lnTo>
                  <a:lnTo>
                    <a:pt x="2371" y="6448"/>
                  </a:lnTo>
                  <a:lnTo>
                    <a:pt x="2779" y="4537"/>
                  </a:lnTo>
                  <a:lnTo>
                    <a:pt x="2753" y="4435"/>
                  </a:lnTo>
                  <a:lnTo>
                    <a:pt x="2702" y="4333"/>
                  </a:lnTo>
                  <a:lnTo>
                    <a:pt x="2626" y="4257"/>
                  </a:lnTo>
                  <a:lnTo>
                    <a:pt x="2524" y="4231"/>
                  </a:lnTo>
                  <a:lnTo>
                    <a:pt x="1708" y="4231"/>
                  </a:lnTo>
                  <a:lnTo>
                    <a:pt x="1708" y="3365"/>
                  </a:lnTo>
                  <a:lnTo>
                    <a:pt x="2881" y="3365"/>
                  </a:lnTo>
                  <a:lnTo>
                    <a:pt x="2957" y="3314"/>
                  </a:lnTo>
                  <a:lnTo>
                    <a:pt x="3008" y="3263"/>
                  </a:lnTo>
                  <a:lnTo>
                    <a:pt x="3034" y="3161"/>
                  </a:lnTo>
                  <a:lnTo>
                    <a:pt x="3187" y="2473"/>
                  </a:lnTo>
                  <a:lnTo>
                    <a:pt x="3288" y="2116"/>
                  </a:lnTo>
                  <a:lnTo>
                    <a:pt x="3314" y="2014"/>
                  </a:lnTo>
                  <a:lnTo>
                    <a:pt x="3288" y="1912"/>
                  </a:lnTo>
                  <a:lnTo>
                    <a:pt x="3237" y="1835"/>
                  </a:lnTo>
                  <a:lnTo>
                    <a:pt x="3136" y="1784"/>
                  </a:lnTo>
                  <a:lnTo>
                    <a:pt x="3034" y="1784"/>
                  </a:lnTo>
                  <a:lnTo>
                    <a:pt x="2957" y="1810"/>
                  </a:lnTo>
                  <a:lnTo>
                    <a:pt x="2855" y="1861"/>
                  </a:lnTo>
                  <a:lnTo>
                    <a:pt x="2804" y="1937"/>
                  </a:lnTo>
                  <a:lnTo>
                    <a:pt x="2753" y="2167"/>
                  </a:lnTo>
                  <a:lnTo>
                    <a:pt x="2677" y="2371"/>
                  </a:lnTo>
                  <a:lnTo>
                    <a:pt x="2600" y="2855"/>
                  </a:lnTo>
                  <a:lnTo>
                    <a:pt x="1453" y="2855"/>
                  </a:lnTo>
                  <a:lnTo>
                    <a:pt x="1352" y="2880"/>
                  </a:lnTo>
                  <a:lnTo>
                    <a:pt x="1275" y="2931"/>
                  </a:lnTo>
                  <a:lnTo>
                    <a:pt x="1199" y="3008"/>
                  </a:lnTo>
                  <a:lnTo>
                    <a:pt x="1199" y="3110"/>
                  </a:lnTo>
                  <a:lnTo>
                    <a:pt x="1199" y="4486"/>
                  </a:lnTo>
                  <a:lnTo>
                    <a:pt x="1199" y="4588"/>
                  </a:lnTo>
                  <a:lnTo>
                    <a:pt x="1275" y="4664"/>
                  </a:lnTo>
                  <a:lnTo>
                    <a:pt x="1352" y="4715"/>
                  </a:lnTo>
                  <a:lnTo>
                    <a:pt x="1453" y="4741"/>
                  </a:lnTo>
                  <a:lnTo>
                    <a:pt x="2218" y="4741"/>
                  </a:lnTo>
                  <a:lnTo>
                    <a:pt x="1887" y="6346"/>
                  </a:lnTo>
                  <a:lnTo>
                    <a:pt x="1810" y="6499"/>
                  </a:lnTo>
                  <a:lnTo>
                    <a:pt x="1734" y="6601"/>
                  </a:lnTo>
                  <a:lnTo>
                    <a:pt x="1606" y="6678"/>
                  </a:lnTo>
                  <a:lnTo>
                    <a:pt x="1453" y="6703"/>
                  </a:lnTo>
                  <a:lnTo>
                    <a:pt x="154" y="6703"/>
                  </a:lnTo>
                  <a:lnTo>
                    <a:pt x="77" y="6780"/>
                  </a:lnTo>
                  <a:lnTo>
                    <a:pt x="1" y="6856"/>
                  </a:lnTo>
                  <a:lnTo>
                    <a:pt x="1" y="6958"/>
                  </a:lnTo>
                  <a:lnTo>
                    <a:pt x="1" y="8309"/>
                  </a:lnTo>
                  <a:lnTo>
                    <a:pt x="1" y="8411"/>
                  </a:lnTo>
                  <a:lnTo>
                    <a:pt x="77" y="8487"/>
                  </a:lnTo>
                  <a:lnTo>
                    <a:pt x="154" y="8564"/>
                  </a:lnTo>
                  <a:lnTo>
                    <a:pt x="1657" y="8564"/>
                  </a:lnTo>
                  <a:lnTo>
                    <a:pt x="1861" y="8538"/>
                  </a:lnTo>
                  <a:lnTo>
                    <a:pt x="2040" y="8487"/>
                  </a:lnTo>
                  <a:lnTo>
                    <a:pt x="2244" y="8436"/>
                  </a:lnTo>
                  <a:lnTo>
                    <a:pt x="2422" y="8360"/>
                  </a:lnTo>
                  <a:lnTo>
                    <a:pt x="2600" y="8258"/>
                  </a:lnTo>
                  <a:lnTo>
                    <a:pt x="2753" y="8156"/>
                  </a:lnTo>
                  <a:lnTo>
                    <a:pt x="2906" y="8054"/>
                  </a:lnTo>
                  <a:lnTo>
                    <a:pt x="3059" y="7927"/>
                  </a:lnTo>
                  <a:lnTo>
                    <a:pt x="3187" y="7774"/>
                  </a:lnTo>
                  <a:lnTo>
                    <a:pt x="3314" y="7621"/>
                  </a:lnTo>
                  <a:lnTo>
                    <a:pt x="3416" y="7468"/>
                  </a:lnTo>
                  <a:lnTo>
                    <a:pt x="3518" y="7289"/>
                  </a:lnTo>
                  <a:lnTo>
                    <a:pt x="3594" y="7111"/>
                  </a:lnTo>
                  <a:lnTo>
                    <a:pt x="3671" y="6933"/>
                  </a:lnTo>
                  <a:lnTo>
                    <a:pt x="3722" y="6729"/>
                  </a:lnTo>
                  <a:lnTo>
                    <a:pt x="4129" y="4741"/>
                  </a:lnTo>
                  <a:lnTo>
                    <a:pt x="5557" y="4741"/>
                  </a:lnTo>
                  <a:lnTo>
                    <a:pt x="5659" y="4715"/>
                  </a:lnTo>
                  <a:lnTo>
                    <a:pt x="5735" y="4664"/>
                  </a:lnTo>
                  <a:lnTo>
                    <a:pt x="5786" y="4588"/>
                  </a:lnTo>
                  <a:lnTo>
                    <a:pt x="5812" y="4486"/>
                  </a:lnTo>
                  <a:lnTo>
                    <a:pt x="5812" y="3110"/>
                  </a:lnTo>
                  <a:lnTo>
                    <a:pt x="5786" y="3008"/>
                  </a:lnTo>
                  <a:lnTo>
                    <a:pt x="5735" y="2931"/>
                  </a:lnTo>
                  <a:lnTo>
                    <a:pt x="5659" y="2880"/>
                  </a:lnTo>
                  <a:lnTo>
                    <a:pt x="5557" y="2855"/>
                  </a:lnTo>
                  <a:lnTo>
                    <a:pt x="4512" y="2855"/>
                  </a:lnTo>
                  <a:lnTo>
                    <a:pt x="4537" y="2753"/>
                  </a:lnTo>
                  <a:lnTo>
                    <a:pt x="4588" y="2574"/>
                  </a:lnTo>
                  <a:lnTo>
                    <a:pt x="4665" y="2396"/>
                  </a:lnTo>
                  <a:lnTo>
                    <a:pt x="4767" y="2243"/>
                  </a:lnTo>
                  <a:lnTo>
                    <a:pt x="4920" y="2116"/>
                  </a:lnTo>
                  <a:lnTo>
                    <a:pt x="5072" y="2014"/>
                  </a:lnTo>
                  <a:lnTo>
                    <a:pt x="5251" y="1937"/>
                  </a:lnTo>
                  <a:lnTo>
                    <a:pt x="5429" y="1886"/>
                  </a:lnTo>
                  <a:lnTo>
                    <a:pt x="5608" y="1861"/>
                  </a:lnTo>
                  <a:lnTo>
                    <a:pt x="6270" y="1861"/>
                  </a:lnTo>
                  <a:lnTo>
                    <a:pt x="6372" y="1835"/>
                  </a:lnTo>
                  <a:lnTo>
                    <a:pt x="6449" y="1784"/>
                  </a:lnTo>
                  <a:lnTo>
                    <a:pt x="6500" y="1708"/>
                  </a:lnTo>
                  <a:lnTo>
                    <a:pt x="6525" y="1606"/>
                  </a:lnTo>
                  <a:lnTo>
                    <a:pt x="6525" y="255"/>
                  </a:lnTo>
                  <a:lnTo>
                    <a:pt x="6500" y="153"/>
                  </a:lnTo>
                  <a:lnTo>
                    <a:pt x="6449" y="77"/>
                  </a:lnTo>
                  <a:lnTo>
                    <a:pt x="63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8"/>
            <p:cNvSpPr/>
            <p:nvPr/>
          </p:nvSpPr>
          <p:spPr>
            <a:xfrm>
              <a:off x="6463725" y="2027575"/>
              <a:ext cx="126825" cy="120450"/>
            </a:xfrm>
            <a:custGeom>
              <a:avLst/>
              <a:gdLst/>
              <a:ahLst/>
              <a:cxnLst/>
              <a:rect l="l" t="t" r="r" b="b"/>
              <a:pathLst>
                <a:path w="5073" h="4818" extrusionOk="0">
                  <a:moveTo>
                    <a:pt x="4333" y="511"/>
                  </a:moveTo>
                  <a:lnTo>
                    <a:pt x="3161" y="2269"/>
                  </a:lnTo>
                  <a:lnTo>
                    <a:pt x="3110" y="2346"/>
                  </a:lnTo>
                  <a:lnTo>
                    <a:pt x="3110" y="2422"/>
                  </a:lnTo>
                  <a:lnTo>
                    <a:pt x="3110" y="2473"/>
                  </a:lnTo>
                  <a:lnTo>
                    <a:pt x="3161" y="2550"/>
                  </a:lnTo>
                  <a:lnTo>
                    <a:pt x="4333" y="4308"/>
                  </a:lnTo>
                  <a:lnTo>
                    <a:pt x="3288" y="4308"/>
                  </a:lnTo>
                  <a:lnTo>
                    <a:pt x="2753" y="3493"/>
                  </a:lnTo>
                  <a:lnTo>
                    <a:pt x="2651" y="3416"/>
                  </a:lnTo>
                  <a:lnTo>
                    <a:pt x="2600" y="3391"/>
                  </a:lnTo>
                  <a:lnTo>
                    <a:pt x="2473" y="3391"/>
                  </a:lnTo>
                  <a:lnTo>
                    <a:pt x="2422" y="3416"/>
                  </a:lnTo>
                  <a:lnTo>
                    <a:pt x="2320" y="3493"/>
                  </a:lnTo>
                  <a:lnTo>
                    <a:pt x="1785" y="4308"/>
                  </a:lnTo>
                  <a:lnTo>
                    <a:pt x="740" y="4308"/>
                  </a:lnTo>
                  <a:lnTo>
                    <a:pt x="1912" y="2550"/>
                  </a:lnTo>
                  <a:lnTo>
                    <a:pt x="1963" y="2473"/>
                  </a:lnTo>
                  <a:lnTo>
                    <a:pt x="1963" y="2422"/>
                  </a:lnTo>
                  <a:lnTo>
                    <a:pt x="1963" y="2346"/>
                  </a:lnTo>
                  <a:lnTo>
                    <a:pt x="1912" y="2269"/>
                  </a:lnTo>
                  <a:lnTo>
                    <a:pt x="740" y="511"/>
                  </a:lnTo>
                  <a:lnTo>
                    <a:pt x="1785" y="511"/>
                  </a:lnTo>
                  <a:lnTo>
                    <a:pt x="2320" y="1326"/>
                  </a:lnTo>
                  <a:lnTo>
                    <a:pt x="2422" y="1403"/>
                  </a:lnTo>
                  <a:lnTo>
                    <a:pt x="2473" y="1428"/>
                  </a:lnTo>
                  <a:lnTo>
                    <a:pt x="2549" y="1454"/>
                  </a:lnTo>
                  <a:lnTo>
                    <a:pt x="2600" y="1428"/>
                  </a:lnTo>
                  <a:lnTo>
                    <a:pt x="2651" y="1403"/>
                  </a:lnTo>
                  <a:lnTo>
                    <a:pt x="2753" y="1326"/>
                  </a:lnTo>
                  <a:lnTo>
                    <a:pt x="3288" y="511"/>
                  </a:lnTo>
                  <a:close/>
                  <a:moveTo>
                    <a:pt x="255" y="1"/>
                  </a:moveTo>
                  <a:lnTo>
                    <a:pt x="179" y="26"/>
                  </a:lnTo>
                  <a:lnTo>
                    <a:pt x="128" y="52"/>
                  </a:lnTo>
                  <a:lnTo>
                    <a:pt x="77" y="77"/>
                  </a:lnTo>
                  <a:lnTo>
                    <a:pt x="26" y="154"/>
                  </a:lnTo>
                  <a:lnTo>
                    <a:pt x="1" y="205"/>
                  </a:lnTo>
                  <a:lnTo>
                    <a:pt x="1" y="281"/>
                  </a:lnTo>
                  <a:lnTo>
                    <a:pt x="26" y="332"/>
                  </a:lnTo>
                  <a:lnTo>
                    <a:pt x="52" y="409"/>
                  </a:lnTo>
                  <a:lnTo>
                    <a:pt x="1402" y="2422"/>
                  </a:lnTo>
                  <a:lnTo>
                    <a:pt x="52" y="4410"/>
                  </a:lnTo>
                  <a:lnTo>
                    <a:pt x="26" y="4486"/>
                  </a:lnTo>
                  <a:lnTo>
                    <a:pt x="1" y="4537"/>
                  </a:lnTo>
                  <a:lnTo>
                    <a:pt x="1" y="4614"/>
                  </a:lnTo>
                  <a:lnTo>
                    <a:pt x="26" y="4690"/>
                  </a:lnTo>
                  <a:lnTo>
                    <a:pt x="77" y="4741"/>
                  </a:lnTo>
                  <a:lnTo>
                    <a:pt x="128" y="4767"/>
                  </a:lnTo>
                  <a:lnTo>
                    <a:pt x="179" y="4792"/>
                  </a:lnTo>
                  <a:lnTo>
                    <a:pt x="255" y="4818"/>
                  </a:lnTo>
                  <a:lnTo>
                    <a:pt x="1963" y="4818"/>
                  </a:lnTo>
                  <a:lnTo>
                    <a:pt x="2039" y="4792"/>
                  </a:lnTo>
                  <a:lnTo>
                    <a:pt x="2116" y="4690"/>
                  </a:lnTo>
                  <a:lnTo>
                    <a:pt x="2549" y="4079"/>
                  </a:lnTo>
                  <a:lnTo>
                    <a:pt x="2957" y="4690"/>
                  </a:lnTo>
                  <a:lnTo>
                    <a:pt x="3033" y="4792"/>
                  </a:lnTo>
                  <a:lnTo>
                    <a:pt x="3110" y="4818"/>
                  </a:lnTo>
                  <a:lnTo>
                    <a:pt x="4817" y="4818"/>
                  </a:lnTo>
                  <a:lnTo>
                    <a:pt x="4919" y="4792"/>
                  </a:lnTo>
                  <a:lnTo>
                    <a:pt x="4996" y="4741"/>
                  </a:lnTo>
                  <a:lnTo>
                    <a:pt x="5047" y="4665"/>
                  </a:lnTo>
                  <a:lnTo>
                    <a:pt x="5072" y="4563"/>
                  </a:lnTo>
                  <a:lnTo>
                    <a:pt x="5047" y="4486"/>
                  </a:lnTo>
                  <a:lnTo>
                    <a:pt x="5021" y="4410"/>
                  </a:lnTo>
                  <a:lnTo>
                    <a:pt x="3671" y="2422"/>
                  </a:lnTo>
                  <a:lnTo>
                    <a:pt x="5021" y="409"/>
                  </a:lnTo>
                  <a:lnTo>
                    <a:pt x="5047" y="332"/>
                  </a:lnTo>
                  <a:lnTo>
                    <a:pt x="5072" y="281"/>
                  </a:lnTo>
                  <a:lnTo>
                    <a:pt x="5072" y="205"/>
                  </a:lnTo>
                  <a:lnTo>
                    <a:pt x="5047" y="154"/>
                  </a:lnTo>
                  <a:lnTo>
                    <a:pt x="4996" y="77"/>
                  </a:lnTo>
                  <a:lnTo>
                    <a:pt x="4945" y="52"/>
                  </a:lnTo>
                  <a:lnTo>
                    <a:pt x="4894" y="26"/>
                  </a:lnTo>
                  <a:lnTo>
                    <a:pt x="4817" y="1"/>
                  </a:lnTo>
                  <a:lnTo>
                    <a:pt x="3161" y="1"/>
                  </a:lnTo>
                  <a:lnTo>
                    <a:pt x="3110" y="26"/>
                  </a:lnTo>
                  <a:lnTo>
                    <a:pt x="3033" y="26"/>
                  </a:lnTo>
                  <a:lnTo>
                    <a:pt x="2957" y="128"/>
                  </a:lnTo>
                  <a:lnTo>
                    <a:pt x="2549" y="740"/>
                  </a:lnTo>
                  <a:lnTo>
                    <a:pt x="2116" y="128"/>
                  </a:lnTo>
                  <a:lnTo>
                    <a:pt x="2039" y="26"/>
                  </a:lnTo>
                  <a:lnTo>
                    <a:pt x="1963" y="26"/>
                  </a:lnTo>
                  <a:lnTo>
                    <a:pt x="19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8"/>
            <p:cNvSpPr/>
            <p:nvPr/>
          </p:nvSpPr>
          <p:spPr>
            <a:xfrm>
              <a:off x="6417850" y="2007200"/>
              <a:ext cx="40175" cy="161225"/>
            </a:xfrm>
            <a:custGeom>
              <a:avLst/>
              <a:gdLst/>
              <a:ahLst/>
              <a:cxnLst/>
              <a:rect l="l" t="t" r="r" b="b"/>
              <a:pathLst>
                <a:path w="1607" h="6449" extrusionOk="0">
                  <a:moveTo>
                    <a:pt x="1326" y="0"/>
                  </a:moveTo>
                  <a:lnTo>
                    <a:pt x="1249" y="26"/>
                  </a:lnTo>
                  <a:lnTo>
                    <a:pt x="1147" y="77"/>
                  </a:lnTo>
                  <a:lnTo>
                    <a:pt x="893" y="434"/>
                  </a:lnTo>
                  <a:lnTo>
                    <a:pt x="663" y="790"/>
                  </a:lnTo>
                  <a:lnTo>
                    <a:pt x="459" y="1173"/>
                  </a:lnTo>
                  <a:lnTo>
                    <a:pt x="306" y="1555"/>
                  </a:lnTo>
                  <a:lnTo>
                    <a:pt x="179" y="1963"/>
                  </a:lnTo>
                  <a:lnTo>
                    <a:pt x="77" y="2396"/>
                  </a:lnTo>
                  <a:lnTo>
                    <a:pt x="26" y="2829"/>
                  </a:lnTo>
                  <a:lnTo>
                    <a:pt x="1" y="3263"/>
                  </a:lnTo>
                  <a:lnTo>
                    <a:pt x="26" y="3696"/>
                  </a:lnTo>
                  <a:lnTo>
                    <a:pt x="77" y="4104"/>
                  </a:lnTo>
                  <a:lnTo>
                    <a:pt x="179" y="4511"/>
                  </a:lnTo>
                  <a:lnTo>
                    <a:pt x="281" y="4919"/>
                  </a:lnTo>
                  <a:lnTo>
                    <a:pt x="459" y="5301"/>
                  </a:lnTo>
                  <a:lnTo>
                    <a:pt x="638" y="5684"/>
                  </a:lnTo>
                  <a:lnTo>
                    <a:pt x="842" y="6041"/>
                  </a:lnTo>
                  <a:lnTo>
                    <a:pt x="1096" y="6372"/>
                  </a:lnTo>
                  <a:lnTo>
                    <a:pt x="1198" y="6423"/>
                  </a:lnTo>
                  <a:lnTo>
                    <a:pt x="1300" y="6448"/>
                  </a:lnTo>
                  <a:lnTo>
                    <a:pt x="1377" y="6448"/>
                  </a:lnTo>
                  <a:lnTo>
                    <a:pt x="1453" y="6397"/>
                  </a:lnTo>
                  <a:lnTo>
                    <a:pt x="1530" y="6321"/>
                  </a:lnTo>
                  <a:lnTo>
                    <a:pt x="1555" y="6219"/>
                  </a:lnTo>
                  <a:lnTo>
                    <a:pt x="1530" y="6143"/>
                  </a:lnTo>
                  <a:lnTo>
                    <a:pt x="1479" y="6041"/>
                  </a:lnTo>
                  <a:lnTo>
                    <a:pt x="1275" y="5735"/>
                  </a:lnTo>
                  <a:lnTo>
                    <a:pt x="1071" y="5429"/>
                  </a:lnTo>
                  <a:lnTo>
                    <a:pt x="918" y="5098"/>
                  </a:lnTo>
                  <a:lnTo>
                    <a:pt x="765" y="4741"/>
                  </a:lnTo>
                  <a:lnTo>
                    <a:pt x="663" y="4384"/>
                  </a:lnTo>
                  <a:lnTo>
                    <a:pt x="587" y="4027"/>
                  </a:lnTo>
                  <a:lnTo>
                    <a:pt x="536" y="3645"/>
                  </a:lnTo>
                  <a:lnTo>
                    <a:pt x="510" y="3263"/>
                  </a:lnTo>
                  <a:lnTo>
                    <a:pt x="536" y="2855"/>
                  </a:lnTo>
                  <a:lnTo>
                    <a:pt x="587" y="2473"/>
                  </a:lnTo>
                  <a:lnTo>
                    <a:pt x="663" y="2090"/>
                  </a:lnTo>
                  <a:lnTo>
                    <a:pt x="791" y="1733"/>
                  </a:lnTo>
                  <a:lnTo>
                    <a:pt x="918" y="1377"/>
                  </a:lnTo>
                  <a:lnTo>
                    <a:pt x="1096" y="1045"/>
                  </a:lnTo>
                  <a:lnTo>
                    <a:pt x="1300" y="714"/>
                  </a:lnTo>
                  <a:lnTo>
                    <a:pt x="1555" y="408"/>
                  </a:lnTo>
                  <a:lnTo>
                    <a:pt x="1606" y="332"/>
                  </a:lnTo>
                  <a:lnTo>
                    <a:pt x="1606" y="230"/>
                  </a:lnTo>
                  <a:lnTo>
                    <a:pt x="1581" y="128"/>
                  </a:lnTo>
                  <a:lnTo>
                    <a:pt x="1504" y="51"/>
                  </a:lnTo>
                  <a:lnTo>
                    <a:pt x="14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8"/>
            <p:cNvSpPr/>
            <p:nvPr/>
          </p:nvSpPr>
          <p:spPr>
            <a:xfrm>
              <a:off x="6596250" y="2007200"/>
              <a:ext cx="40175" cy="161225"/>
            </a:xfrm>
            <a:custGeom>
              <a:avLst/>
              <a:gdLst/>
              <a:ahLst/>
              <a:cxnLst/>
              <a:rect l="l" t="t" r="r" b="b"/>
              <a:pathLst>
                <a:path w="1607" h="6449" extrusionOk="0">
                  <a:moveTo>
                    <a:pt x="179" y="0"/>
                  </a:moveTo>
                  <a:lnTo>
                    <a:pt x="103" y="51"/>
                  </a:lnTo>
                  <a:lnTo>
                    <a:pt x="26" y="128"/>
                  </a:lnTo>
                  <a:lnTo>
                    <a:pt x="1" y="230"/>
                  </a:lnTo>
                  <a:lnTo>
                    <a:pt x="26" y="332"/>
                  </a:lnTo>
                  <a:lnTo>
                    <a:pt x="52" y="408"/>
                  </a:lnTo>
                  <a:lnTo>
                    <a:pt x="307" y="714"/>
                  </a:lnTo>
                  <a:lnTo>
                    <a:pt x="510" y="1045"/>
                  </a:lnTo>
                  <a:lnTo>
                    <a:pt x="689" y="1377"/>
                  </a:lnTo>
                  <a:lnTo>
                    <a:pt x="816" y="1733"/>
                  </a:lnTo>
                  <a:lnTo>
                    <a:pt x="944" y="2090"/>
                  </a:lnTo>
                  <a:lnTo>
                    <a:pt x="1020" y="2473"/>
                  </a:lnTo>
                  <a:lnTo>
                    <a:pt x="1071" y="2855"/>
                  </a:lnTo>
                  <a:lnTo>
                    <a:pt x="1097" y="3263"/>
                  </a:lnTo>
                  <a:lnTo>
                    <a:pt x="1071" y="3645"/>
                  </a:lnTo>
                  <a:lnTo>
                    <a:pt x="1020" y="4027"/>
                  </a:lnTo>
                  <a:lnTo>
                    <a:pt x="944" y="4384"/>
                  </a:lnTo>
                  <a:lnTo>
                    <a:pt x="842" y="4741"/>
                  </a:lnTo>
                  <a:lnTo>
                    <a:pt x="689" y="5098"/>
                  </a:lnTo>
                  <a:lnTo>
                    <a:pt x="536" y="5429"/>
                  </a:lnTo>
                  <a:lnTo>
                    <a:pt x="332" y="5735"/>
                  </a:lnTo>
                  <a:lnTo>
                    <a:pt x="128" y="6041"/>
                  </a:lnTo>
                  <a:lnTo>
                    <a:pt x="77" y="6143"/>
                  </a:lnTo>
                  <a:lnTo>
                    <a:pt x="52" y="6219"/>
                  </a:lnTo>
                  <a:lnTo>
                    <a:pt x="103" y="6321"/>
                  </a:lnTo>
                  <a:lnTo>
                    <a:pt x="154" y="6397"/>
                  </a:lnTo>
                  <a:lnTo>
                    <a:pt x="230" y="6448"/>
                  </a:lnTo>
                  <a:lnTo>
                    <a:pt x="307" y="6448"/>
                  </a:lnTo>
                  <a:lnTo>
                    <a:pt x="434" y="6423"/>
                  </a:lnTo>
                  <a:lnTo>
                    <a:pt x="510" y="6372"/>
                  </a:lnTo>
                  <a:lnTo>
                    <a:pt x="765" y="6041"/>
                  </a:lnTo>
                  <a:lnTo>
                    <a:pt x="969" y="5684"/>
                  </a:lnTo>
                  <a:lnTo>
                    <a:pt x="1173" y="5301"/>
                  </a:lnTo>
                  <a:lnTo>
                    <a:pt x="1326" y="4919"/>
                  </a:lnTo>
                  <a:lnTo>
                    <a:pt x="1428" y="4511"/>
                  </a:lnTo>
                  <a:lnTo>
                    <a:pt x="1530" y="4104"/>
                  </a:lnTo>
                  <a:lnTo>
                    <a:pt x="1581" y="3696"/>
                  </a:lnTo>
                  <a:lnTo>
                    <a:pt x="1606" y="3263"/>
                  </a:lnTo>
                  <a:lnTo>
                    <a:pt x="1581" y="2829"/>
                  </a:lnTo>
                  <a:lnTo>
                    <a:pt x="1530" y="2396"/>
                  </a:lnTo>
                  <a:lnTo>
                    <a:pt x="1428" y="1963"/>
                  </a:lnTo>
                  <a:lnTo>
                    <a:pt x="1300" y="1555"/>
                  </a:lnTo>
                  <a:lnTo>
                    <a:pt x="1148" y="1173"/>
                  </a:lnTo>
                  <a:lnTo>
                    <a:pt x="944" y="790"/>
                  </a:lnTo>
                  <a:lnTo>
                    <a:pt x="714" y="434"/>
                  </a:lnTo>
                  <a:lnTo>
                    <a:pt x="459" y="77"/>
                  </a:lnTo>
                  <a:lnTo>
                    <a:pt x="383" y="26"/>
                  </a:lnTo>
                  <a:lnTo>
                    <a:pt x="2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8"/>
            <p:cNvSpPr/>
            <p:nvPr/>
          </p:nvSpPr>
          <p:spPr>
            <a:xfrm>
              <a:off x="6409575" y="2171575"/>
              <a:ext cx="226850" cy="152950"/>
            </a:xfrm>
            <a:custGeom>
              <a:avLst/>
              <a:gdLst/>
              <a:ahLst/>
              <a:cxnLst/>
              <a:rect l="l" t="t" r="r" b="b"/>
              <a:pathLst>
                <a:path w="9074" h="6118" extrusionOk="0">
                  <a:moveTo>
                    <a:pt x="8793" y="1"/>
                  </a:moveTo>
                  <a:lnTo>
                    <a:pt x="8716" y="26"/>
                  </a:lnTo>
                  <a:lnTo>
                    <a:pt x="8615" y="77"/>
                  </a:lnTo>
                  <a:lnTo>
                    <a:pt x="8564" y="154"/>
                  </a:lnTo>
                  <a:lnTo>
                    <a:pt x="8462" y="409"/>
                  </a:lnTo>
                  <a:lnTo>
                    <a:pt x="8181" y="1020"/>
                  </a:lnTo>
                  <a:lnTo>
                    <a:pt x="7723" y="1912"/>
                  </a:lnTo>
                  <a:lnTo>
                    <a:pt x="7442" y="2396"/>
                  </a:lnTo>
                  <a:lnTo>
                    <a:pt x="7136" y="2906"/>
                  </a:lnTo>
                  <a:lnTo>
                    <a:pt x="6780" y="3416"/>
                  </a:lnTo>
                  <a:lnTo>
                    <a:pt x="6423" y="3900"/>
                  </a:lnTo>
                  <a:lnTo>
                    <a:pt x="6015" y="4359"/>
                  </a:lnTo>
                  <a:lnTo>
                    <a:pt x="5582" y="4767"/>
                  </a:lnTo>
                  <a:lnTo>
                    <a:pt x="5352" y="4945"/>
                  </a:lnTo>
                  <a:lnTo>
                    <a:pt x="5123" y="5098"/>
                  </a:lnTo>
                  <a:lnTo>
                    <a:pt x="4894" y="5251"/>
                  </a:lnTo>
                  <a:lnTo>
                    <a:pt x="4639" y="5378"/>
                  </a:lnTo>
                  <a:lnTo>
                    <a:pt x="4409" y="5480"/>
                  </a:lnTo>
                  <a:lnTo>
                    <a:pt x="4154" y="5557"/>
                  </a:lnTo>
                  <a:lnTo>
                    <a:pt x="3900" y="5582"/>
                  </a:lnTo>
                  <a:lnTo>
                    <a:pt x="3645" y="5608"/>
                  </a:lnTo>
                  <a:lnTo>
                    <a:pt x="3415" y="5608"/>
                  </a:lnTo>
                  <a:lnTo>
                    <a:pt x="3186" y="5557"/>
                  </a:lnTo>
                  <a:lnTo>
                    <a:pt x="2957" y="5506"/>
                  </a:lnTo>
                  <a:lnTo>
                    <a:pt x="2753" y="5429"/>
                  </a:lnTo>
                  <a:lnTo>
                    <a:pt x="2523" y="5327"/>
                  </a:lnTo>
                  <a:lnTo>
                    <a:pt x="2319" y="5225"/>
                  </a:lnTo>
                  <a:lnTo>
                    <a:pt x="1937" y="4971"/>
                  </a:lnTo>
                  <a:lnTo>
                    <a:pt x="1555" y="4665"/>
                  </a:lnTo>
                  <a:lnTo>
                    <a:pt x="1173" y="4333"/>
                  </a:lnTo>
                  <a:lnTo>
                    <a:pt x="459" y="3594"/>
                  </a:lnTo>
                  <a:lnTo>
                    <a:pt x="357" y="3543"/>
                  </a:lnTo>
                  <a:lnTo>
                    <a:pt x="281" y="3518"/>
                  </a:lnTo>
                  <a:lnTo>
                    <a:pt x="179" y="3518"/>
                  </a:lnTo>
                  <a:lnTo>
                    <a:pt x="77" y="3569"/>
                  </a:lnTo>
                  <a:lnTo>
                    <a:pt x="26" y="3671"/>
                  </a:lnTo>
                  <a:lnTo>
                    <a:pt x="0" y="3747"/>
                  </a:lnTo>
                  <a:lnTo>
                    <a:pt x="26" y="3849"/>
                  </a:lnTo>
                  <a:lnTo>
                    <a:pt x="77" y="3951"/>
                  </a:lnTo>
                  <a:lnTo>
                    <a:pt x="459" y="4333"/>
                  </a:lnTo>
                  <a:lnTo>
                    <a:pt x="841" y="4716"/>
                  </a:lnTo>
                  <a:lnTo>
                    <a:pt x="1249" y="5072"/>
                  </a:lnTo>
                  <a:lnTo>
                    <a:pt x="1682" y="5404"/>
                  </a:lnTo>
                  <a:lnTo>
                    <a:pt x="1886" y="5557"/>
                  </a:lnTo>
                  <a:lnTo>
                    <a:pt x="2116" y="5684"/>
                  </a:lnTo>
                  <a:lnTo>
                    <a:pt x="2370" y="5812"/>
                  </a:lnTo>
                  <a:lnTo>
                    <a:pt x="2600" y="5914"/>
                  </a:lnTo>
                  <a:lnTo>
                    <a:pt x="2855" y="5990"/>
                  </a:lnTo>
                  <a:lnTo>
                    <a:pt x="3110" y="6066"/>
                  </a:lnTo>
                  <a:lnTo>
                    <a:pt x="3364" y="6092"/>
                  </a:lnTo>
                  <a:lnTo>
                    <a:pt x="3645" y="6117"/>
                  </a:lnTo>
                  <a:lnTo>
                    <a:pt x="3900" y="6092"/>
                  </a:lnTo>
                  <a:lnTo>
                    <a:pt x="4129" y="6066"/>
                  </a:lnTo>
                  <a:lnTo>
                    <a:pt x="4384" y="6015"/>
                  </a:lnTo>
                  <a:lnTo>
                    <a:pt x="4639" y="5939"/>
                  </a:lnTo>
                  <a:lnTo>
                    <a:pt x="4894" y="5837"/>
                  </a:lnTo>
                  <a:lnTo>
                    <a:pt x="5123" y="5710"/>
                  </a:lnTo>
                  <a:lnTo>
                    <a:pt x="5378" y="5557"/>
                  </a:lnTo>
                  <a:lnTo>
                    <a:pt x="5607" y="5378"/>
                  </a:lnTo>
                  <a:lnTo>
                    <a:pt x="5862" y="5200"/>
                  </a:lnTo>
                  <a:lnTo>
                    <a:pt x="6117" y="4971"/>
                  </a:lnTo>
                  <a:lnTo>
                    <a:pt x="6346" y="4741"/>
                  </a:lnTo>
                  <a:lnTo>
                    <a:pt x="6601" y="4461"/>
                  </a:lnTo>
                  <a:lnTo>
                    <a:pt x="7085" y="3875"/>
                  </a:lnTo>
                  <a:lnTo>
                    <a:pt x="7544" y="3187"/>
                  </a:lnTo>
                  <a:lnTo>
                    <a:pt x="7875" y="2677"/>
                  </a:lnTo>
                  <a:lnTo>
                    <a:pt x="8181" y="2167"/>
                  </a:lnTo>
                  <a:lnTo>
                    <a:pt x="8436" y="1683"/>
                  </a:lnTo>
                  <a:lnTo>
                    <a:pt x="8640" y="1275"/>
                  </a:lnTo>
                  <a:lnTo>
                    <a:pt x="8920" y="612"/>
                  </a:lnTo>
                  <a:lnTo>
                    <a:pt x="9048" y="332"/>
                  </a:lnTo>
                  <a:lnTo>
                    <a:pt x="9073" y="256"/>
                  </a:lnTo>
                  <a:lnTo>
                    <a:pt x="9048" y="154"/>
                  </a:lnTo>
                  <a:lnTo>
                    <a:pt x="8997" y="77"/>
                  </a:lnTo>
                  <a:lnTo>
                    <a:pt x="8895" y="26"/>
                  </a:lnTo>
                  <a:lnTo>
                    <a:pt x="87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58"/>
          <p:cNvGrpSpPr/>
          <p:nvPr/>
        </p:nvGrpSpPr>
        <p:grpSpPr>
          <a:xfrm>
            <a:off x="1449854" y="2643142"/>
            <a:ext cx="327266" cy="557755"/>
            <a:chOff x="329225" y="2639900"/>
            <a:chExt cx="252325" cy="433275"/>
          </a:xfrm>
        </p:grpSpPr>
        <p:sp>
          <p:nvSpPr>
            <p:cNvPr id="817" name="Google Shape;817;p58"/>
            <p:cNvSpPr/>
            <p:nvPr/>
          </p:nvSpPr>
          <p:spPr>
            <a:xfrm>
              <a:off x="329225" y="2639900"/>
              <a:ext cx="252325" cy="324950"/>
            </a:xfrm>
            <a:custGeom>
              <a:avLst/>
              <a:gdLst/>
              <a:ahLst/>
              <a:cxnLst/>
              <a:rect l="l" t="t" r="r" b="b"/>
              <a:pathLst>
                <a:path w="10093" h="12998" extrusionOk="0">
                  <a:moveTo>
                    <a:pt x="9226" y="510"/>
                  </a:moveTo>
                  <a:lnTo>
                    <a:pt x="9328" y="535"/>
                  </a:lnTo>
                  <a:lnTo>
                    <a:pt x="9379" y="561"/>
                  </a:lnTo>
                  <a:lnTo>
                    <a:pt x="9456" y="612"/>
                  </a:lnTo>
                  <a:lnTo>
                    <a:pt x="9507" y="688"/>
                  </a:lnTo>
                  <a:lnTo>
                    <a:pt x="9532" y="765"/>
                  </a:lnTo>
                  <a:lnTo>
                    <a:pt x="9558" y="841"/>
                  </a:lnTo>
                  <a:lnTo>
                    <a:pt x="9583" y="918"/>
                  </a:lnTo>
                  <a:lnTo>
                    <a:pt x="9583" y="1555"/>
                  </a:lnTo>
                  <a:lnTo>
                    <a:pt x="510" y="1555"/>
                  </a:lnTo>
                  <a:lnTo>
                    <a:pt x="510" y="918"/>
                  </a:lnTo>
                  <a:lnTo>
                    <a:pt x="510" y="841"/>
                  </a:lnTo>
                  <a:lnTo>
                    <a:pt x="536" y="765"/>
                  </a:lnTo>
                  <a:lnTo>
                    <a:pt x="587" y="688"/>
                  </a:lnTo>
                  <a:lnTo>
                    <a:pt x="638" y="612"/>
                  </a:lnTo>
                  <a:lnTo>
                    <a:pt x="689" y="561"/>
                  </a:lnTo>
                  <a:lnTo>
                    <a:pt x="765" y="535"/>
                  </a:lnTo>
                  <a:lnTo>
                    <a:pt x="842" y="510"/>
                  </a:lnTo>
                  <a:close/>
                  <a:moveTo>
                    <a:pt x="740" y="0"/>
                  </a:moveTo>
                  <a:lnTo>
                    <a:pt x="561" y="76"/>
                  </a:lnTo>
                  <a:lnTo>
                    <a:pt x="408" y="153"/>
                  </a:lnTo>
                  <a:lnTo>
                    <a:pt x="255" y="255"/>
                  </a:lnTo>
                  <a:lnTo>
                    <a:pt x="153" y="408"/>
                  </a:lnTo>
                  <a:lnTo>
                    <a:pt x="77" y="561"/>
                  </a:lnTo>
                  <a:lnTo>
                    <a:pt x="26" y="739"/>
                  </a:lnTo>
                  <a:lnTo>
                    <a:pt x="1" y="918"/>
                  </a:lnTo>
                  <a:lnTo>
                    <a:pt x="1" y="12743"/>
                  </a:lnTo>
                  <a:lnTo>
                    <a:pt x="26" y="12845"/>
                  </a:lnTo>
                  <a:lnTo>
                    <a:pt x="77" y="12921"/>
                  </a:lnTo>
                  <a:lnTo>
                    <a:pt x="153" y="12972"/>
                  </a:lnTo>
                  <a:lnTo>
                    <a:pt x="255" y="12998"/>
                  </a:lnTo>
                  <a:lnTo>
                    <a:pt x="357" y="12972"/>
                  </a:lnTo>
                  <a:lnTo>
                    <a:pt x="434" y="12921"/>
                  </a:lnTo>
                  <a:lnTo>
                    <a:pt x="485" y="12845"/>
                  </a:lnTo>
                  <a:lnTo>
                    <a:pt x="510" y="12743"/>
                  </a:lnTo>
                  <a:lnTo>
                    <a:pt x="510" y="2064"/>
                  </a:lnTo>
                  <a:lnTo>
                    <a:pt x="9583" y="2064"/>
                  </a:lnTo>
                  <a:lnTo>
                    <a:pt x="9583" y="4740"/>
                  </a:lnTo>
                  <a:lnTo>
                    <a:pt x="9583" y="4817"/>
                  </a:lnTo>
                  <a:lnTo>
                    <a:pt x="9660" y="4919"/>
                  </a:lnTo>
                  <a:lnTo>
                    <a:pt x="9736" y="4970"/>
                  </a:lnTo>
                  <a:lnTo>
                    <a:pt x="9940" y="4970"/>
                  </a:lnTo>
                  <a:lnTo>
                    <a:pt x="10017" y="4919"/>
                  </a:lnTo>
                  <a:lnTo>
                    <a:pt x="10068" y="4817"/>
                  </a:lnTo>
                  <a:lnTo>
                    <a:pt x="10093" y="4740"/>
                  </a:lnTo>
                  <a:lnTo>
                    <a:pt x="10093" y="918"/>
                  </a:lnTo>
                  <a:lnTo>
                    <a:pt x="10068" y="739"/>
                  </a:lnTo>
                  <a:lnTo>
                    <a:pt x="10017" y="561"/>
                  </a:lnTo>
                  <a:lnTo>
                    <a:pt x="9915" y="408"/>
                  </a:lnTo>
                  <a:lnTo>
                    <a:pt x="9813" y="255"/>
                  </a:lnTo>
                  <a:lnTo>
                    <a:pt x="9660" y="153"/>
                  </a:lnTo>
                  <a:lnTo>
                    <a:pt x="9507" y="76"/>
                  </a:lnTo>
                  <a:lnTo>
                    <a:pt x="93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8"/>
            <p:cNvSpPr/>
            <p:nvPr/>
          </p:nvSpPr>
          <p:spPr>
            <a:xfrm>
              <a:off x="329225" y="2781325"/>
              <a:ext cx="252325" cy="291850"/>
            </a:xfrm>
            <a:custGeom>
              <a:avLst/>
              <a:gdLst/>
              <a:ahLst/>
              <a:cxnLst/>
              <a:rect l="l" t="t" r="r" b="b"/>
              <a:pathLst>
                <a:path w="10093" h="11674" extrusionOk="0">
                  <a:moveTo>
                    <a:pt x="9583" y="10093"/>
                  </a:moveTo>
                  <a:lnTo>
                    <a:pt x="9583" y="10731"/>
                  </a:lnTo>
                  <a:lnTo>
                    <a:pt x="9558" y="10832"/>
                  </a:lnTo>
                  <a:lnTo>
                    <a:pt x="9532" y="10909"/>
                  </a:lnTo>
                  <a:lnTo>
                    <a:pt x="9507" y="10985"/>
                  </a:lnTo>
                  <a:lnTo>
                    <a:pt x="9456" y="11036"/>
                  </a:lnTo>
                  <a:lnTo>
                    <a:pt x="9379" y="11087"/>
                  </a:lnTo>
                  <a:lnTo>
                    <a:pt x="9328" y="11138"/>
                  </a:lnTo>
                  <a:lnTo>
                    <a:pt x="9226" y="11164"/>
                  </a:lnTo>
                  <a:lnTo>
                    <a:pt x="842" y="11164"/>
                  </a:lnTo>
                  <a:lnTo>
                    <a:pt x="765" y="11138"/>
                  </a:lnTo>
                  <a:lnTo>
                    <a:pt x="689" y="11087"/>
                  </a:lnTo>
                  <a:lnTo>
                    <a:pt x="638" y="11036"/>
                  </a:lnTo>
                  <a:lnTo>
                    <a:pt x="587" y="10985"/>
                  </a:lnTo>
                  <a:lnTo>
                    <a:pt x="536" y="10909"/>
                  </a:lnTo>
                  <a:lnTo>
                    <a:pt x="510" y="10832"/>
                  </a:lnTo>
                  <a:lnTo>
                    <a:pt x="510" y="10731"/>
                  </a:lnTo>
                  <a:lnTo>
                    <a:pt x="510" y="10093"/>
                  </a:lnTo>
                  <a:close/>
                  <a:moveTo>
                    <a:pt x="9838" y="1"/>
                  </a:moveTo>
                  <a:lnTo>
                    <a:pt x="9736" y="26"/>
                  </a:lnTo>
                  <a:lnTo>
                    <a:pt x="9660" y="77"/>
                  </a:lnTo>
                  <a:lnTo>
                    <a:pt x="9583" y="154"/>
                  </a:lnTo>
                  <a:lnTo>
                    <a:pt x="9583" y="256"/>
                  </a:lnTo>
                  <a:lnTo>
                    <a:pt x="9583" y="9584"/>
                  </a:lnTo>
                  <a:lnTo>
                    <a:pt x="510" y="9584"/>
                  </a:lnTo>
                  <a:lnTo>
                    <a:pt x="510" y="8258"/>
                  </a:lnTo>
                  <a:lnTo>
                    <a:pt x="485" y="8156"/>
                  </a:lnTo>
                  <a:lnTo>
                    <a:pt x="434" y="8080"/>
                  </a:lnTo>
                  <a:lnTo>
                    <a:pt x="357" y="8029"/>
                  </a:lnTo>
                  <a:lnTo>
                    <a:pt x="255" y="8004"/>
                  </a:lnTo>
                  <a:lnTo>
                    <a:pt x="153" y="8029"/>
                  </a:lnTo>
                  <a:lnTo>
                    <a:pt x="77" y="8080"/>
                  </a:lnTo>
                  <a:lnTo>
                    <a:pt x="26" y="8156"/>
                  </a:lnTo>
                  <a:lnTo>
                    <a:pt x="1" y="8258"/>
                  </a:lnTo>
                  <a:lnTo>
                    <a:pt x="1" y="10731"/>
                  </a:lnTo>
                  <a:lnTo>
                    <a:pt x="26" y="10934"/>
                  </a:lnTo>
                  <a:lnTo>
                    <a:pt x="77" y="11113"/>
                  </a:lnTo>
                  <a:lnTo>
                    <a:pt x="153" y="11266"/>
                  </a:lnTo>
                  <a:lnTo>
                    <a:pt x="255" y="11393"/>
                  </a:lnTo>
                  <a:lnTo>
                    <a:pt x="408" y="11521"/>
                  </a:lnTo>
                  <a:lnTo>
                    <a:pt x="561" y="11597"/>
                  </a:lnTo>
                  <a:lnTo>
                    <a:pt x="740" y="11648"/>
                  </a:lnTo>
                  <a:lnTo>
                    <a:pt x="918" y="11674"/>
                  </a:lnTo>
                  <a:lnTo>
                    <a:pt x="9150" y="11674"/>
                  </a:lnTo>
                  <a:lnTo>
                    <a:pt x="9328" y="11648"/>
                  </a:lnTo>
                  <a:lnTo>
                    <a:pt x="9507" y="11597"/>
                  </a:lnTo>
                  <a:lnTo>
                    <a:pt x="9660" y="11521"/>
                  </a:lnTo>
                  <a:lnTo>
                    <a:pt x="9813" y="11393"/>
                  </a:lnTo>
                  <a:lnTo>
                    <a:pt x="9915" y="11266"/>
                  </a:lnTo>
                  <a:lnTo>
                    <a:pt x="10017" y="11113"/>
                  </a:lnTo>
                  <a:lnTo>
                    <a:pt x="10068" y="10934"/>
                  </a:lnTo>
                  <a:lnTo>
                    <a:pt x="10093" y="10731"/>
                  </a:lnTo>
                  <a:lnTo>
                    <a:pt x="10093" y="256"/>
                  </a:lnTo>
                  <a:lnTo>
                    <a:pt x="10068" y="154"/>
                  </a:lnTo>
                  <a:lnTo>
                    <a:pt x="10017" y="77"/>
                  </a:lnTo>
                  <a:lnTo>
                    <a:pt x="9940" y="26"/>
                  </a:lnTo>
                  <a:lnTo>
                    <a:pt x="98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8"/>
            <p:cNvSpPr/>
            <p:nvPr/>
          </p:nvSpPr>
          <p:spPr>
            <a:xfrm>
              <a:off x="390400" y="2708700"/>
              <a:ext cx="129350" cy="129375"/>
            </a:xfrm>
            <a:custGeom>
              <a:avLst/>
              <a:gdLst/>
              <a:ahLst/>
              <a:cxnLst/>
              <a:rect l="l" t="t" r="r" b="b"/>
              <a:pathLst>
                <a:path w="5174" h="5175" extrusionOk="0">
                  <a:moveTo>
                    <a:pt x="4231" y="510"/>
                  </a:moveTo>
                  <a:lnTo>
                    <a:pt x="4333" y="536"/>
                  </a:lnTo>
                  <a:lnTo>
                    <a:pt x="4409" y="561"/>
                  </a:lnTo>
                  <a:lnTo>
                    <a:pt x="4486" y="587"/>
                  </a:lnTo>
                  <a:lnTo>
                    <a:pt x="4537" y="638"/>
                  </a:lnTo>
                  <a:lnTo>
                    <a:pt x="4588" y="714"/>
                  </a:lnTo>
                  <a:lnTo>
                    <a:pt x="4639" y="765"/>
                  </a:lnTo>
                  <a:lnTo>
                    <a:pt x="4664" y="867"/>
                  </a:lnTo>
                  <a:lnTo>
                    <a:pt x="4664" y="943"/>
                  </a:lnTo>
                  <a:lnTo>
                    <a:pt x="4664" y="4231"/>
                  </a:lnTo>
                  <a:lnTo>
                    <a:pt x="4664" y="4333"/>
                  </a:lnTo>
                  <a:lnTo>
                    <a:pt x="4639" y="4410"/>
                  </a:lnTo>
                  <a:lnTo>
                    <a:pt x="4588" y="4486"/>
                  </a:lnTo>
                  <a:lnTo>
                    <a:pt x="4537" y="4537"/>
                  </a:lnTo>
                  <a:lnTo>
                    <a:pt x="4486" y="4588"/>
                  </a:lnTo>
                  <a:lnTo>
                    <a:pt x="4409" y="4639"/>
                  </a:lnTo>
                  <a:lnTo>
                    <a:pt x="4333" y="4664"/>
                  </a:lnTo>
                  <a:lnTo>
                    <a:pt x="867" y="4664"/>
                  </a:lnTo>
                  <a:lnTo>
                    <a:pt x="790" y="4639"/>
                  </a:lnTo>
                  <a:lnTo>
                    <a:pt x="714" y="4588"/>
                  </a:lnTo>
                  <a:lnTo>
                    <a:pt x="637" y="4537"/>
                  </a:lnTo>
                  <a:lnTo>
                    <a:pt x="586" y="4486"/>
                  </a:lnTo>
                  <a:lnTo>
                    <a:pt x="561" y="4410"/>
                  </a:lnTo>
                  <a:lnTo>
                    <a:pt x="535" y="4333"/>
                  </a:lnTo>
                  <a:lnTo>
                    <a:pt x="510" y="4231"/>
                  </a:lnTo>
                  <a:lnTo>
                    <a:pt x="510" y="943"/>
                  </a:lnTo>
                  <a:lnTo>
                    <a:pt x="535" y="867"/>
                  </a:lnTo>
                  <a:lnTo>
                    <a:pt x="561" y="765"/>
                  </a:lnTo>
                  <a:lnTo>
                    <a:pt x="586" y="714"/>
                  </a:lnTo>
                  <a:lnTo>
                    <a:pt x="637" y="638"/>
                  </a:lnTo>
                  <a:lnTo>
                    <a:pt x="714" y="587"/>
                  </a:lnTo>
                  <a:lnTo>
                    <a:pt x="790" y="561"/>
                  </a:lnTo>
                  <a:lnTo>
                    <a:pt x="867" y="536"/>
                  </a:lnTo>
                  <a:lnTo>
                    <a:pt x="943" y="510"/>
                  </a:lnTo>
                  <a:close/>
                  <a:moveTo>
                    <a:pt x="943" y="1"/>
                  </a:moveTo>
                  <a:lnTo>
                    <a:pt x="765" y="26"/>
                  </a:lnTo>
                  <a:lnTo>
                    <a:pt x="586" y="77"/>
                  </a:lnTo>
                  <a:lnTo>
                    <a:pt x="433" y="179"/>
                  </a:lnTo>
                  <a:lnTo>
                    <a:pt x="281" y="281"/>
                  </a:lnTo>
                  <a:lnTo>
                    <a:pt x="179" y="408"/>
                  </a:lnTo>
                  <a:lnTo>
                    <a:pt x="77" y="587"/>
                  </a:lnTo>
                  <a:lnTo>
                    <a:pt x="26" y="765"/>
                  </a:lnTo>
                  <a:lnTo>
                    <a:pt x="0" y="943"/>
                  </a:lnTo>
                  <a:lnTo>
                    <a:pt x="0" y="4231"/>
                  </a:lnTo>
                  <a:lnTo>
                    <a:pt x="26" y="4435"/>
                  </a:lnTo>
                  <a:lnTo>
                    <a:pt x="77" y="4613"/>
                  </a:lnTo>
                  <a:lnTo>
                    <a:pt x="179" y="4766"/>
                  </a:lnTo>
                  <a:lnTo>
                    <a:pt x="281" y="4894"/>
                  </a:lnTo>
                  <a:lnTo>
                    <a:pt x="433" y="5021"/>
                  </a:lnTo>
                  <a:lnTo>
                    <a:pt x="586" y="5098"/>
                  </a:lnTo>
                  <a:lnTo>
                    <a:pt x="765" y="5149"/>
                  </a:lnTo>
                  <a:lnTo>
                    <a:pt x="943" y="5174"/>
                  </a:lnTo>
                  <a:lnTo>
                    <a:pt x="4231" y="5174"/>
                  </a:lnTo>
                  <a:lnTo>
                    <a:pt x="4435" y="5149"/>
                  </a:lnTo>
                  <a:lnTo>
                    <a:pt x="4613" y="5098"/>
                  </a:lnTo>
                  <a:lnTo>
                    <a:pt x="4766" y="5021"/>
                  </a:lnTo>
                  <a:lnTo>
                    <a:pt x="4894" y="4894"/>
                  </a:lnTo>
                  <a:lnTo>
                    <a:pt x="5021" y="4766"/>
                  </a:lnTo>
                  <a:lnTo>
                    <a:pt x="5097" y="4613"/>
                  </a:lnTo>
                  <a:lnTo>
                    <a:pt x="5148" y="4435"/>
                  </a:lnTo>
                  <a:lnTo>
                    <a:pt x="5174" y="4231"/>
                  </a:lnTo>
                  <a:lnTo>
                    <a:pt x="5174" y="943"/>
                  </a:lnTo>
                  <a:lnTo>
                    <a:pt x="5148" y="765"/>
                  </a:lnTo>
                  <a:lnTo>
                    <a:pt x="5097" y="587"/>
                  </a:lnTo>
                  <a:lnTo>
                    <a:pt x="5021" y="408"/>
                  </a:lnTo>
                  <a:lnTo>
                    <a:pt x="4894" y="281"/>
                  </a:lnTo>
                  <a:lnTo>
                    <a:pt x="4766" y="179"/>
                  </a:lnTo>
                  <a:lnTo>
                    <a:pt x="4613" y="77"/>
                  </a:lnTo>
                  <a:lnTo>
                    <a:pt x="4435" y="26"/>
                  </a:lnTo>
                  <a:lnTo>
                    <a:pt x="42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8"/>
            <p:cNvSpPr/>
            <p:nvPr/>
          </p:nvSpPr>
          <p:spPr>
            <a:xfrm>
              <a:off x="413975" y="2745025"/>
              <a:ext cx="82850" cy="56725"/>
            </a:xfrm>
            <a:custGeom>
              <a:avLst/>
              <a:gdLst/>
              <a:ahLst/>
              <a:cxnLst/>
              <a:rect l="l" t="t" r="r" b="b"/>
              <a:pathLst>
                <a:path w="3314" h="2269" extrusionOk="0">
                  <a:moveTo>
                    <a:pt x="1580" y="0"/>
                  </a:moveTo>
                  <a:lnTo>
                    <a:pt x="1504" y="26"/>
                  </a:lnTo>
                  <a:lnTo>
                    <a:pt x="1453" y="51"/>
                  </a:lnTo>
                  <a:lnTo>
                    <a:pt x="1376" y="102"/>
                  </a:lnTo>
                  <a:lnTo>
                    <a:pt x="1351" y="153"/>
                  </a:lnTo>
                  <a:lnTo>
                    <a:pt x="765" y="1478"/>
                  </a:lnTo>
                  <a:lnTo>
                    <a:pt x="459" y="994"/>
                  </a:lnTo>
                  <a:lnTo>
                    <a:pt x="382" y="918"/>
                  </a:lnTo>
                  <a:lnTo>
                    <a:pt x="306" y="867"/>
                  </a:lnTo>
                  <a:lnTo>
                    <a:pt x="204" y="867"/>
                  </a:lnTo>
                  <a:lnTo>
                    <a:pt x="102" y="892"/>
                  </a:lnTo>
                  <a:lnTo>
                    <a:pt x="51" y="969"/>
                  </a:lnTo>
                  <a:lnTo>
                    <a:pt x="0" y="1071"/>
                  </a:lnTo>
                  <a:lnTo>
                    <a:pt x="0" y="1147"/>
                  </a:lnTo>
                  <a:lnTo>
                    <a:pt x="26" y="1249"/>
                  </a:lnTo>
                  <a:lnTo>
                    <a:pt x="586" y="2141"/>
                  </a:lnTo>
                  <a:lnTo>
                    <a:pt x="612" y="2192"/>
                  </a:lnTo>
                  <a:lnTo>
                    <a:pt x="688" y="2243"/>
                  </a:lnTo>
                  <a:lnTo>
                    <a:pt x="739" y="2268"/>
                  </a:lnTo>
                  <a:lnTo>
                    <a:pt x="816" y="2268"/>
                  </a:lnTo>
                  <a:lnTo>
                    <a:pt x="867" y="2243"/>
                  </a:lnTo>
                  <a:lnTo>
                    <a:pt x="943" y="2218"/>
                  </a:lnTo>
                  <a:lnTo>
                    <a:pt x="994" y="2167"/>
                  </a:lnTo>
                  <a:lnTo>
                    <a:pt x="1020" y="2116"/>
                  </a:lnTo>
                  <a:lnTo>
                    <a:pt x="1733" y="510"/>
                  </a:lnTo>
                  <a:lnTo>
                    <a:pt x="3160" y="510"/>
                  </a:lnTo>
                  <a:lnTo>
                    <a:pt x="3237" y="433"/>
                  </a:lnTo>
                  <a:lnTo>
                    <a:pt x="3288" y="357"/>
                  </a:lnTo>
                  <a:lnTo>
                    <a:pt x="3313" y="255"/>
                  </a:lnTo>
                  <a:lnTo>
                    <a:pt x="3288" y="179"/>
                  </a:lnTo>
                  <a:lnTo>
                    <a:pt x="3237" y="77"/>
                  </a:lnTo>
                  <a:lnTo>
                    <a:pt x="3160" y="26"/>
                  </a:lnTo>
                  <a:lnTo>
                    <a:pt x="30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8"/>
            <p:cNvSpPr/>
            <p:nvPr/>
          </p:nvSpPr>
          <p:spPr>
            <a:xfrm>
              <a:off x="461750" y="2766675"/>
              <a:ext cx="35075" cy="35075"/>
            </a:xfrm>
            <a:custGeom>
              <a:avLst/>
              <a:gdLst/>
              <a:ahLst/>
              <a:cxnLst/>
              <a:rect l="l" t="t" r="r" b="b"/>
              <a:pathLst>
                <a:path w="1403" h="1403" extrusionOk="0">
                  <a:moveTo>
                    <a:pt x="255" y="1"/>
                  </a:moveTo>
                  <a:lnTo>
                    <a:pt x="154" y="26"/>
                  </a:lnTo>
                  <a:lnTo>
                    <a:pt x="77" y="77"/>
                  </a:lnTo>
                  <a:lnTo>
                    <a:pt x="26" y="154"/>
                  </a:lnTo>
                  <a:lnTo>
                    <a:pt x="1" y="256"/>
                  </a:lnTo>
                  <a:lnTo>
                    <a:pt x="26" y="358"/>
                  </a:lnTo>
                  <a:lnTo>
                    <a:pt x="77" y="434"/>
                  </a:lnTo>
                  <a:lnTo>
                    <a:pt x="332" y="689"/>
                  </a:lnTo>
                  <a:lnTo>
                    <a:pt x="77" y="969"/>
                  </a:lnTo>
                  <a:lnTo>
                    <a:pt x="26" y="1046"/>
                  </a:lnTo>
                  <a:lnTo>
                    <a:pt x="1" y="1148"/>
                  </a:lnTo>
                  <a:lnTo>
                    <a:pt x="26" y="1250"/>
                  </a:lnTo>
                  <a:lnTo>
                    <a:pt x="77" y="1326"/>
                  </a:lnTo>
                  <a:lnTo>
                    <a:pt x="154" y="1377"/>
                  </a:lnTo>
                  <a:lnTo>
                    <a:pt x="255" y="1402"/>
                  </a:lnTo>
                  <a:lnTo>
                    <a:pt x="357" y="1377"/>
                  </a:lnTo>
                  <a:lnTo>
                    <a:pt x="434" y="1326"/>
                  </a:lnTo>
                  <a:lnTo>
                    <a:pt x="689" y="1046"/>
                  </a:lnTo>
                  <a:lnTo>
                    <a:pt x="969" y="1326"/>
                  </a:lnTo>
                  <a:lnTo>
                    <a:pt x="1046" y="1377"/>
                  </a:lnTo>
                  <a:lnTo>
                    <a:pt x="1147" y="1402"/>
                  </a:lnTo>
                  <a:lnTo>
                    <a:pt x="1224" y="1377"/>
                  </a:lnTo>
                  <a:lnTo>
                    <a:pt x="1326" y="1326"/>
                  </a:lnTo>
                  <a:lnTo>
                    <a:pt x="1377" y="1250"/>
                  </a:lnTo>
                  <a:lnTo>
                    <a:pt x="1402" y="1148"/>
                  </a:lnTo>
                  <a:lnTo>
                    <a:pt x="1377" y="1046"/>
                  </a:lnTo>
                  <a:lnTo>
                    <a:pt x="1326" y="969"/>
                  </a:lnTo>
                  <a:lnTo>
                    <a:pt x="1046" y="689"/>
                  </a:lnTo>
                  <a:lnTo>
                    <a:pt x="1326" y="434"/>
                  </a:lnTo>
                  <a:lnTo>
                    <a:pt x="1377" y="358"/>
                  </a:lnTo>
                  <a:lnTo>
                    <a:pt x="1402" y="256"/>
                  </a:lnTo>
                  <a:lnTo>
                    <a:pt x="1377" y="154"/>
                  </a:lnTo>
                  <a:lnTo>
                    <a:pt x="1326" y="77"/>
                  </a:lnTo>
                  <a:lnTo>
                    <a:pt x="1224" y="26"/>
                  </a:lnTo>
                  <a:lnTo>
                    <a:pt x="1147" y="1"/>
                  </a:lnTo>
                  <a:lnTo>
                    <a:pt x="1046" y="26"/>
                  </a:lnTo>
                  <a:lnTo>
                    <a:pt x="969" y="77"/>
                  </a:lnTo>
                  <a:lnTo>
                    <a:pt x="689" y="332"/>
                  </a:lnTo>
                  <a:lnTo>
                    <a:pt x="434" y="77"/>
                  </a:lnTo>
                  <a:lnTo>
                    <a:pt x="357" y="26"/>
                  </a:lnTo>
                  <a:lnTo>
                    <a:pt x="2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8"/>
            <p:cNvSpPr/>
            <p:nvPr/>
          </p:nvSpPr>
          <p:spPr>
            <a:xfrm>
              <a:off x="379550" y="2862250"/>
              <a:ext cx="19775" cy="46550"/>
            </a:xfrm>
            <a:custGeom>
              <a:avLst/>
              <a:gdLst/>
              <a:ahLst/>
              <a:cxnLst/>
              <a:rect l="l" t="t" r="r" b="b"/>
              <a:pathLst>
                <a:path w="791" h="1862" extrusionOk="0">
                  <a:moveTo>
                    <a:pt x="434" y="1"/>
                  </a:moveTo>
                  <a:lnTo>
                    <a:pt x="358" y="77"/>
                  </a:lnTo>
                  <a:lnTo>
                    <a:pt x="205" y="256"/>
                  </a:lnTo>
                  <a:lnTo>
                    <a:pt x="77" y="459"/>
                  </a:lnTo>
                  <a:lnTo>
                    <a:pt x="26" y="689"/>
                  </a:lnTo>
                  <a:lnTo>
                    <a:pt x="1" y="918"/>
                  </a:lnTo>
                  <a:lnTo>
                    <a:pt x="26" y="1148"/>
                  </a:lnTo>
                  <a:lnTo>
                    <a:pt x="77" y="1377"/>
                  </a:lnTo>
                  <a:lnTo>
                    <a:pt x="205" y="1581"/>
                  </a:lnTo>
                  <a:lnTo>
                    <a:pt x="358" y="1785"/>
                  </a:lnTo>
                  <a:lnTo>
                    <a:pt x="434" y="1836"/>
                  </a:lnTo>
                  <a:lnTo>
                    <a:pt x="536" y="1861"/>
                  </a:lnTo>
                  <a:lnTo>
                    <a:pt x="638" y="1836"/>
                  </a:lnTo>
                  <a:lnTo>
                    <a:pt x="715" y="1785"/>
                  </a:lnTo>
                  <a:lnTo>
                    <a:pt x="765" y="1708"/>
                  </a:lnTo>
                  <a:lnTo>
                    <a:pt x="791" y="1606"/>
                  </a:lnTo>
                  <a:lnTo>
                    <a:pt x="765" y="1504"/>
                  </a:lnTo>
                  <a:lnTo>
                    <a:pt x="715" y="1428"/>
                  </a:lnTo>
                  <a:lnTo>
                    <a:pt x="613" y="1300"/>
                  </a:lnTo>
                  <a:lnTo>
                    <a:pt x="562" y="1198"/>
                  </a:lnTo>
                  <a:lnTo>
                    <a:pt x="511" y="1046"/>
                  </a:lnTo>
                  <a:lnTo>
                    <a:pt x="511" y="918"/>
                  </a:lnTo>
                  <a:lnTo>
                    <a:pt x="511" y="791"/>
                  </a:lnTo>
                  <a:lnTo>
                    <a:pt x="562" y="663"/>
                  </a:lnTo>
                  <a:lnTo>
                    <a:pt x="613" y="536"/>
                  </a:lnTo>
                  <a:lnTo>
                    <a:pt x="715" y="434"/>
                  </a:lnTo>
                  <a:lnTo>
                    <a:pt x="765" y="332"/>
                  </a:lnTo>
                  <a:lnTo>
                    <a:pt x="791" y="256"/>
                  </a:lnTo>
                  <a:lnTo>
                    <a:pt x="765" y="154"/>
                  </a:lnTo>
                  <a:lnTo>
                    <a:pt x="715" y="77"/>
                  </a:lnTo>
                  <a:lnTo>
                    <a:pt x="6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8"/>
            <p:cNvSpPr/>
            <p:nvPr/>
          </p:nvSpPr>
          <p:spPr>
            <a:xfrm>
              <a:off x="444550" y="2862250"/>
              <a:ext cx="19775" cy="46550"/>
            </a:xfrm>
            <a:custGeom>
              <a:avLst/>
              <a:gdLst/>
              <a:ahLst/>
              <a:cxnLst/>
              <a:rect l="l" t="t" r="r" b="b"/>
              <a:pathLst>
                <a:path w="791" h="1862" extrusionOk="0">
                  <a:moveTo>
                    <a:pt x="153" y="1"/>
                  </a:moveTo>
                  <a:lnTo>
                    <a:pt x="77" y="77"/>
                  </a:lnTo>
                  <a:lnTo>
                    <a:pt x="26" y="154"/>
                  </a:lnTo>
                  <a:lnTo>
                    <a:pt x="0" y="256"/>
                  </a:lnTo>
                  <a:lnTo>
                    <a:pt x="26" y="332"/>
                  </a:lnTo>
                  <a:lnTo>
                    <a:pt x="77" y="434"/>
                  </a:lnTo>
                  <a:lnTo>
                    <a:pt x="153" y="536"/>
                  </a:lnTo>
                  <a:lnTo>
                    <a:pt x="230" y="663"/>
                  </a:lnTo>
                  <a:lnTo>
                    <a:pt x="255" y="791"/>
                  </a:lnTo>
                  <a:lnTo>
                    <a:pt x="281" y="918"/>
                  </a:lnTo>
                  <a:lnTo>
                    <a:pt x="255" y="1046"/>
                  </a:lnTo>
                  <a:lnTo>
                    <a:pt x="230" y="1198"/>
                  </a:lnTo>
                  <a:lnTo>
                    <a:pt x="153" y="1300"/>
                  </a:lnTo>
                  <a:lnTo>
                    <a:pt x="77" y="1428"/>
                  </a:lnTo>
                  <a:lnTo>
                    <a:pt x="26" y="1504"/>
                  </a:lnTo>
                  <a:lnTo>
                    <a:pt x="0" y="1606"/>
                  </a:lnTo>
                  <a:lnTo>
                    <a:pt x="26" y="1708"/>
                  </a:lnTo>
                  <a:lnTo>
                    <a:pt x="77" y="1785"/>
                  </a:lnTo>
                  <a:lnTo>
                    <a:pt x="153" y="1836"/>
                  </a:lnTo>
                  <a:lnTo>
                    <a:pt x="255" y="1861"/>
                  </a:lnTo>
                  <a:lnTo>
                    <a:pt x="357" y="1836"/>
                  </a:lnTo>
                  <a:lnTo>
                    <a:pt x="434" y="1785"/>
                  </a:lnTo>
                  <a:lnTo>
                    <a:pt x="587" y="1581"/>
                  </a:lnTo>
                  <a:lnTo>
                    <a:pt x="689" y="1377"/>
                  </a:lnTo>
                  <a:lnTo>
                    <a:pt x="765" y="1148"/>
                  </a:lnTo>
                  <a:lnTo>
                    <a:pt x="791" y="918"/>
                  </a:lnTo>
                  <a:lnTo>
                    <a:pt x="765" y="689"/>
                  </a:lnTo>
                  <a:lnTo>
                    <a:pt x="689" y="459"/>
                  </a:lnTo>
                  <a:lnTo>
                    <a:pt x="587" y="256"/>
                  </a:lnTo>
                  <a:lnTo>
                    <a:pt x="434" y="77"/>
                  </a:lnTo>
                  <a:lnTo>
                    <a:pt x="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8"/>
            <p:cNvSpPr/>
            <p:nvPr/>
          </p:nvSpPr>
          <p:spPr>
            <a:xfrm>
              <a:off x="406325" y="2869900"/>
              <a:ext cx="31250" cy="30600"/>
            </a:xfrm>
            <a:custGeom>
              <a:avLst/>
              <a:gdLst/>
              <a:ahLst/>
              <a:cxnLst/>
              <a:rect l="l" t="t" r="r" b="b"/>
              <a:pathLst>
                <a:path w="1250" h="1224" extrusionOk="0">
                  <a:moveTo>
                    <a:pt x="255" y="0"/>
                  </a:moveTo>
                  <a:lnTo>
                    <a:pt x="153" y="26"/>
                  </a:lnTo>
                  <a:lnTo>
                    <a:pt x="77" y="77"/>
                  </a:lnTo>
                  <a:lnTo>
                    <a:pt x="26" y="153"/>
                  </a:lnTo>
                  <a:lnTo>
                    <a:pt x="0" y="255"/>
                  </a:lnTo>
                  <a:lnTo>
                    <a:pt x="26" y="357"/>
                  </a:lnTo>
                  <a:lnTo>
                    <a:pt x="77" y="434"/>
                  </a:lnTo>
                  <a:lnTo>
                    <a:pt x="255" y="612"/>
                  </a:lnTo>
                  <a:lnTo>
                    <a:pt x="77" y="791"/>
                  </a:lnTo>
                  <a:lnTo>
                    <a:pt x="26" y="892"/>
                  </a:lnTo>
                  <a:lnTo>
                    <a:pt x="0" y="969"/>
                  </a:lnTo>
                  <a:lnTo>
                    <a:pt x="26" y="1071"/>
                  </a:lnTo>
                  <a:lnTo>
                    <a:pt x="77" y="1147"/>
                  </a:lnTo>
                  <a:lnTo>
                    <a:pt x="153" y="1224"/>
                  </a:lnTo>
                  <a:lnTo>
                    <a:pt x="357" y="1224"/>
                  </a:lnTo>
                  <a:lnTo>
                    <a:pt x="434" y="1147"/>
                  </a:lnTo>
                  <a:lnTo>
                    <a:pt x="612" y="969"/>
                  </a:lnTo>
                  <a:lnTo>
                    <a:pt x="816" y="1147"/>
                  </a:lnTo>
                  <a:lnTo>
                    <a:pt x="892" y="1224"/>
                  </a:lnTo>
                  <a:lnTo>
                    <a:pt x="1071" y="1224"/>
                  </a:lnTo>
                  <a:lnTo>
                    <a:pt x="1173" y="1147"/>
                  </a:lnTo>
                  <a:lnTo>
                    <a:pt x="1224" y="1071"/>
                  </a:lnTo>
                  <a:lnTo>
                    <a:pt x="1249" y="969"/>
                  </a:lnTo>
                  <a:lnTo>
                    <a:pt x="1224" y="892"/>
                  </a:lnTo>
                  <a:lnTo>
                    <a:pt x="1173" y="791"/>
                  </a:lnTo>
                  <a:lnTo>
                    <a:pt x="994" y="612"/>
                  </a:lnTo>
                  <a:lnTo>
                    <a:pt x="1173" y="434"/>
                  </a:lnTo>
                  <a:lnTo>
                    <a:pt x="1224" y="357"/>
                  </a:lnTo>
                  <a:lnTo>
                    <a:pt x="1249" y="255"/>
                  </a:lnTo>
                  <a:lnTo>
                    <a:pt x="1224" y="153"/>
                  </a:lnTo>
                  <a:lnTo>
                    <a:pt x="1173" y="77"/>
                  </a:lnTo>
                  <a:lnTo>
                    <a:pt x="1071" y="26"/>
                  </a:lnTo>
                  <a:lnTo>
                    <a:pt x="994" y="0"/>
                  </a:lnTo>
                  <a:lnTo>
                    <a:pt x="892" y="26"/>
                  </a:lnTo>
                  <a:lnTo>
                    <a:pt x="816" y="77"/>
                  </a:lnTo>
                  <a:lnTo>
                    <a:pt x="612" y="255"/>
                  </a:lnTo>
                  <a:lnTo>
                    <a:pt x="434" y="77"/>
                  </a:lnTo>
                  <a:lnTo>
                    <a:pt x="357" y="26"/>
                  </a:lnTo>
                  <a:lnTo>
                    <a:pt x="2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8"/>
            <p:cNvSpPr/>
            <p:nvPr/>
          </p:nvSpPr>
          <p:spPr>
            <a:xfrm>
              <a:off x="517825" y="2866075"/>
              <a:ext cx="12775" cy="38250"/>
            </a:xfrm>
            <a:custGeom>
              <a:avLst/>
              <a:gdLst/>
              <a:ahLst/>
              <a:cxnLst/>
              <a:rect l="l" t="t" r="r" b="b"/>
              <a:pathLst>
                <a:path w="511" h="1530" extrusionOk="0">
                  <a:moveTo>
                    <a:pt x="255" y="1"/>
                  </a:moveTo>
                  <a:lnTo>
                    <a:pt x="179" y="26"/>
                  </a:lnTo>
                  <a:lnTo>
                    <a:pt x="77" y="77"/>
                  </a:lnTo>
                  <a:lnTo>
                    <a:pt x="26" y="153"/>
                  </a:lnTo>
                  <a:lnTo>
                    <a:pt x="0" y="255"/>
                  </a:lnTo>
                  <a:lnTo>
                    <a:pt x="0" y="1275"/>
                  </a:lnTo>
                  <a:lnTo>
                    <a:pt x="26" y="1377"/>
                  </a:lnTo>
                  <a:lnTo>
                    <a:pt x="77" y="1453"/>
                  </a:lnTo>
                  <a:lnTo>
                    <a:pt x="179" y="1530"/>
                  </a:lnTo>
                  <a:lnTo>
                    <a:pt x="357" y="1530"/>
                  </a:lnTo>
                  <a:lnTo>
                    <a:pt x="434" y="1453"/>
                  </a:lnTo>
                  <a:lnTo>
                    <a:pt x="510" y="1377"/>
                  </a:lnTo>
                  <a:lnTo>
                    <a:pt x="510" y="1275"/>
                  </a:lnTo>
                  <a:lnTo>
                    <a:pt x="510" y="255"/>
                  </a:lnTo>
                  <a:lnTo>
                    <a:pt x="510" y="153"/>
                  </a:lnTo>
                  <a:lnTo>
                    <a:pt x="434" y="77"/>
                  </a:lnTo>
                  <a:lnTo>
                    <a:pt x="357" y="26"/>
                  </a:lnTo>
                  <a:lnTo>
                    <a:pt x="2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8"/>
            <p:cNvSpPr/>
            <p:nvPr/>
          </p:nvSpPr>
          <p:spPr>
            <a:xfrm>
              <a:off x="477050" y="2868000"/>
              <a:ext cx="26150" cy="12750"/>
            </a:xfrm>
            <a:custGeom>
              <a:avLst/>
              <a:gdLst/>
              <a:ahLst/>
              <a:cxnLst/>
              <a:rect l="l" t="t" r="r" b="b"/>
              <a:pathLst>
                <a:path w="1046" h="510" extrusionOk="0">
                  <a:moveTo>
                    <a:pt x="255" y="0"/>
                  </a:moveTo>
                  <a:lnTo>
                    <a:pt x="153" y="26"/>
                  </a:lnTo>
                  <a:lnTo>
                    <a:pt x="77" y="76"/>
                  </a:lnTo>
                  <a:lnTo>
                    <a:pt x="26" y="153"/>
                  </a:lnTo>
                  <a:lnTo>
                    <a:pt x="0" y="255"/>
                  </a:lnTo>
                  <a:lnTo>
                    <a:pt x="26" y="357"/>
                  </a:lnTo>
                  <a:lnTo>
                    <a:pt x="77" y="433"/>
                  </a:lnTo>
                  <a:lnTo>
                    <a:pt x="153" y="484"/>
                  </a:lnTo>
                  <a:lnTo>
                    <a:pt x="255" y="510"/>
                  </a:lnTo>
                  <a:lnTo>
                    <a:pt x="790" y="510"/>
                  </a:lnTo>
                  <a:lnTo>
                    <a:pt x="892" y="484"/>
                  </a:lnTo>
                  <a:lnTo>
                    <a:pt x="994" y="433"/>
                  </a:lnTo>
                  <a:lnTo>
                    <a:pt x="1045" y="357"/>
                  </a:lnTo>
                  <a:lnTo>
                    <a:pt x="1045" y="255"/>
                  </a:lnTo>
                  <a:lnTo>
                    <a:pt x="1045" y="153"/>
                  </a:lnTo>
                  <a:lnTo>
                    <a:pt x="994" y="76"/>
                  </a:lnTo>
                  <a:lnTo>
                    <a:pt x="892" y="26"/>
                  </a:lnTo>
                  <a:lnTo>
                    <a:pt x="7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8"/>
            <p:cNvSpPr/>
            <p:nvPr/>
          </p:nvSpPr>
          <p:spPr>
            <a:xfrm>
              <a:off x="477050" y="2889650"/>
              <a:ext cx="26150" cy="12775"/>
            </a:xfrm>
            <a:custGeom>
              <a:avLst/>
              <a:gdLst/>
              <a:ahLst/>
              <a:cxnLst/>
              <a:rect l="l" t="t" r="r" b="b"/>
              <a:pathLst>
                <a:path w="1046" h="511" extrusionOk="0">
                  <a:moveTo>
                    <a:pt x="255" y="1"/>
                  </a:moveTo>
                  <a:lnTo>
                    <a:pt x="153" y="26"/>
                  </a:lnTo>
                  <a:lnTo>
                    <a:pt x="77" y="77"/>
                  </a:lnTo>
                  <a:lnTo>
                    <a:pt x="26" y="179"/>
                  </a:lnTo>
                  <a:lnTo>
                    <a:pt x="0" y="255"/>
                  </a:lnTo>
                  <a:lnTo>
                    <a:pt x="26" y="357"/>
                  </a:lnTo>
                  <a:lnTo>
                    <a:pt x="77" y="434"/>
                  </a:lnTo>
                  <a:lnTo>
                    <a:pt x="153" y="510"/>
                  </a:lnTo>
                  <a:lnTo>
                    <a:pt x="892" y="510"/>
                  </a:lnTo>
                  <a:lnTo>
                    <a:pt x="994" y="434"/>
                  </a:lnTo>
                  <a:lnTo>
                    <a:pt x="1045" y="357"/>
                  </a:lnTo>
                  <a:lnTo>
                    <a:pt x="1045" y="255"/>
                  </a:lnTo>
                  <a:lnTo>
                    <a:pt x="1045" y="179"/>
                  </a:lnTo>
                  <a:lnTo>
                    <a:pt x="994" y="77"/>
                  </a:lnTo>
                  <a:lnTo>
                    <a:pt x="892" y="26"/>
                  </a:lnTo>
                  <a:lnTo>
                    <a:pt x="7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8"/>
            <p:cNvSpPr/>
            <p:nvPr/>
          </p:nvSpPr>
          <p:spPr>
            <a:xfrm>
              <a:off x="379550" y="2929800"/>
              <a:ext cx="151050" cy="12750"/>
            </a:xfrm>
            <a:custGeom>
              <a:avLst/>
              <a:gdLst/>
              <a:ahLst/>
              <a:cxnLst/>
              <a:rect l="l" t="t" r="r" b="b"/>
              <a:pathLst>
                <a:path w="6042" h="510" extrusionOk="0">
                  <a:moveTo>
                    <a:pt x="256" y="0"/>
                  </a:moveTo>
                  <a:lnTo>
                    <a:pt x="154" y="26"/>
                  </a:lnTo>
                  <a:lnTo>
                    <a:pt x="77" y="77"/>
                  </a:lnTo>
                  <a:lnTo>
                    <a:pt x="26" y="153"/>
                  </a:lnTo>
                  <a:lnTo>
                    <a:pt x="1" y="255"/>
                  </a:lnTo>
                  <a:lnTo>
                    <a:pt x="26" y="357"/>
                  </a:lnTo>
                  <a:lnTo>
                    <a:pt x="77" y="433"/>
                  </a:lnTo>
                  <a:lnTo>
                    <a:pt x="154" y="484"/>
                  </a:lnTo>
                  <a:lnTo>
                    <a:pt x="256" y="510"/>
                  </a:lnTo>
                  <a:lnTo>
                    <a:pt x="5786" y="510"/>
                  </a:lnTo>
                  <a:lnTo>
                    <a:pt x="5888" y="484"/>
                  </a:lnTo>
                  <a:lnTo>
                    <a:pt x="5965" y="433"/>
                  </a:lnTo>
                  <a:lnTo>
                    <a:pt x="6041" y="357"/>
                  </a:lnTo>
                  <a:lnTo>
                    <a:pt x="6041" y="255"/>
                  </a:lnTo>
                  <a:lnTo>
                    <a:pt x="6041" y="153"/>
                  </a:lnTo>
                  <a:lnTo>
                    <a:pt x="5965" y="77"/>
                  </a:lnTo>
                  <a:lnTo>
                    <a:pt x="5888" y="26"/>
                  </a:lnTo>
                  <a:lnTo>
                    <a:pt x="57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8"/>
            <p:cNvSpPr/>
            <p:nvPr/>
          </p:nvSpPr>
          <p:spPr>
            <a:xfrm>
              <a:off x="379550" y="2958475"/>
              <a:ext cx="52925" cy="12750"/>
            </a:xfrm>
            <a:custGeom>
              <a:avLst/>
              <a:gdLst/>
              <a:ahLst/>
              <a:cxnLst/>
              <a:rect l="l" t="t" r="r" b="b"/>
              <a:pathLst>
                <a:path w="2117" h="510" extrusionOk="0">
                  <a:moveTo>
                    <a:pt x="256" y="0"/>
                  </a:moveTo>
                  <a:lnTo>
                    <a:pt x="154" y="26"/>
                  </a:lnTo>
                  <a:lnTo>
                    <a:pt x="77" y="77"/>
                  </a:lnTo>
                  <a:lnTo>
                    <a:pt x="26" y="153"/>
                  </a:lnTo>
                  <a:lnTo>
                    <a:pt x="1" y="255"/>
                  </a:lnTo>
                  <a:lnTo>
                    <a:pt x="26" y="357"/>
                  </a:lnTo>
                  <a:lnTo>
                    <a:pt x="77" y="433"/>
                  </a:lnTo>
                  <a:lnTo>
                    <a:pt x="154" y="510"/>
                  </a:lnTo>
                  <a:lnTo>
                    <a:pt x="1963" y="510"/>
                  </a:lnTo>
                  <a:lnTo>
                    <a:pt x="2040" y="433"/>
                  </a:lnTo>
                  <a:lnTo>
                    <a:pt x="2091" y="357"/>
                  </a:lnTo>
                  <a:lnTo>
                    <a:pt x="2116" y="255"/>
                  </a:lnTo>
                  <a:lnTo>
                    <a:pt x="2091" y="153"/>
                  </a:lnTo>
                  <a:lnTo>
                    <a:pt x="2040" y="77"/>
                  </a:lnTo>
                  <a:lnTo>
                    <a:pt x="1963" y="26"/>
                  </a:lnTo>
                  <a:lnTo>
                    <a:pt x="18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8"/>
            <p:cNvSpPr/>
            <p:nvPr/>
          </p:nvSpPr>
          <p:spPr>
            <a:xfrm>
              <a:off x="477675" y="2958475"/>
              <a:ext cx="52925" cy="12750"/>
            </a:xfrm>
            <a:custGeom>
              <a:avLst/>
              <a:gdLst/>
              <a:ahLst/>
              <a:cxnLst/>
              <a:rect l="l" t="t" r="r" b="b"/>
              <a:pathLst>
                <a:path w="2117" h="510" extrusionOk="0">
                  <a:moveTo>
                    <a:pt x="256" y="0"/>
                  </a:moveTo>
                  <a:lnTo>
                    <a:pt x="154" y="26"/>
                  </a:lnTo>
                  <a:lnTo>
                    <a:pt x="77" y="77"/>
                  </a:lnTo>
                  <a:lnTo>
                    <a:pt x="26" y="153"/>
                  </a:lnTo>
                  <a:lnTo>
                    <a:pt x="1" y="255"/>
                  </a:lnTo>
                  <a:lnTo>
                    <a:pt x="26" y="357"/>
                  </a:lnTo>
                  <a:lnTo>
                    <a:pt x="77" y="433"/>
                  </a:lnTo>
                  <a:lnTo>
                    <a:pt x="154" y="510"/>
                  </a:lnTo>
                  <a:lnTo>
                    <a:pt x="1963" y="510"/>
                  </a:lnTo>
                  <a:lnTo>
                    <a:pt x="2040" y="433"/>
                  </a:lnTo>
                  <a:lnTo>
                    <a:pt x="2116" y="357"/>
                  </a:lnTo>
                  <a:lnTo>
                    <a:pt x="2116" y="255"/>
                  </a:lnTo>
                  <a:lnTo>
                    <a:pt x="2116" y="153"/>
                  </a:lnTo>
                  <a:lnTo>
                    <a:pt x="2040" y="77"/>
                  </a:lnTo>
                  <a:lnTo>
                    <a:pt x="1963" y="26"/>
                  </a:lnTo>
                  <a:lnTo>
                    <a:pt x="18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8"/>
            <p:cNvSpPr/>
            <p:nvPr/>
          </p:nvSpPr>
          <p:spPr>
            <a:xfrm>
              <a:off x="379550" y="2985850"/>
              <a:ext cx="52925" cy="12775"/>
            </a:xfrm>
            <a:custGeom>
              <a:avLst/>
              <a:gdLst/>
              <a:ahLst/>
              <a:cxnLst/>
              <a:rect l="l" t="t" r="r" b="b"/>
              <a:pathLst>
                <a:path w="2117" h="511" extrusionOk="0">
                  <a:moveTo>
                    <a:pt x="256" y="1"/>
                  </a:moveTo>
                  <a:lnTo>
                    <a:pt x="154" y="26"/>
                  </a:lnTo>
                  <a:lnTo>
                    <a:pt x="77" y="77"/>
                  </a:lnTo>
                  <a:lnTo>
                    <a:pt x="26" y="154"/>
                  </a:lnTo>
                  <a:lnTo>
                    <a:pt x="1" y="256"/>
                  </a:lnTo>
                  <a:lnTo>
                    <a:pt x="26" y="358"/>
                  </a:lnTo>
                  <a:lnTo>
                    <a:pt x="77" y="434"/>
                  </a:lnTo>
                  <a:lnTo>
                    <a:pt x="154" y="485"/>
                  </a:lnTo>
                  <a:lnTo>
                    <a:pt x="256" y="511"/>
                  </a:lnTo>
                  <a:lnTo>
                    <a:pt x="1861" y="511"/>
                  </a:lnTo>
                  <a:lnTo>
                    <a:pt x="1963" y="485"/>
                  </a:lnTo>
                  <a:lnTo>
                    <a:pt x="2040" y="434"/>
                  </a:lnTo>
                  <a:lnTo>
                    <a:pt x="2091" y="358"/>
                  </a:lnTo>
                  <a:lnTo>
                    <a:pt x="2116" y="256"/>
                  </a:lnTo>
                  <a:lnTo>
                    <a:pt x="2091" y="154"/>
                  </a:lnTo>
                  <a:lnTo>
                    <a:pt x="2040" y="77"/>
                  </a:lnTo>
                  <a:lnTo>
                    <a:pt x="1963" y="26"/>
                  </a:lnTo>
                  <a:lnTo>
                    <a:pt x="18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8"/>
            <p:cNvSpPr/>
            <p:nvPr/>
          </p:nvSpPr>
          <p:spPr>
            <a:xfrm>
              <a:off x="477675" y="2985850"/>
              <a:ext cx="52925" cy="12775"/>
            </a:xfrm>
            <a:custGeom>
              <a:avLst/>
              <a:gdLst/>
              <a:ahLst/>
              <a:cxnLst/>
              <a:rect l="l" t="t" r="r" b="b"/>
              <a:pathLst>
                <a:path w="2117" h="511" extrusionOk="0">
                  <a:moveTo>
                    <a:pt x="256" y="1"/>
                  </a:moveTo>
                  <a:lnTo>
                    <a:pt x="154" y="26"/>
                  </a:lnTo>
                  <a:lnTo>
                    <a:pt x="77" y="77"/>
                  </a:lnTo>
                  <a:lnTo>
                    <a:pt x="26" y="154"/>
                  </a:lnTo>
                  <a:lnTo>
                    <a:pt x="1" y="256"/>
                  </a:lnTo>
                  <a:lnTo>
                    <a:pt x="26" y="358"/>
                  </a:lnTo>
                  <a:lnTo>
                    <a:pt x="77" y="434"/>
                  </a:lnTo>
                  <a:lnTo>
                    <a:pt x="154" y="485"/>
                  </a:lnTo>
                  <a:lnTo>
                    <a:pt x="256" y="511"/>
                  </a:lnTo>
                  <a:lnTo>
                    <a:pt x="1861" y="511"/>
                  </a:lnTo>
                  <a:lnTo>
                    <a:pt x="1963" y="485"/>
                  </a:lnTo>
                  <a:lnTo>
                    <a:pt x="2040" y="434"/>
                  </a:lnTo>
                  <a:lnTo>
                    <a:pt x="2116" y="358"/>
                  </a:lnTo>
                  <a:lnTo>
                    <a:pt x="2116" y="256"/>
                  </a:lnTo>
                  <a:lnTo>
                    <a:pt x="2116" y="154"/>
                  </a:lnTo>
                  <a:lnTo>
                    <a:pt x="2040" y="77"/>
                  </a:lnTo>
                  <a:lnTo>
                    <a:pt x="1963" y="26"/>
                  </a:lnTo>
                  <a:lnTo>
                    <a:pt x="18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 name="Google Shape;833;p58"/>
          <p:cNvGrpSpPr/>
          <p:nvPr/>
        </p:nvGrpSpPr>
        <p:grpSpPr>
          <a:xfrm>
            <a:off x="3415851" y="2643142"/>
            <a:ext cx="349606" cy="557755"/>
            <a:chOff x="1065775" y="2639900"/>
            <a:chExt cx="269550" cy="433275"/>
          </a:xfrm>
        </p:grpSpPr>
        <p:sp>
          <p:nvSpPr>
            <p:cNvPr id="834" name="Google Shape;834;p58"/>
            <p:cNvSpPr/>
            <p:nvPr/>
          </p:nvSpPr>
          <p:spPr>
            <a:xfrm>
              <a:off x="1065775" y="2639900"/>
              <a:ext cx="269550" cy="281625"/>
            </a:xfrm>
            <a:custGeom>
              <a:avLst/>
              <a:gdLst/>
              <a:ahLst/>
              <a:cxnLst/>
              <a:rect l="l" t="t" r="r" b="b"/>
              <a:pathLst>
                <a:path w="10782" h="11265" extrusionOk="0">
                  <a:moveTo>
                    <a:pt x="5888" y="510"/>
                  </a:moveTo>
                  <a:lnTo>
                    <a:pt x="6397" y="535"/>
                  </a:lnTo>
                  <a:lnTo>
                    <a:pt x="6856" y="561"/>
                  </a:lnTo>
                  <a:lnTo>
                    <a:pt x="7315" y="637"/>
                  </a:lnTo>
                  <a:lnTo>
                    <a:pt x="7774" y="688"/>
                  </a:lnTo>
                  <a:lnTo>
                    <a:pt x="8181" y="790"/>
                  </a:lnTo>
                  <a:lnTo>
                    <a:pt x="8589" y="867"/>
                  </a:lnTo>
                  <a:lnTo>
                    <a:pt x="8946" y="994"/>
                  </a:lnTo>
                  <a:lnTo>
                    <a:pt x="9226" y="1096"/>
                  </a:lnTo>
                  <a:lnTo>
                    <a:pt x="9507" y="1198"/>
                  </a:lnTo>
                  <a:lnTo>
                    <a:pt x="9736" y="1325"/>
                  </a:lnTo>
                  <a:lnTo>
                    <a:pt x="9915" y="1453"/>
                  </a:lnTo>
                  <a:lnTo>
                    <a:pt x="10067" y="1580"/>
                  </a:lnTo>
                  <a:lnTo>
                    <a:pt x="10195" y="1708"/>
                  </a:lnTo>
                  <a:lnTo>
                    <a:pt x="10246" y="1835"/>
                  </a:lnTo>
                  <a:lnTo>
                    <a:pt x="10271" y="1962"/>
                  </a:lnTo>
                  <a:lnTo>
                    <a:pt x="10246" y="2090"/>
                  </a:lnTo>
                  <a:lnTo>
                    <a:pt x="10195" y="2217"/>
                  </a:lnTo>
                  <a:lnTo>
                    <a:pt x="10067" y="2345"/>
                  </a:lnTo>
                  <a:lnTo>
                    <a:pt x="9915" y="2447"/>
                  </a:lnTo>
                  <a:lnTo>
                    <a:pt x="9736" y="2574"/>
                  </a:lnTo>
                  <a:lnTo>
                    <a:pt x="9507" y="2702"/>
                  </a:lnTo>
                  <a:lnTo>
                    <a:pt x="9226" y="2829"/>
                  </a:lnTo>
                  <a:lnTo>
                    <a:pt x="8946" y="2931"/>
                  </a:lnTo>
                  <a:lnTo>
                    <a:pt x="8589" y="3033"/>
                  </a:lnTo>
                  <a:lnTo>
                    <a:pt x="8232" y="3109"/>
                  </a:lnTo>
                  <a:lnTo>
                    <a:pt x="7850" y="3211"/>
                  </a:lnTo>
                  <a:lnTo>
                    <a:pt x="7442" y="3262"/>
                  </a:lnTo>
                  <a:lnTo>
                    <a:pt x="6576" y="3364"/>
                  </a:lnTo>
                  <a:lnTo>
                    <a:pt x="5658" y="3415"/>
                  </a:lnTo>
                  <a:lnTo>
                    <a:pt x="5658" y="3084"/>
                  </a:lnTo>
                  <a:lnTo>
                    <a:pt x="5633" y="2982"/>
                  </a:lnTo>
                  <a:lnTo>
                    <a:pt x="5582" y="2905"/>
                  </a:lnTo>
                  <a:lnTo>
                    <a:pt x="5505" y="2854"/>
                  </a:lnTo>
                  <a:lnTo>
                    <a:pt x="5403" y="2829"/>
                  </a:lnTo>
                  <a:lnTo>
                    <a:pt x="5302" y="2854"/>
                  </a:lnTo>
                  <a:lnTo>
                    <a:pt x="5225" y="2905"/>
                  </a:lnTo>
                  <a:lnTo>
                    <a:pt x="5174" y="2982"/>
                  </a:lnTo>
                  <a:lnTo>
                    <a:pt x="5149" y="3084"/>
                  </a:lnTo>
                  <a:lnTo>
                    <a:pt x="5149" y="3415"/>
                  </a:lnTo>
                  <a:lnTo>
                    <a:pt x="4231" y="3364"/>
                  </a:lnTo>
                  <a:lnTo>
                    <a:pt x="3365" y="3262"/>
                  </a:lnTo>
                  <a:lnTo>
                    <a:pt x="2957" y="3211"/>
                  </a:lnTo>
                  <a:lnTo>
                    <a:pt x="2549" y="3109"/>
                  </a:lnTo>
                  <a:lnTo>
                    <a:pt x="2192" y="3033"/>
                  </a:lnTo>
                  <a:lnTo>
                    <a:pt x="1861" y="2931"/>
                  </a:lnTo>
                  <a:lnTo>
                    <a:pt x="1555" y="2829"/>
                  </a:lnTo>
                  <a:lnTo>
                    <a:pt x="1300" y="2702"/>
                  </a:lnTo>
                  <a:lnTo>
                    <a:pt x="1071" y="2574"/>
                  </a:lnTo>
                  <a:lnTo>
                    <a:pt x="867" y="2447"/>
                  </a:lnTo>
                  <a:lnTo>
                    <a:pt x="714" y="2345"/>
                  </a:lnTo>
                  <a:lnTo>
                    <a:pt x="612" y="2217"/>
                  </a:lnTo>
                  <a:lnTo>
                    <a:pt x="536" y="2090"/>
                  </a:lnTo>
                  <a:lnTo>
                    <a:pt x="510" y="1962"/>
                  </a:lnTo>
                  <a:lnTo>
                    <a:pt x="536" y="1835"/>
                  </a:lnTo>
                  <a:lnTo>
                    <a:pt x="612" y="1708"/>
                  </a:lnTo>
                  <a:lnTo>
                    <a:pt x="714" y="1580"/>
                  </a:lnTo>
                  <a:lnTo>
                    <a:pt x="867" y="1453"/>
                  </a:lnTo>
                  <a:lnTo>
                    <a:pt x="1071" y="1325"/>
                  </a:lnTo>
                  <a:lnTo>
                    <a:pt x="1300" y="1198"/>
                  </a:lnTo>
                  <a:lnTo>
                    <a:pt x="1555" y="1096"/>
                  </a:lnTo>
                  <a:lnTo>
                    <a:pt x="1861" y="994"/>
                  </a:lnTo>
                  <a:lnTo>
                    <a:pt x="2218" y="867"/>
                  </a:lnTo>
                  <a:lnTo>
                    <a:pt x="2625" y="790"/>
                  </a:lnTo>
                  <a:lnTo>
                    <a:pt x="3033" y="688"/>
                  </a:lnTo>
                  <a:lnTo>
                    <a:pt x="3467" y="637"/>
                  </a:lnTo>
                  <a:lnTo>
                    <a:pt x="3925" y="561"/>
                  </a:lnTo>
                  <a:lnTo>
                    <a:pt x="4410" y="535"/>
                  </a:lnTo>
                  <a:lnTo>
                    <a:pt x="4894" y="510"/>
                  </a:lnTo>
                  <a:close/>
                  <a:moveTo>
                    <a:pt x="4919" y="0"/>
                  </a:moveTo>
                  <a:lnTo>
                    <a:pt x="4410" y="26"/>
                  </a:lnTo>
                  <a:lnTo>
                    <a:pt x="3925" y="51"/>
                  </a:lnTo>
                  <a:lnTo>
                    <a:pt x="3467" y="127"/>
                  </a:lnTo>
                  <a:lnTo>
                    <a:pt x="2982" y="178"/>
                  </a:lnTo>
                  <a:lnTo>
                    <a:pt x="2549" y="280"/>
                  </a:lnTo>
                  <a:lnTo>
                    <a:pt x="2116" y="382"/>
                  </a:lnTo>
                  <a:lnTo>
                    <a:pt x="1733" y="484"/>
                  </a:lnTo>
                  <a:lnTo>
                    <a:pt x="1351" y="637"/>
                  </a:lnTo>
                  <a:lnTo>
                    <a:pt x="1020" y="765"/>
                  </a:lnTo>
                  <a:lnTo>
                    <a:pt x="740" y="943"/>
                  </a:lnTo>
                  <a:lnTo>
                    <a:pt x="485" y="1121"/>
                  </a:lnTo>
                  <a:lnTo>
                    <a:pt x="281" y="1300"/>
                  </a:lnTo>
                  <a:lnTo>
                    <a:pt x="128" y="1504"/>
                  </a:lnTo>
                  <a:lnTo>
                    <a:pt x="51" y="1733"/>
                  </a:lnTo>
                  <a:lnTo>
                    <a:pt x="26" y="1835"/>
                  </a:lnTo>
                  <a:lnTo>
                    <a:pt x="0" y="1962"/>
                  </a:lnTo>
                  <a:lnTo>
                    <a:pt x="0" y="11010"/>
                  </a:lnTo>
                  <a:lnTo>
                    <a:pt x="26" y="11112"/>
                  </a:lnTo>
                  <a:lnTo>
                    <a:pt x="77" y="11188"/>
                  </a:lnTo>
                  <a:lnTo>
                    <a:pt x="179" y="11239"/>
                  </a:lnTo>
                  <a:lnTo>
                    <a:pt x="255" y="11265"/>
                  </a:lnTo>
                  <a:lnTo>
                    <a:pt x="357" y="11239"/>
                  </a:lnTo>
                  <a:lnTo>
                    <a:pt x="434" y="11188"/>
                  </a:lnTo>
                  <a:lnTo>
                    <a:pt x="510" y="11112"/>
                  </a:lnTo>
                  <a:lnTo>
                    <a:pt x="510" y="11010"/>
                  </a:lnTo>
                  <a:lnTo>
                    <a:pt x="510" y="2829"/>
                  </a:lnTo>
                  <a:lnTo>
                    <a:pt x="714" y="2956"/>
                  </a:lnTo>
                  <a:lnTo>
                    <a:pt x="918" y="3084"/>
                  </a:lnTo>
                  <a:lnTo>
                    <a:pt x="1147" y="3186"/>
                  </a:lnTo>
                  <a:lnTo>
                    <a:pt x="1402" y="3288"/>
                  </a:lnTo>
                  <a:lnTo>
                    <a:pt x="1963" y="3492"/>
                  </a:lnTo>
                  <a:lnTo>
                    <a:pt x="2575" y="3645"/>
                  </a:lnTo>
                  <a:lnTo>
                    <a:pt x="3237" y="3772"/>
                  </a:lnTo>
                  <a:lnTo>
                    <a:pt x="3951" y="3848"/>
                  </a:lnTo>
                  <a:lnTo>
                    <a:pt x="4664" y="3899"/>
                  </a:lnTo>
                  <a:lnTo>
                    <a:pt x="5403" y="3925"/>
                  </a:lnTo>
                  <a:lnTo>
                    <a:pt x="6117" y="3899"/>
                  </a:lnTo>
                  <a:lnTo>
                    <a:pt x="6856" y="3848"/>
                  </a:lnTo>
                  <a:lnTo>
                    <a:pt x="7544" y="3772"/>
                  </a:lnTo>
                  <a:lnTo>
                    <a:pt x="8207" y="3645"/>
                  </a:lnTo>
                  <a:lnTo>
                    <a:pt x="8844" y="3492"/>
                  </a:lnTo>
                  <a:lnTo>
                    <a:pt x="9405" y="3288"/>
                  </a:lnTo>
                  <a:lnTo>
                    <a:pt x="9660" y="3186"/>
                  </a:lnTo>
                  <a:lnTo>
                    <a:pt x="9889" y="3084"/>
                  </a:lnTo>
                  <a:lnTo>
                    <a:pt x="10093" y="2956"/>
                  </a:lnTo>
                  <a:lnTo>
                    <a:pt x="10271" y="2829"/>
                  </a:lnTo>
                  <a:lnTo>
                    <a:pt x="10271" y="7773"/>
                  </a:lnTo>
                  <a:lnTo>
                    <a:pt x="10297" y="7875"/>
                  </a:lnTo>
                  <a:lnTo>
                    <a:pt x="10348" y="7952"/>
                  </a:lnTo>
                  <a:lnTo>
                    <a:pt x="10424" y="8003"/>
                  </a:lnTo>
                  <a:lnTo>
                    <a:pt x="10526" y="8028"/>
                  </a:lnTo>
                  <a:lnTo>
                    <a:pt x="10628" y="8003"/>
                  </a:lnTo>
                  <a:lnTo>
                    <a:pt x="10705" y="7952"/>
                  </a:lnTo>
                  <a:lnTo>
                    <a:pt x="10756" y="7875"/>
                  </a:lnTo>
                  <a:lnTo>
                    <a:pt x="10781" y="7773"/>
                  </a:lnTo>
                  <a:lnTo>
                    <a:pt x="10781" y="1962"/>
                  </a:lnTo>
                  <a:lnTo>
                    <a:pt x="10781" y="1835"/>
                  </a:lnTo>
                  <a:lnTo>
                    <a:pt x="10756" y="1733"/>
                  </a:lnTo>
                  <a:lnTo>
                    <a:pt x="10654" y="1504"/>
                  </a:lnTo>
                  <a:lnTo>
                    <a:pt x="10501" y="1300"/>
                  </a:lnTo>
                  <a:lnTo>
                    <a:pt x="10297" y="1121"/>
                  </a:lnTo>
                  <a:lnTo>
                    <a:pt x="10067" y="943"/>
                  </a:lnTo>
                  <a:lnTo>
                    <a:pt x="9762" y="765"/>
                  </a:lnTo>
                  <a:lnTo>
                    <a:pt x="9430" y="637"/>
                  </a:lnTo>
                  <a:lnTo>
                    <a:pt x="9073" y="484"/>
                  </a:lnTo>
                  <a:lnTo>
                    <a:pt x="8666" y="382"/>
                  </a:lnTo>
                  <a:lnTo>
                    <a:pt x="8258" y="280"/>
                  </a:lnTo>
                  <a:lnTo>
                    <a:pt x="7799" y="178"/>
                  </a:lnTo>
                  <a:lnTo>
                    <a:pt x="7340" y="127"/>
                  </a:lnTo>
                  <a:lnTo>
                    <a:pt x="6856" y="51"/>
                  </a:lnTo>
                  <a:lnTo>
                    <a:pt x="6372" y="26"/>
                  </a:lnTo>
                  <a:lnTo>
                    <a:pt x="58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8"/>
            <p:cNvSpPr/>
            <p:nvPr/>
          </p:nvSpPr>
          <p:spPr>
            <a:xfrm>
              <a:off x="1065775" y="2857800"/>
              <a:ext cx="269550" cy="215375"/>
            </a:xfrm>
            <a:custGeom>
              <a:avLst/>
              <a:gdLst/>
              <a:ahLst/>
              <a:cxnLst/>
              <a:rect l="l" t="t" r="r" b="b"/>
              <a:pathLst>
                <a:path w="10782" h="8615" extrusionOk="0">
                  <a:moveTo>
                    <a:pt x="10526" y="0"/>
                  </a:moveTo>
                  <a:lnTo>
                    <a:pt x="10424" y="26"/>
                  </a:lnTo>
                  <a:lnTo>
                    <a:pt x="10348" y="77"/>
                  </a:lnTo>
                  <a:lnTo>
                    <a:pt x="10297" y="153"/>
                  </a:lnTo>
                  <a:lnTo>
                    <a:pt x="10271" y="255"/>
                  </a:lnTo>
                  <a:lnTo>
                    <a:pt x="10271" y="5786"/>
                  </a:lnTo>
                  <a:lnTo>
                    <a:pt x="9965" y="5556"/>
                  </a:lnTo>
                  <a:lnTo>
                    <a:pt x="9532" y="5352"/>
                  </a:lnTo>
                  <a:lnTo>
                    <a:pt x="9328" y="5352"/>
                  </a:lnTo>
                  <a:lnTo>
                    <a:pt x="9252" y="5403"/>
                  </a:lnTo>
                  <a:lnTo>
                    <a:pt x="9201" y="5505"/>
                  </a:lnTo>
                  <a:lnTo>
                    <a:pt x="9175" y="5582"/>
                  </a:lnTo>
                  <a:lnTo>
                    <a:pt x="9201" y="5684"/>
                  </a:lnTo>
                  <a:lnTo>
                    <a:pt x="9252" y="5760"/>
                  </a:lnTo>
                  <a:lnTo>
                    <a:pt x="9328" y="5837"/>
                  </a:lnTo>
                  <a:lnTo>
                    <a:pt x="9736" y="6015"/>
                  </a:lnTo>
                  <a:lnTo>
                    <a:pt x="9889" y="6117"/>
                  </a:lnTo>
                  <a:lnTo>
                    <a:pt x="10042" y="6244"/>
                  </a:lnTo>
                  <a:lnTo>
                    <a:pt x="10144" y="6346"/>
                  </a:lnTo>
                  <a:lnTo>
                    <a:pt x="10220" y="6448"/>
                  </a:lnTo>
                  <a:lnTo>
                    <a:pt x="10271" y="6550"/>
                  </a:lnTo>
                  <a:lnTo>
                    <a:pt x="10271" y="6652"/>
                  </a:lnTo>
                  <a:lnTo>
                    <a:pt x="10246" y="6780"/>
                  </a:lnTo>
                  <a:lnTo>
                    <a:pt x="10195" y="6907"/>
                  </a:lnTo>
                  <a:lnTo>
                    <a:pt x="10067" y="7034"/>
                  </a:lnTo>
                  <a:lnTo>
                    <a:pt x="9915" y="7162"/>
                  </a:lnTo>
                  <a:lnTo>
                    <a:pt x="9736" y="7289"/>
                  </a:lnTo>
                  <a:lnTo>
                    <a:pt x="9507" y="7391"/>
                  </a:lnTo>
                  <a:lnTo>
                    <a:pt x="9226" y="7519"/>
                  </a:lnTo>
                  <a:lnTo>
                    <a:pt x="8946" y="7621"/>
                  </a:lnTo>
                  <a:lnTo>
                    <a:pt x="8589" y="7723"/>
                  </a:lnTo>
                  <a:lnTo>
                    <a:pt x="8181" y="7824"/>
                  </a:lnTo>
                  <a:lnTo>
                    <a:pt x="7774" y="7901"/>
                  </a:lnTo>
                  <a:lnTo>
                    <a:pt x="7315" y="7977"/>
                  </a:lnTo>
                  <a:lnTo>
                    <a:pt x="6856" y="8028"/>
                  </a:lnTo>
                  <a:lnTo>
                    <a:pt x="6397" y="8079"/>
                  </a:lnTo>
                  <a:lnTo>
                    <a:pt x="5888" y="8105"/>
                  </a:lnTo>
                  <a:lnTo>
                    <a:pt x="4894" y="8105"/>
                  </a:lnTo>
                  <a:lnTo>
                    <a:pt x="4410" y="8079"/>
                  </a:lnTo>
                  <a:lnTo>
                    <a:pt x="3925" y="8028"/>
                  </a:lnTo>
                  <a:lnTo>
                    <a:pt x="3467" y="7977"/>
                  </a:lnTo>
                  <a:lnTo>
                    <a:pt x="3033" y="7901"/>
                  </a:lnTo>
                  <a:lnTo>
                    <a:pt x="2625" y="7824"/>
                  </a:lnTo>
                  <a:lnTo>
                    <a:pt x="2218" y="7723"/>
                  </a:lnTo>
                  <a:lnTo>
                    <a:pt x="1861" y="7621"/>
                  </a:lnTo>
                  <a:lnTo>
                    <a:pt x="1555" y="7519"/>
                  </a:lnTo>
                  <a:lnTo>
                    <a:pt x="1300" y="7391"/>
                  </a:lnTo>
                  <a:lnTo>
                    <a:pt x="1071" y="7289"/>
                  </a:lnTo>
                  <a:lnTo>
                    <a:pt x="867" y="7162"/>
                  </a:lnTo>
                  <a:lnTo>
                    <a:pt x="714" y="7034"/>
                  </a:lnTo>
                  <a:lnTo>
                    <a:pt x="612" y="6907"/>
                  </a:lnTo>
                  <a:lnTo>
                    <a:pt x="536" y="6780"/>
                  </a:lnTo>
                  <a:lnTo>
                    <a:pt x="510" y="6652"/>
                  </a:lnTo>
                  <a:lnTo>
                    <a:pt x="536" y="6525"/>
                  </a:lnTo>
                  <a:lnTo>
                    <a:pt x="612" y="6397"/>
                  </a:lnTo>
                  <a:lnTo>
                    <a:pt x="714" y="6270"/>
                  </a:lnTo>
                  <a:lnTo>
                    <a:pt x="867" y="6142"/>
                  </a:lnTo>
                  <a:lnTo>
                    <a:pt x="1071" y="6015"/>
                  </a:lnTo>
                  <a:lnTo>
                    <a:pt x="1300" y="5913"/>
                  </a:lnTo>
                  <a:lnTo>
                    <a:pt x="1555" y="5786"/>
                  </a:lnTo>
                  <a:lnTo>
                    <a:pt x="1861" y="5684"/>
                  </a:lnTo>
                  <a:lnTo>
                    <a:pt x="2192" y="5582"/>
                  </a:lnTo>
                  <a:lnTo>
                    <a:pt x="2549" y="5480"/>
                  </a:lnTo>
                  <a:lnTo>
                    <a:pt x="2957" y="5403"/>
                  </a:lnTo>
                  <a:lnTo>
                    <a:pt x="3365" y="5327"/>
                  </a:lnTo>
                  <a:lnTo>
                    <a:pt x="4231" y="5250"/>
                  </a:lnTo>
                  <a:lnTo>
                    <a:pt x="5149" y="5199"/>
                  </a:lnTo>
                  <a:lnTo>
                    <a:pt x="5149" y="5531"/>
                  </a:lnTo>
                  <a:lnTo>
                    <a:pt x="5174" y="5633"/>
                  </a:lnTo>
                  <a:lnTo>
                    <a:pt x="5225" y="5709"/>
                  </a:lnTo>
                  <a:lnTo>
                    <a:pt x="5302" y="5760"/>
                  </a:lnTo>
                  <a:lnTo>
                    <a:pt x="5403" y="5786"/>
                  </a:lnTo>
                  <a:lnTo>
                    <a:pt x="5505" y="5760"/>
                  </a:lnTo>
                  <a:lnTo>
                    <a:pt x="5582" y="5709"/>
                  </a:lnTo>
                  <a:lnTo>
                    <a:pt x="5633" y="5633"/>
                  </a:lnTo>
                  <a:lnTo>
                    <a:pt x="5658" y="5531"/>
                  </a:lnTo>
                  <a:lnTo>
                    <a:pt x="5658" y="5199"/>
                  </a:lnTo>
                  <a:lnTo>
                    <a:pt x="6474" y="5225"/>
                  </a:lnTo>
                  <a:lnTo>
                    <a:pt x="6576" y="5225"/>
                  </a:lnTo>
                  <a:lnTo>
                    <a:pt x="6652" y="5174"/>
                  </a:lnTo>
                  <a:lnTo>
                    <a:pt x="6729" y="5097"/>
                  </a:lnTo>
                  <a:lnTo>
                    <a:pt x="6754" y="4996"/>
                  </a:lnTo>
                  <a:lnTo>
                    <a:pt x="6729" y="4894"/>
                  </a:lnTo>
                  <a:lnTo>
                    <a:pt x="6678" y="4817"/>
                  </a:lnTo>
                  <a:lnTo>
                    <a:pt x="6601" y="4741"/>
                  </a:lnTo>
                  <a:lnTo>
                    <a:pt x="6499" y="4715"/>
                  </a:lnTo>
                  <a:lnTo>
                    <a:pt x="5964" y="4690"/>
                  </a:lnTo>
                  <a:lnTo>
                    <a:pt x="5403" y="4690"/>
                  </a:lnTo>
                  <a:lnTo>
                    <a:pt x="4664" y="4715"/>
                  </a:lnTo>
                  <a:lnTo>
                    <a:pt x="3951" y="4766"/>
                  </a:lnTo>
                  <a:lnTo>
                    <a:pt x="3237" y="4843"/>
                  </a:lnTo>
                  <a:lnTo>
                    <a:pt x="2575" y="4970"/>
                  </a:lnTo>
                  <a:lnTo>
                    <a:pt x="1963" y="5123"/>
                  </a:lnTo>
                  <a:lnTo>
                    <a:pt x="1402" y="5301"/>
                  </a:lnTo>
                  <a:lnTo>
                    <a:pt x="1147" y="5403"/>
                  </a:lnTo>
                  <a:lnTo>
                    <a:pt x="918" y="5531"/>
                  </a:lnTo>
                  <a:lnTo>
                    <a:pt x="714" y="5658"/>
                  </a:lnTo>
                  <a:lnTo>
                    <a:pt x="510" y="5786"/>
                  </a:lnTo>
                  <a:lnTo>
                    <a:pt x="510" y="3492"/>
                  </a:lnTo>
                  <a:lnTo>
                    <a:pt x="510" y="3415"/>
                  </a:lnTo>
                  <a:lnTo>
                    <a:pt x="434" y="3313"/>
                  </a:lnTo>
                  <a:lnTo>
                    <a:pt x="357" y="3262"/>
                  </a:lnTo>
                  <a:lnTo>
                    <a:pt x="255" y="3237"/>
                  </a:lnTo>
                  <a:lnTo>
                    <a:pt x="179" y="3262"/>
                  </a:lnTo>
                  <a:lnTo>
                    <a:pt x="77" y="3313"/>
                  </a:lnTo>
                  <a:lnTo>
                    <a:pt x="26" y="3415"/>
                  </a:lnTo>
                  <a:lnTo>
                    <a:pt x="0" y="3492"/>
                  </a:lnTo>
                  <a:lnTo>
                    <a:pt x="0" y="6652"/>
                  </a:lnTo>
                  <a:lnTo>
                    <a:pt x="26" y="6780"/>
                  </a:lnTo>
                  <a:lnTo>
                    <a:pt x="51" y="6881"/>
                  </a:lnTo>
                  <a:lnTo>
                    <a:pt x="128" y="7111"/>
                  </a:lnTo>
                  <a:lnTo>
                    <a:pt x="281" y="7315"/>
                  </a:lnTo>
                  <a:lnTo>
                    <a:pt x="485" y="7493"/>
                  </a:lnTo>
                  <a:lnTo>
                    <a:pt x="740" y="7672"/>
                  </a:lnTo>
                  <a:lnTo>
                    <a:pt x="1020" y="7824"/>
                  </a:lnTo>
                  <a:lnTo>
                    <a:pt x="1351" y="7977"/>
                  </a:lnTo>
                  <a:lnTo>
                    <a:pt x="1733" y="8105"/>
                  </a:lnTo>
                  <a:lnTo>
                    <a:pt x="2116" y="8232"/>
                  </a:lnTo>
                  <a:lnTo>
                    <a:pt x="2549" y="8334"/>
                  </a:lnTo>
                  <a:lnTo>
                    <a:pt x="2982" y="8411"/>
                  </a:lnTo>
                  <a:lnTo>
                    <a:pt x="3467" y="8487"/>
                  </a:lnTo>
                  <a:lnTo>
                    <a:pt x="3925" y="8538"/>
                  </a:lnTo>
                  <a:lnTo>
                    <a:pt x="4410" y="8589"/>
                  </a:lnTo>
                  <a:lnTo>
                    <a:pt x="4919" y="8615"/>
                  </a:lnTo>
                  <a:lnTo>
                    <a:pt x="5888" y="8615"/>
                  </a:lnTo>
                  <a:lnTo>
                    <a:pt x="6372" y="8589"/>
                  </a:lnTo>
                  <a:lnTo>
                    <a:pt x="6856" y="8538"/>
                  </a:lnTo>
                  <a:lnTo>
                    <a:pt x="7340" y="8487"/>
                  </a:lnTo>
                  <a:lnTo>
                    <a:pt x="7799" y="8411"/>
                  </a:lnTo>
                  <a:lnTo>
                    <a:pt x="8258" y="8334"/>
                  </a:lnTo>
                  <a:lnTo>
                    <a:pt x="8666" y="8232"/>
                  </a:lnTo>
                  <a:lnTo>
                    <a:pt x="9073" y="8105"/>
                  </a:lnTo>
                  <a:lnTo>
                    <a:pt x="9430" y="7977"/>
                  </a:lnTo>
                  <a:lnTo>
                    <a:pt x="9762" y="7824"/>
                  </a:lnTo>
                  <a:lnTo>
                    <a:pt x="10067" y="7672"/>
                  </a:lnTo>
                  <a:lnTo>
                    <a:pt x="10297" y="7493"/>
                  </a:lnTo>
                  <a:lnTo>
                    <a:pt x="10501" y="7315"/>
                  </a:lnTo>
                  <a:lnTo>
                    <a:pt x="10654" y="7111"/>
                  </a:lnTo>
                  <a:lnTo>
                    <a:pt x="10756" y="6881"/>
                  </a:lnTo>
                  <a:lnTo>
                    <a:pt x="10781" y="6780"/>
                  </a:lnTo>
                  <a:lnTo>
                    <a:pt x="10781" y="6652"/>
                  </a:lnTo>
                  <a:lnTo>
                    <a:pt x="10781" y="255"/>
                  </a:lnTo>
                  <a:lnTo>
                    <a:pt x="10756" y="153"/>
                  </a:lnTo>
                  <a:lnTo>
                    <a:pt x="10705" y="77"/>
                  </a:lnTo>
                  <a:lnTo>
                    <a:pt x="10628" y="26"/>
                  </a:lnTo>
                  <a:lnTo>
                    <a:pt x="105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8"/>
            <p:cNvSpPr/>
            <p:nvPr/>
          </p:nvSpPr>
          <p:spPr>
            <a:xfrm>
              <a:off x="1194475" y="2682575"/>
              <a:ext cx="12775" cy="17875"/>
            </a:xfrm>
            <a:custGeom>
              <a:avLst/>
              <a:gdLst/>
              <a:ahLst/>
              <a:cxnLst/>
              <a:rect l="l" t="t" r="r" b="b"/>
              <a:pathLst>
                <a:path w="511" h="715" extrusionOk="0">
                  <a:moveTo>
                    <a:pt x="255" y="1"/>
                  </a:moveTo>
                  <a:lnTo>
                    <a:pt x="154" y="26"/>
                  </a:lnTo>
                  <a:lnTo>
                    <a:pt x="77" y="77"/>
                  </a:lnTo>
                  <a:lnTo>
                    <a:pt x="26" y="153"/>
                  </a:lnTo>
                  <a:lnTo>
                    <a:pt x="1" y="255"/>
                  </a:lnTo>
                  <a:lnTo>
                    <a:pt x="1" y="459"/>
                  </a:lnTo>
                  <a:lnTo>
                    <a:pt x="26" y="561"/>
                  </a:lnTo>
                  <a:lnTo>
                    <a:pt x="77" y="638"/>
                  </a:lnTo>
                  <a:lnTo>
                    <a:pt x="154" y="689"/>
                  </a:lnTo>
                  <a:lnTo>
                    <a:pt x="255" y="714"/>
                  </a:lnTo>
                  <a:lnTo>
                    <a:pt x="357" y="689"/>
                  </a:lnTo>
                  <a:lnTo>
                    <a:pt x="434" y="638"/>
                  </a:lnTo>
                  <a:lnTo>
                    <a:pt x="485" y="561"/>
                  </a:lnTo>
                  <a:lnTo>
                    <a:pt x="510" y="459"/>
                  </a:lnTo>
                  <a:lnTo>
                    <a:pt x="510" y="255"/>
                  </a:lnTo>
                  <a:lnTo>
                    <a:pt x="485" y="153"/>
                  </a:lnTo>
                  <a:lnTo>
                    <a:pt x="434" y="77"/>
                  </a:lnTo>
                  <a:lnTo>
                    <a:pt x="357" y="26"/>
                  </a:lnTo>
                  <a:lnTo>
                    <a:pt x="2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8"/>
            <p:cNvSpPr/>
            <p:nvPr/>
          </p:nvSpPr>
          <p:spPr>
            <a:xfrm>
              <a:off x="1194475" y="2878175"/>
              <a:ext cx="12775" cy="23600"/>
            </a:xfrm>
            <a:custGeom>
              <a:avLst/>
              <a:gdLst/>
              <a:ahLst/>
              <a:cxnLst/>
              <a:rect l="l" t="t" r="r" b="b"/>
              <a:pathLst>
                <a:path w="511" h="944" extrusionOk="0">
                  <a:moveTo>
                    <a:pt x="255" y="1"/>
                  </a:moveTo>
                  <a:lnTo>
                    <a:pt x="154" y="26"/>
                  </a:lnTo>
                  <a:lnTo>
                    <a:pt x="77" y="77"/>
                  </a:lnTo>
                  <a:lnTo>
                    <a:pt x="26" y="154"/>
                  </a:lnTo>
                  <a:lnTo>
                    <a:pt x="1" y="256"/>
                  </a:lnTo>
                  <a:lnTo>
                    <a:pt x="1" y="689"/>
                  </a:lnTo>
                  <a:lnTo>
                    <a:pt x="26" y="791"/>
                  </a:lnTo>
                  <a:lnTo>
                    <a:pt x="77" y="867"/>
                  </a:lnTo>
                  <a:lnTo>
                    <a:pt x="154" y="918"/>
                  </a:lnTo>
                  <a:lnTo>
                    <a:pt x="255" y="944"/>
                  </a:lnTo>
                  <a:lnTo>
                    <a:pt x="357" y="918"/>
                  </a:lnTo>
                  <a:lnTo>
                    <a:pt x="434" y="867"/>
                  </a:lnTo>
                  <a:lnTo>
                    <a:pt x="485" y="791"/>
                  </a:lnTo>
                  <a:lnTo>
                    <a:pt x="510" y="689"/>
                  </a:lnTo>
                  <a:lnTo>
                    <a:pt x="510" y="256"/>
                  </a:lnTo>
                  <a:lnTo>
                    <a:pt x="485" y="154"/>
                  </a:lnTo>
                  <a:lnTo>
                    <a:pt x="434" y="77"/>
                  </a:lnTo>
                  <a:lnTo>
                    <a:pt x="357" y="26"/>
                  </a:lnTo>
                  <a:lnTo>
                    <a:pt x="2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8"/>
            <p:cNvSpPr/>
            <p:nvPr/>
          </p:nvSpPr>
          <p:spPr>
            <a:xfrm>
              <a:off x="1194475" y="2777525"/>
              <a:ext cx="12775" cy="23575"/>
            </a:xfrm>
            <a:custGeom>
              <a:avLst/>
              <a:gdLst/>
              <a:ahLst/>
              <a:cxnLst/>
              <a:rect l="l" t="t" r="r" b="b"/>
              <a:pathLst>
                <a:path w="511" h="943" extrusionOk="0">
                  <a:moveTo>
                    <a:pt x="255" y="0"/>
                  </a:moveTo>
                  <a:lnTo>
                    <a:pt x="154" y="25"/>
                  </a:lnTo>
                  <a:lnTo>
                    <a:pt x="77" y="76"/>
                  </a:lnTo>
                  <a:lnTo>
                    <a:pt x="26" y="153"/>
                  </a:lnTo>
                  <a:lnTo>
                    <a:pt x="1" y="255"/>
                  </a:lnTo>
                  <a:lnTo>
                    <a:pt x="1" y="688"/>
                  </a:lnTo>
                  <a:lnTo>
                    <a:pt x="26" y="790"/>
                  </a:lnTo>
                  <a:lnTo>
                    <a:pt x="77" y="867"/>
                  </a:lnTo>
                  <a:lnTo>
                    <a:pt x="154" y="918"/>
                  </a:lnTo>
                  <a:lnTo>
                    <a:pt x="255" y="943"/>
                  </a:lnTo>
                  <a:lnTo>
                    <a:pt x="357" y="918"/>
                  </a:lnTo>
                  <a:lnTo>
                    <a:pt x="434" y="867"/>
                  </a:lnTo>
                  <a:lnTo>
                    <a:pt x="485" y="790"/>
                  </a:lnTo>
                  <a:lnTo>
                    <a:pt x="510" y="688"/>
                  </a:lnTo>
                  <a:lnTo>
                    <a:pt x="510" y="255"/>
                  </a:lnTo>
                  <a:lnTo>
                    <a:pt x="485" y="153"/>
                  </a:lnTo>
                  <a:lnTo>
                    <a:pt x="434" y="76"/>
                  </a:lnTo>
                  <a:lnTo>
                    <a:pt x="357" y="25"/>
                  </a:lnTo>
                  <a:lnTo>
                    <a:pt x="2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8"/>
            <p:cNvSpPr/>
            <p:nvPr/>
          </p:nvSpPr>
          <p:spPr>
            <a:xfrm>
              <a:off x="1194475" y="2945725"/>
              <a:ext cx="12775" cy="22950"/>
            </a:xfrm>
            <a:custGeom>
              <a:avLst/>
              <a:gdLst/>
              <a:ahLst/>
              <a:cxnLst/>
              <a:rect l="l" t="t" r="r" b="b"/>
              <a:pathLst>
                <a:path w="511" h="918" extrusionOk="0">
                  <a:moveTo>
                    <a:pt x="154" y="0"/>
                  </a:moveTo>
                  <a:lnTo>
                    <a:pt x="77" y="77"/>
                  </a:lnTo>
                  <a:lnTo>
                    <a:pt x="26" y="153"/>
                  </a:lnTo>
                  <a:lnTo>
                    <a:pt x="1" y="255"/>
                  </a:lnTo>
                  <a:lnTo>
                    <a:pt x="1" y="663"/>
                  </a:lnTo>
                  <a:lnTo>
                    <a:pt x="26" y="765"/>
                  </a:lnTo>
                  <a:lnTo>
                    <a:pt x="77" y="841"/>
                  </a:lnTo>
                  <a:lnTo>
                    <a:pt x="154" y="892"/>
                  </a:lnTo>
                  <a:lnTo>
                    <a:pt x="255" y="918"/>
                  </a:lnTo>
                  <a:lnTo>
                    <a:pt x="357" y="892"/>
                  </a:lnTo>
                  <a:lnTo>
                    <a:pt x="434" y="841"/>
                  </a:lnTo>
                  <a:lnTo>
                    <a:pt x="485" y="765"/>
                  </a:lnTo>
                  <a:lnTo>
                    <a:pt x="510" y="663"/>
                  </a:lnTo>
                  <a:lnTo>
                    <a:pt x="510" y="255"/>
                  </a:lnTo>
                  <a:lnTo>
                    <a:pt x="485" y="153"/>
                  </a:lnTo>
                  <a:lnTo>
                    <a:pt x="434" y="77"/>
                  </a:lnTo>
                  <a:lnTo>
                    <a:pt x="3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8"/>
            <p:cNvSpPr/>
            <p:nvPr/>
          </p:nvSpPr>
          <p:spPr>
            <a:xfrm>
              <a:off x="1194475" y="2845050"/>
              <a:ext cx="12775" cy="22975"/>
            </a:xfrm>
            <a:custGeom>
              <a:avLst/>
              <a:gdLst/>
              <a:ahLst/>
              <a:cxnLst/>
              <a:rect l="l" t="t" r="r" b="b"/>
              <a:pathLst>
                <a:path w="511" h="919" extrusionOk="0">
                  <a:moveTo>
                    <a:pt x="154" y="1"/>
                  </a:moveTo>
                  <a:lnTo>
                    <a:pt x="77" y="51"/>
                  </a:lnTo>
                  <a:lnTo>
                    <a:pt x="26" y="153"/>
                  </a:lnTo>
                  <a:lnTo>
                    <a:pt x="1" y="255"/>
                  </a:lnTo>
                  <a:lnTo>
                    <a:pt x="1" y="663"/>
                  </a:lnTo>
                  <a:lnTo>
                    <a:pt x="26" y="765"/>
                  </a:lnTo>
                  <a:lnTo>
                    <a:pt x="77" y="842"/>
                  </a:lnTo>
                  <a:lnTo>
                    <a:pt x="154" y="893"/>
                  </a:lnTo>
                  <a:lnTo>
                    <a:pt x="255" y="918"/>
                  </a:lnTo>
                  <a:lnTo>
                    <a:pt x="357" y="893"/>
                  </a:lnTo>
                  <a:lnTo>
                    <a:pt x="434" y="842"/>
                  </a:lnTo>
                  <a:lnTo>
                    <a:pt x="485" y="765"/>
                  </a:lnTo>
                  <a:lnTo>
                    <a:pt x="510" y="663"/>
                  </a:lnTo>
                  <a:lnTo>
                    <a:pt x="510" y="255"/>
                  </a:lnTo>
                  <a:lnTo>
                    <a:pt x="485" y="153"/>
                  </a:lnTo>
                  <a:lnTo>
                    <a:pt x="434" y="51"/>
                  </a:lnTo>
                  <a:lnTo>
                    <a:pt x="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8"/>
            <p:cNvSpPr/>
            <p:nvPr/>
          </p:nvSpPr>
          <p:spPr>
            <a:xfrm>
              <a:off x="1194475" y="2911950"/>
              <a:ext cx="12775" cy="23600"/>
            </a:xfrm>
            <a:custGeom>
              <a:avLst/>
              <a:gdLst/>
              <a:ahLst/>
              <a:cxnLst/>
              <a:rect l="l" t="t" r="r" b="b"/>
              <a:pathLst>
                <a:path w="511" h="944" extrusionOk="0">
                  <a:moveTo>
                    <a:pt x="255" y="1"/>
                  </a:moveTo>
                  <a:lnTo>
                    <a:pt x="154" y="26"/>
                  </a:lnTo>
                  <a:lnTo>
                    <a:pt x="77" y="77"/>
                  </a:lnTo>
                  <a:lnTo>
                    <a:pt x="26" y="153"/>
                  </a:lnTo>
                  <a:lnTo>
                    <a:pt x="1" y="255"/>
                  </a:lnTo>
                  <a:lnTo>
                    <a:pt x="1" y="689"/>
                  </a:lnTo>
                  <a:lnTo>
                    <a:pt x="26" y="765"/>
                  </a:lnTo>
                  <a:lnTo>
                    <a:pt x="77" y="867"/>
                  </a:lnTo>
                  <a:lnTo>
                    <a:pt x="154" y="918"/>
                  </a:lnTo>
                  <a:lnTo>
                    <a:pt x="255" y="944"/>
                  </a:lnTo>
                  <a:lnTo>
                    <a:pt x="357" y="918"/>
                  </a:lnTo>
                  <a:lnTo>
                    <a:pt x="434" y="867"/>
                  </a:lnTo>
                  <a:lnTo>
                    <a:pt x="485" y="765"/>
                  </a:lnTo>
                  <a:lnTo>
                    <a:pt x="510" y="689"/>
                  </a:lnTo>
                  <a:lnTo>
                    <a:pt x="510" y="255"/>
                  </a:lnTo>
                  <a:lnTo>
                    <a:pt x="485" y="153"/>
                  </a:lnTo>
                  <a:lnTo>
                    <a:pt x="434" y="77"/>
                  </a:lnTo>
                  <a:lnTo>
                    <a:pt x="357" y="26"/>
                  </a:lnTo>
                  <a:lnTo>
                    <a:pt x="2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8"/>
            <p:cNvSpPr/>
            <p:nvPr/>
          </p:nvSpPr>
          <p:spPr>
            <a:xfrm>
              <a:off x="1194475" y="2743750"/>
              <a:ext cx="12775" cy="23600"/>
            </a:xfrm>
            <a:custGeom>
              <a:avLst/>
              <a:gdLst/>
              <a:ahLst/>
              <a:cxnLst/>
              <a:rect l="l" t="t" r="r" b="b"/>
              <a:pathLst>
                <a:path w="511" h="944" extrusionOk="0">
                  <a:moveTo>
                    <a:pt x="255" y="0"/>
                  </a:moveTo>
                  <a:lnTo>
                    <a:pt x="154" y="26"/>
                  </a:lnTo>
                  <a:lnTo>
                    <a:pt x="77" y="77"/>
                  </a:lnTo>
                  <a:lnTo>
                    <a:pt x="26" y="179"/>
                  </a:lnTo>
                  <a:lnTo>
                    <a:pt x="1" y="255"/>
                  </a:lnTo>
                  <a:lnTo>
                    <a:pt x="1" y="688"/>
                  </a:lnTo>
                  <a:lnTo>
                    <a:pt x="26" y="790"/>
                  </a:lnTo>
                  <a:lnTo>
                    <a:pt x="77" y="867"/>
                  </a:lnTo>
                  <a:lnTo>
                    <a:pt x="154" y="918"/>
                  </a:lnTo>
                  <a:lnTo>
                    <a:pt x="255" y="943"/>
                  </a:lnTo>
                  <a:lnTo>
                    <a:pt x="357" y="918"/>
                  </a:lnTo>
                  <a:lnTo>
                    <a:pt x="434" y="867"/>
                  </a:lnTo>
                  <a:lnTo>
                    <a:pt x="485" y="790"/>
                  </a:lnTo>
                  <a:lnTo>
                    <a:pt x="510" y="688"/>
                  </a:lnTo>
                  <a:lnTo>
                    <a:pt x="510" y="255"/>
                  </a:lnTo>
                  <a:lnTo>
                    <a:pt x="485" y="179"/>
                  </a:lnTo>
                  <a:lnTo>
                    <a:pt x="434" y="77"/>
                  </a:lnTo>
                  <a:lnTo>
                    <a:pt x="357" y="26"/>
                  </a:lnTo>
                  <a:lnTo>
                    <a:pt x="2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8"/>
            <p:cNvSpPr/>
            <p:nvPr/>
          </p:nvSpPr>
          <p:spPr>
            <a:xfrm>
              <a:off x="1194475" y="2811275"/>
              <a:ext cx="12775" cy="22975"/>
            </a:xfrm>
            <a:custGeom>
              <a:avLst/>
              <a:gdLst/>
              <a:ahLst/>
              <a:cxnLst/>
              <a:rect l="l" t="t" r="r" b="b"/>
              <a:pathLst>
                <a:path w="511" h="919" extrusionOk="0">
                  <a:moveTo>
                    <a:pt x="255" y="1"/>
                  </a:moveTo>
                  <a:lnTo>
                    <a:pt x="154" y="26"/>
                  </a:lnTo>
                  <a:lnTo>
                    <a:pt x="77" y="77"/>
                  </a:lnTo>
                  <a:lnTo>
                    <a:pt x="26" y="154"/>
                  </a:lnTo>
                  <a:lnTo>
                    <a:pt x="1" y="256"/>
                  </a:lnTo>
                  <a:lnTo>
                    <a:pt x="1" y="663"/>
                  </a:lnTo>
                  <a:lnTo>
                    <a:pt x="26" y="765"/>
                  </a:lnTo>
                  <a:lnTo>
                    <a:pt x="77" y="867"/>
                  </a:lnTo>
                  <a:lnTo>
                    <a:pt x="154" y="918"/>
                  </a:lnTo>
                  <a:lnTo>
                    <a:pt x="357" y="918"/>
                  </a:lnTo>
                  <a:lnTo>
                    <a:pt x="434" y="867"/>
                  </a:lnTo>
                  <a:lnTo>
                    <a:pt x="485" y="765"/>
                  </a:lnTo>
                  <a:lnTo>
                    <a:pt x="510" y="663"/>
                  </a:lnTo>
                  <a:lnTo>
                    <a:pt x="510" y="256"/>
                  </a:lnTo>
                  <a:lnTo>
                    <a:pt x="485" y="154"/>
                  </a:lnTo>
                  <a:lnTo>
                    <a:pt x="434" y="77"/>
                  </a:lnTo>
                  <a:lnTo>
                    <a:pt x="357" y="26"/>
                  </a:lnTo>
                  <a:lnTo>
                    <a:pt x="2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8"/>
            <p:cNvSpPr/>
            <p:nvPr/>
          </p:nvSpPr>
          <p:spPr>
            <a:xfrm>
              <a:off x="1194475" y="3012625"/>
              <a:ext cx="17875" cy="17850"/>
            </a:xfrm>
            <a:custGeom>
              <a:avLst/>
              <a:gdLst/>
              <a:ahLst/>
              <a:cxnLst/>
              <a:rect l="l" t="t" r="r" b="b"/>
              <a:pathLst>
                <a:path w="715" h="714" extrusionOk="0">
                  <a:moveTo>
                    <a:pt x="255" y="0"/>
                  </a:moveTo>
                  <a:lnTo>
                    <a:pt x="154" y="26"/>
                  </a:lnTo>
                  <a:lnTo>
                    <a:pt x="77" y="77"/>
                  </a:lnTo>
                  <a:lnTo>
                    <a:pt x="26" y="153"/>
                  </a:lnTo>
                  <a:lnTo>
                    <a:pt x="1" y="255"/>
                  </a:lnTo>
                  <a:lnTo>
                    <a:pt x="1" y="459"/>
                  </a:lnTo>
                  <a:lnTo>
                    <a:pt x="26" y="561"/>
                  </a:lnTo>
                  <a:lnTo>
                    <a:pt x="77" y="638"/>
                  </a:lnTo>
                  <a:lnTo>
                    <a:pt x="154" y="688"/>
                  </a:lnTo>
                  <a:lnTo>
                    <a:pt x="255" y="714"/>
                  </a:lnTo>
                  <a:lnTo>
                    <a:pt x="459" y="714"/>
                  </a:lnTo>
                  <a:lnTo>
                    <a:pt x="561" y="688"/>
                  </a:lnTo>
                  <a:lnTo>
                    <a:pt x="638" y="638"/>
                  </a:lnTo>
                  <a:lnTo>
                    <a:pt x="689" y="561"/>
                  </a:lnTo>
                  <a:lnTo>
                    <a:pt x="714" y="459"/>
                  </a:lnTo>
                  <a:lnTo>
                    <a:pt x="689" y="357"/>
                  </a:lnTo>
                  <a:lnTo>
                    <a:pt x="638" y="306"/>
                  </a:lnTo>
                  <a:lnTo>
                    <a:pt x="587" y="230"/>
                  </a:lnTo>
                  <a:lnTo>
                    <a:pt x="510" y="204"/>
                  </a:lnTo>
                  <a:lnTo>
                    <a:pt x="459" y="128"/>
                  </a:lnTo>
                  <a:lnTo>
                    <a:pt x="408" y="51"/>
                  </a:lnTo>
                  <a:lnTo>
                    <a:pt x="332" y="26"/>
                  </a:lnTo>
                  <a:lnTo>
                    <a:pt x="2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8"/>
            <p:cNvSpPr/>
            <p:nvPr/>
          </p:nvSpPr>
          <p:spPr>
            <a:xfrm>
              <a:off x="1221250" y="3017725"/>
              <a:ext cx="22950" cy="12750"/>
            </a:xfrm>
            <a:custGeom>
              <a:avLst/>
              <a:gdLst/>
              <a:ahLst/>
              <a:cxnLst/>
              <a:rect l="l" t="t" r="r" b="b"/>
              <a:pathLst>
                <a:path w="918" h="510" extrusionOk="0">
                  <a:moveTo>
                    <a:pt x="255" y="0"/>
                  </a:moveTo>
                  <a:lnTo>
                    <a:pt x="153" y="26"/>
                  </a:lnTo>
                  <a:lnTo>
                    <a:pt x="76" y="77"/>
                  </a:lnTo>
                  <a:lnTo>
                    <a:pt x="26" y="153"/>
                  </a:lnTo>
                  <a:lnTo>
                    <a:pt x="0" y="255"/>
                  </a:lnTo>
                  <a:lnTo>
                    <a:pt x="26" y="357"/>
                  </a:lnTo>
                  <a:lnTo>
                    <a:pt x="76" y="434"/>
                  </a:lnTo>
                  <a:lnTo>
                    <a:pt x="153" y="484"/>
                  </a:lnTo>
                  <a:lnTo>
                    <a:pt x="255" y="510"/>
                  </a:lnTo>
                  <a:lnTo>
                    <a:pt x="663" y="510"/>
                  </a:lnTo>
                  <a:lnTo>
                    <a:pt x="765" y="484"/>
                  </a:lnTo>
                  <a:lnTo>
                    <a:pt x="841" y="434"/>
                  </a:lnTo>
                  <a:lnTo>
                    <a:pt x="892" y="357"/>
                  </a:lnTo>
                  <a:lnTo>
                    <a:pt x="918" y="255"/>
                  </a:lnTo>
                  <a:lnTo>
                    <a:pt x="892" y="153"/>
                  </a:lnTo>
                  <a:lnTo>
                    <a:pt x="841" y="77"/>
                  </a:lnTo>
                  <a:lnTo>
                    <a:pt x="765" y="26"/>
                  </a:lnTo>
                  <a:lnTo>
                    <a:pt x="6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8"/>
            <p:cNvSpPr/>
            <p:nvPr/>
          </p:nvSpPr>
          <p:spPr>
            <a:xfrm>
              <a:off x="1285600" y="3017725"/>
              <a:ext cx="22950" cy="12750"/>
            </a:xfrm>
            <a:custGeom>
              <a:avLst/>
              <a:gdLst/>
              <a:ahLst/>
              <a:cxnLst/>
              <a:rect l="l" t="t" r="r" b="b"/>
              <a:pathLst>
                <a:path w="918" h="510" extrusionOk="0">
                  <a:moveTo>
                    <a:pt x="255" y="0"/>
                  </a:moveTo>
                  <a:lnTo>
                    <a:pt x="153" y="26"/>
                  </a:lnTo>
                  <a:lnTo>
                    <a:pt x="77" y="77"/>
                  </a:lnTo>
                  <a:lnTo>
                    <a:pt x="26" y="153"/>
                  </a:lnTo>
                  <a:lnTo>
                    <a:pt x="0" y="255"/>
                  </a:lnTo>
                  <a:lnTo>
                    <a:pt x="26" y="357"/>
                  </a:lnTo>
                  <a:lnTo>
                    <a:pt x="77" y="434"/>
                  </a:lnTo>
                  <a:lnTo>
                    <a:pt x="153" y="484"/>
                  </a:lnTo>
                  <a:lnTo>
                    <a:pt x="255" y="510"/>
                  </a:lnTo>
                  <a:lnTo>
                    <a:pt x="663" y="510"/>
                  </a:lnTo>
                  <a:lnTo>
                    <a:pt x="765" y="484"/>
                  </a:lnTo>
                  <a:lnTo>
                    <a:pt x="841" y="434"/>
                  </a:lnTo>
                  <a:lnTo>
                    <a:pt x="892" y="357"/>
                  </a:lnTo>
                  <a:lnTo>
                    <a:pt x="918" y="255"/>
                  </a:lnTo>
                  <a:lnTo>
                    <a:pt x="892" y="153"/>
                  </a:lnTo>
                  <a:lnTo>
                    <a:pt x="841" y="77"/>
                  </a:lnTo>
                  <a:lnTo>
                    <a:pt x="765" y="26"/>
                  </a:lnTo>
                  <a:lnTo>
                    <a:pt x="6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8"/>
            <p:cNvSpPr/>
            <p:nvPr/>
          </p:nvSpPr>
          <p:spPr>
            <a:xfrm>
              <a:off x="1253725" y="3017725"/>
              <a:ext cx="22325" cy="12750"/>
            </a:xfrm>
            <a:custGeom>
              <a:avLst/>
              <a:gdLst/>
              <a:ahLst/>
              <a:cxnLst/>
              <a:rect l="l" t="t" r="r" b="b"/>
              <a:pathLst>
                <a:path w="893" h="510" extrusionOk="0">
                  <a:moveTo>
                    <a:pt x="256" y="0"/>
                  </a:moveTo>
                  <a:lnTo>
                    <a:pt x="154" y="26"/>
                  </a:lnTo>
                  <a:lnTo>
                    <a:pt x="52" y="77"/>
                  </a:lnTo>
                  <a:lnTo>
                    <a:pt x="1" y="153"/>
                  </a:lnTo>
                  <a:lnTo>
                    <a:pt x="1" y="255"/>
                  </a:lnTo>
                  <a:lnTo>
                    <a:pt x="1" y="357"/>
                  </a:lnTo>
                  <a:lnTo>
                    <a:pt x="52" y="434"/>
                  </a:lnTo>
                  <a:lnTo>
                    <a:pt x="154" y="484"/>
                  </a:lnTo>
                  <a:lnTo>
                    <a:pt x="256" y="510"/>
                  </a:lnTo>
                  <a:lnTo>
                    <a:pt x="638" y="510"/>
                  </a:lnTo>
                  <a:lnTo>
                    <a:pt x="740" y="484"/>
                  </a:lnTo>
                  <a:lnTo>
                    <a:pt x="816" y="434"/>
                  </a:lnTo>
                  <a:lnTo>
                    <a:pt x="893" y="357"/>
                  </a:lnTo>
                  <a:lnTo>
                    <a:pt x="893" y="255"/>
                  </a:lnTo>
                  <a:lnTo>
                    <a:pt x="893" y="153"/>
                  </a:lnTo>
                  <a:lnTo>
                    <a:pt x="816" y="77"/>
                  </a:lnTo>
                  <a:lnTo>
                    <a:pt x="740" y="26"/>
                  </a:lnTo>
                  <a:lnTo>
                    <a:pt x="6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8"/>
            <p:cNvSpPr/>
            <p:nvPr/>
          </p:nvSpPr>
          <p:spPr>
            <a:xfrm>
              <a:off x="1137775" y="2810650"/>
              <a:ext cx="38250" cy="64375"/>
            </a:xfrm>
            <a:custGeom>
              <a:avLst/>
              <a:gdLst/>
              <a:ahLst/>
              <a:cxnLst/>
              <a:rect l="l" t="t" r="r" b="b"/>
              <a:pathLst>
                <a:path w="1530" h="2575" extrusionOk="0">
                  <a:moveTo>
                    <a:pt x="255" y="0"/>
                  </a:moveTo>
                  <a:lnTo>
                    <a:pt x="153" y="26"/>
                  </a:lnTo>
                  <a:lnTo>
                    <a:pt x="77" y="77"/>
                  </a:lnTo>
                  <a:lnTo>
                    <a:pt x="26" y="153"/>
                  </a:lnTo>
                  <a:lnTo>
                    <a:pt x="0" y="255"/>
                  </a:lnTo>
                  <a:lnTo>
                    <a:pt x="0" y="1275"/>
                  </a:lnTo>
                  <a:lnTo>
                    <a:pt x="0" y="2320"/>
                  </a:lnTo>
                  <a:lnTo>
                    <a:pt x="26" y="2421"/>
                  </a:lnTo>
                  <a:lnTo>
                    <a:pt x="77" y="2498"/>
                  </a:lnTo>
                  <a:lnTo>
                    <a:pt x="153" y="2549"/>
                  </a:lnTo>
                  <a:lnTo>
                    <a:pt x="255" y="2574"/>
                  </a:lnTo>
                  <a:lnTo>
                    <a:pt x="357" y="2549"/>
                  </a:lnTo>
                  <a:lnTo>
                    <a:pt x="434" y="2498"/>
                  </a:lnTo>
                  <a:lnTo>
                    <a:pt x="485" y="2421"/>
                  </a:lnTo>
                  <a:lnTo>
                    <a:pt x="510" y="2320"/>
                  </a:lnTo>
                  <a:lnTo>
                    <a:pt x="510" y="1529"/>
                  </a:lnTo>
                  <a:lnTo>
                    <a:pt x="943" y="1529"/>
                  </a:lnTo>
                  <a:lnTo>
                    <a:pt x="994" y="1555"/>
                  </a:lnTo>
                  <a:lnTo>
                    <a:pt x="1020" y="1631"/>
                  </a:lnTo>
                  <a:lnTo>
                    <a:pt x="1020" y="2320"/>
                  </a:lnTo>
                  <a:lnTo>
                    <a:pt x="1045" y="2421"/>
                  </a:lnTo>
                  <a:lnTo>
                    <a:pt x="1096" y="2498"/>
                  </a:lnTo>
                  <a:lnTo>
                    <a:pt x="1198" y="2549"/>
                  </a:lnTo>
                  <a:lnTo>
                    <a:pt x="1275" y="2574"/>
                  </a:lnTo>
                  <a:lnTo>
                    <a:pt x="1377" y="2549"/>
                  </a:lnTo>
                  <a:lnTo>
                    <a:pt x="1453" y="2498"/>
                  </a:lnTo>
                  <a:lnTo>
                    <a:pt x="1530" y="2421"/>
                  </a:lnTo>
                  <a:lnTo>
                    <a:pt x="1530" y="2320"/>
                  </a:lnTo>
                  <a:lnTo>
                    <a:pt x="1530" y="1631"/>
                  </a:lnTo>
                  <a:lnTo>
                    <a:pt x="1530" y="1504"/>
                  </a:lnTo>
                  <a:lnTo>
                    <a:pt x="1504" y="1402"/>
                  </a:lnTo>
                  <a:lnTo>
                    <a:pt x="1428" y="1300"/>
                  </a:lnTo>
                  <a:lnTo>
                    <a:pt x="1377" y="1198"/>
                  </a:lnTo>
                  <a:lnTo>
                    <a:pt x="1275" y="1122"/>
                  </a:lnTo>
                  <a:lnTo>
                    <a:pt x="1173" y="1071"/>
                  </a:lnTo>
                  <a:lnTo>
                    <a:pt x="1071" y="1045"/>
                  </a:lnTo>
                  <a:lnTo>
                    <a:pt x="943" y="1020"/>
                  </a:lnTo>
                  <a:lnTo>
                    <a:pt x="510" y="1020"/>
                  </a:lnTo>
                  <a:lnTo>
                    <a:pt x="510" y="255"/>
                  </a:lnTo>
                  <a:lnTo>
                    <a:pt x="485" y="153"/>
                  </a:lnTo>
                  <a:lnTo>
                    <a:pt x="434" y="77"/>
                  </a:lnTo>
                  <a:lnTo>
                    <a:pt x="357" y="26"/>
                  </a:lnTo>
                  <a:lnTo>
                    <a:pt x="2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8"/>
            <p:cNvSpPr/>
            <p:nvPr/>
          </p:nvSpPr>
          <p:spPr>
            <a:xfrm>
              <a:off x="1249275" y="2950825"/>
              <a:ext cx="38250" cy="55450"/>
            </a:xfrm>
            <a:custGeom>
              <a:avLst/>
              <a:gdLst/>
              <a:ahLst/>
              <a:cxnLst/>
              <a:rect l="l" t="t" r="r" b="b"/>
              <a:pathLst>
                <a:path w="1530" h="2218" extrusionOk="0">
                  <a:moveTo>
                    <a:pt x="255" y="0"/>
                  </a:moveTo>
                  <a:lnTo>
                    <a:pt x="153" y="26"/>
                  </a:lnTo>
                  <a:lnTo>
                    <a:pt x="77" y="77"/>
                  </a:lnTo>
                  <a:lnTo>
                    <a:pt x="26" y="153"/>
                  </a:lnTo>
                  <a:lnTo>
                    <a:pt x="0" y="255"/>
                  </a:lnTo>
                  <a:lnTo>
                    <a:pt x="0" y="1300"/>
                  </a:lnTo>
                  <a:lnTo>
                    <a:pt x="0" y="1963"/>
                  </a:lnTo>
                  <a:lnTo>
                    <a:pt x="26" y="2065"/>
                  </a:lnTo>
                  <a:lnTo>
                    <a:pt x="77" y="2141"/>
                  </a:lnTo>
                  <a:lnTo>
                    <a:pt x="153" y="2217"/>
                  </a:lnTo>
                  <a:lnTo>
                    <a:pt x="357" y="2217"/>
                  </a:lnTo>
                  <a:lnTo>
                    <a:pt x="434" y="2141"/>
                  </a:lnTo>
                  <a:lnTo>
                    <a:pt x="485" y="2065"/>
                  </a:lnTo>
                  <a:lnTo>
                    <a:pt x="510" y="1963"/>
                  </a:lnTo>
                  <a:lnTo>
                    <a:pt x="510" y="1300"/>
                  </a:lnTo>
                  <a:lnTo>
                    <a:pt x="510" y="714"/>
                  </a:lnTo>
                  <a:lnTo>
                    <a:pt x="790" y="714"/>
                  </a:lnTo>
                  <a:lnTo>
                    <a:pt x="892" y="739"/>
                  </a:lnTo>
                  <a:lnTo>
                    <a:pt x="943" y="790"/>
                  </a:lnTo>
                  <a:lnTo>
                    <a:pt x="994" y="867"/>
                  </a:lnTo>
                  <a:lnTo>
                    <a:pt x="1020" y="943"/>
                  </a:lnTo>
                  <a:lnTo>
                    <a:pt x="1045" y="1045"/>
                  </a:lnTo>
                  <a:lnTo>
                    <a:pt x="1096" y="1122"/>
                  </a:lnTo>
                  <a:lnTo>
                    <a:pt x="1173" y="1173"/>
                  </a:lnTo>
                  <a:lnTo>
                    <a:pt x="1275" y="1198"/>
                  </a:lnTo>
                  <a:lnTo>
                    <a:pt x="1377" y="1173"/>
                  </a:lnTo>
                  <a:lnTo>
                    <a:pt x="1453" y="1122"/>
                  </a:lnTo>
                  <a:lnTo>
                    <a:pt x="1504" y="1045"/>
                  </a:lnTo>
                  <a:lnTo>
                    <a:pt x="1530" y="943"/>
                  </a:lnTo>
                  <a:lnTo>
                    <a:pt x="1504" y="790"/>
                  </a:lnTo>
                  <a:lnTo>
                    <a:pt x="1479" y="663"/>
                  </a:lnTo>
                  <a:lnTo>
                    <a:pt x="1402" y="535"/>
                  </a:lnTo>
                  <a:lnTo>
                    <a:pt x="1300" y="433"/>
                  </a:lnTo>
                  <a:lnTo>
                    <a:pt x="1198" y="332"/>
                  </a:lnTo>
                  <a:lnTo>
                    <a:pt x="1071" y="281"/>
                  </a:lnTo>
                  <a:lnTo>
                    <a:pt x="943" y="230"/>
                  </a:lnTo>
                  <a:lnTo>
                    <a:pt x="790" y="204"/>
                  </a:lnTo>
                  <a:lnTo>
                    <a:pt x="485" y="204"/>
                  </a:lnTo>
                  <a:lnTo>
                    <a:pt x="459" y="128"/>
                  </a:lnTo>
                  <a:lnTo>
                    <a:pt x="408" y="77"/>
                  </a:lnTo>
                  <a:lnTo>
                    <a:pt x="332" y="26"/>
                  </a:lnTo>
                  <a:lnTo>
                    <a:pt x="2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58"/>
          <p:cNvGrpSpPr/>
          <p:nvPr/>
        </p:nvGrpSpPr>
        <p:grpSpPr>
          <a:xfrm>
            <a:off x="5275351" y="2643142"/>
            <a:ext cx="561990" cy="557755"/>
            <a:chOff x="1729675" y="2639900"/>
            <a:chExt cx="433300" cy="433275"/>
          </a:xfrm>
        </p:grpSpPr>
        <p:sp>
          <p:nvSpPr>
            <p:cNvPr id="851" name="Google Shape;851;p58"/>
            <p:cNvSpPr/>
            <p:nvPr/>
          </p:nvSpPr>
          <p:spPr>
            <a:xfrm>
              <a:off x="1729675" y="2639900"/>
              <a:ext cx="433300" cy="433275"/>
            </a:xfrm>
            <a:custGeom>
              <a:avLst/>
              <a:gdLst/>
              <a:ahLst/>
              <a:cxnLst/>
              <a:rect l="l" t="t" r="r" b="b"/>
              <a:pathLst>
                <a:path w="17332" h="17331" extrusionOk="0">
                  <a:moveTo>
                    <a:pt x="6474" y="12820"/>
                  </a:moveTo>
                  <a:lnTo>
                    <a:pt x="4971" y="16821"/>
                  </a:lnTo>
                  <a:lnTo>
                    <a:pt x="4130" y="16821"/>
                  </a:lnTo>
                  <a:lnTo>
                    <a:pt x="5659" y="12820"/>
                  </a:lnTo>
                  <a:close/>
                  <a:moveTo>
                    <a:pt x="9099" y="12820"/>
                  </a:moveTo>
                  <a:lnTo>
                    <a:pt x="9099" y="16821"/>
                  </a:lnTo>
                  <a:lnTo>
                    <a:pt x="8233" y="16821"/>
                  </a:lnTo>
                  <a:lnTo>
                    <a:pt x="8233" y="12820"/>
                  </a:lnTo>
                  <a:close/>
                  <a:moveTo>
                    <a:pt x="11674" y="12820"/>
                  </a:moveTo>
                  <a:lnTo>
                    <a:pt x="13177" y="16821"/>
                  </a:lnTo>
                  <a:lnTo>
                    <a:pt x="12362" y="16821"/>
                  </a:lnTo>
                  <a:lnTo>
                    <a:pt x="10833" y="12820"/>
                  </a:lnTo>
                  <a:close/>
                  <a:moveTo>
                    <a:pt x="689" y="0"/>
                  </a:moveTo>
                  <a:lnTo>
                    <a:pt x="613" y="76"/>
                  </a:lnTo>
                  <a:lnTo>
                    <a:pt x="562" y="153"/>
                  </a:lnTo>
                  <a:lnTo>
                    <a:pt x="536" y="255"/>
                  </a:lnTo>
                  <a:lnTo>
                    <a:pt x="536" y="10934"/>
                  </a:lnTo>
                  <a:lnTo>
                    <a:pt x="256" y="10934"/>
                  </a:lnTo>
                  <a:lnTo>
                    <a:pt x="154" y="10959"/>
                  </a:lnTo>
                  <a:lnTo>
                    <a:pt x="77" y="11010"/>
                  </a:lnTo>
                  <a:lnTo>
                    <a:pt x="1" y="11086"/>
                  </a:lnTo>
                  <a:lnTo>
                    <a:pt x="1" y="11188"/>
                  </a:lnTo>
                  <a:lnTo>
                    <a:pt x="1" y="12565"/>
                  </a:lnTo>
                  <a:lnTo>
                    <a:pt x="1" y="12667"/>
                  </a:lnTo>
                  <a:lnTo>
                    <a:pt x="77" y="12743"/>
                  </a:lnTo>
                  <a:lnTo>
                    <a:pt x="154" y="12794"/>
                  </a:lnTo>
                  <a:lnTo>
                    <a:pt x="256" y="12820"/>
                  </a:lnTo>
                  <a:lnTo>
                    <a:pt x="5124" y="12820"/>
                  </a:lnTo>
                  <a:lnTo>
                    <a:pt x="3543" y="16999"/>
                  </a:lnTo>
                  <a:lnTo>
                    <a:pt x="3518" y="17101"/>
                  </a:lnTo>
                  <a:lnTo>
                    <a:pt x="3569" y="17229"/>
                  </a:lnTo>
                  <a:lnTo>
                    <a:pt x="3645" y="17305"/>
                  </a:lnTo>
                  <a:lnTo>
                    <a:pt x="3773" y="17331"/>
                  </a:lnTo>
                  <a:lnTo>
                    <a:pt x="5226" y="17331"/>
                  </a:lnTo>
                  <a:lnTo>
                    <a:pt x="5277" y="17280"/>
                  </a:lnTo>
                  <a:lnTo>
                    <a:pt x="5328" y="17229"/>
                  </a:lnTo>
                  <a:lnTo>
                    <a:pt x="5378" y="17178"/>
                  </a:lnTo>
                  <a:lnTo>
                    <a:pt x="7035" y="12820"/>
                  </a:lnTo>
                  <a:lnTo>
                    <a:pt x="7723" y="12820"/>
                  </a:lnTo>
                  <a:lnTo>
                    <a:pt x="7723" y="17076"/>
                  </a:lnTo>
                  <a:lnTo>
                    <a:pt x="7749" y="17178"/>
                  </a:lnTo>
                  <a:lnTo>
                    <a:pt x="7800" y="17254"/>
                  </a:lnTo>
                  <a:lnTo>
                    <a:pt x="7876" y="17305"/>
                  </a:lnTo>
                  <a:lnTo>
                    <a:pt x="7978" y="17331"/>
                  </a:lnTo>
                  <a:lnTo>
                    <a:pt x="9354" y="17331"/>
                  </a:lnTo>
                  <a:lnTo>
                    <a:pt x="9456" y="17305"/>
                  </a:lnTo>
                  <a:lnTo>
                    <a:pt x="9533" y="17254"/>
                  </a:lnTo>
                  <a:lnTo>
                    <a:pt x="9584" y="17178"/>
                  </a:lnTo>
                  <a:lnTo>
                    <a:pt x="9609" y="17076"/>
                  </a:lnTo>
                  <a:lnTo>
                    <a:pt x="9609" y="12820"/>
                  </a:lnTo>
                  <a:lnTo>
                    <a:pt x="10297" y="12820"/>
                  </a:lnTo>
                  <a:lnTo>
                    <a:pt x="11954" y="17178"/>
                  </a:lnTo>
                  <a:lnTo>
                    <a:pt x="11979" y="17229"/>
                  </a:lnTo>
                  <a:lnTo>
                    <a:pt x="12030" y="17280"/>
                  </a:lnTo>
                  <a:lnTo>
                    <a:pt x="12107" y="17331"/>
                  </a:lnTo>
                  <a:lnTo>
                    <a:pt x="13560" y="17331"/>
                  </a:lnTo>
                  <a:lnTo>
                    <a:pt x="13661" y="17305"/>
                  </a:lnTo>
                  <a:lnTo>
                    <a:pt x="13738" y="17254"/>
                  </a:lnTo>
                  <a:lnTo>
                    <a:pt x="13789" y="17178"/>
                  </a:lnTo>
                  <a:lnTo>
                    <a:pt x="13814" y="17076"/>
                  </a:lnTo>
                  <a:lnTo>
                    <a:pt x="13789" y="16974"/>
                  </a:lnTo>
                  <a:lnTo>
                    <a:pt x="12209" y="12820"/>
                  </a:lnTo>
                  <a:lnTo>
                    <a:pt x="17077" y="12820"/>
                  </a:lnTo>
                  <a:lnTo>
                    <a:pt x="17179" y="12794"/>
                  </a:lnTo>
                  <a:lnTo>
                    <a:pt x="17255" y="12743"/>
                  </a:lnTo>
                  <a:lnTo>
                    <a:pt x="17306" y="12667"/>
                  </a:lnTo>
                  <a:lnTo>
                    <a:pt x="17331" y="12565"/>
                  </a:lnTo>
                  <a:lnTo>
                    <a:pt x="17331" y="11188"/>
                  </a:lnTo>
                  <a:lnTo>
                    <a:pt x="17306" y="11086"/>
                  </a:lnTo>
                  <a:lnTo>
                    <a:pt x="17255" y="11010"/>
                  </a:lnTo>
                  <a:lnTo>
                    <a:pt x="17179" y="10959"/>
                  </a:lnTo>
                  <a:lnTo>
                    <a:pt x="17077" y="10934"/>
                  </a:lnTo>
                  <a:lnTo>
                    <a:pt x="16796" y="10934"/>
                  </a:lnTo>
                  <a:lnTo>
                    <a:pt x="16796" y="255"/>
                  </a:lnTo>
                  <a:lnTo>
                    <a:pt x="16771" y="153"/>
                  </a:lnTo>
                  <a:lnTo>
                    <a:pt x="16720" y="76"/>
                  </a:lnTo>
                  <a:lnTo>
                    <a:pt x="16618" y="0"/>
                  </a:lnTo>
                  <a:lnTo>
                    <a:pt x="3238" y="0"/>
                  </a:lnTo>
                  <a:lnTo>
                    <a:pt x="3161" y="76"/>
                  </a:lnTo>
                  <a:lnTo>
                    <a:pt x="3110" y="153"/>
                  </a:lnTo>
                  <a:lnTo>
                    <a:pt x="3085" y="255"/>
                  </a:lnTo>
                  <a:lnTo>
                    <a:pt x="3110" y="331"/>
                  </a:lnTo>
                  <a:lnTo>
                    <a:pt x="3161" y="433"/>
                  </a:lnTo>
                  <a:lnTo>
                    <a:pt x="3238" y="484"/>
                  </a:lnTo>
                  <a:lnTo>
                    <a:pt x="3340" y="510"/>
                  </a:lnTo>
                  <a:lnTo>
                    <a:pt x="16287" y="510"/>
                  </a:lnTo>
                  <a:lnTo>
                    <a:pt x="16287" y="10934"/>
                  </a:lnTo>
                  <a:lnTo>
                    <a:pt x="14936" y="10934"/>
                  </a:lnTo>
                  <a:lnTo>
                    <a:pt x="14834" y="10959"/>
                  </a:lnTo>
                  <a:lnTo>
                    <a:pt x="14757" y="11010"/>
                  </a:lnTo>
                  <a:lnTo>
                    <a:pt x="14706" y="11086"/>
                  </a:lnTo>
                  <a:lnTo>
                    <a:pt x="14681" y="11188"/>
                  </a:lnTo>
                  <a:lnTo>
                    <a:pt x="14706" y="11290"/>
                  </a:lnTo>
                  <a:lnTo>
                    <a:pt x="14757" y="11367"/>
                  </a:lnTo>
                  <a:lnTo>
                    <a:pt x="14834" y="11418"/>
                  </a:lnTo>
                  <a:lnTo>
                    <a:pt x="14936" y="11443"/>
                  </a:lnTo>
                  <a:lnTo>
                    <a:pt x="16822" y="11443"/>
                  </a:lnTo>
                  <a:lnTo>
                    <a:pt x="16822" y="12310"/>
                  </a:lnTo>
                  <a:lnTo>
                    <a:pt x="511" y="12310"/>
                  </a:lnTo>
                  <a:lnTo>
                    <a:pt x="511" y="11443"/>
                  </a:lnTo>
                  <a:lnTo>
                    <a:pt x="13763" y="11443"/>
                  </a:lnTo>
                  <a:lnTo>
                    <a:pt x="13840" y="11418"/>
                  </a:lnTo>
                  <a:lnTo>
                    <a:pt x="13942" y="11367"/>
                  </a:lnTo>
                  <a:lnTo>
                    <a:pt x="13993" y="11290"/>
                  </a:lnTo>
                  <a:lnTo>
                    <a:pt x="14018" y="11188"/>
                  </a:lnTo>
                  <a:lnTo>
                    <a:pt x="13993" y="11086"/>
                  </a:lnTo>
                  <a:lnTo>
                    <a:pt x="13942" y="11010"/>
                  </a:lnTo>
                  <a:lnTo>
                    <a:pt x="13840" y="10959"/>
                  </a:lnTo>
                  <a:lnTo>
                    <a:pt x="13763" y="10934"/>
                  </a:lnTo>
                  <a:lnTo>
                    <a:pt x="1046" y="10934"/>
                  </a:lnTo>
                  <a:lnTo>
                    <a:pt x="1046" y="510"/>
                  </a:lnTo>
                  <a:lnTo>
                    <a:pt x="2167" y="510"/>
                  </a:lnTo>
                  <a:lnTo>
                    <a:pt x="2269" y="484"/>
                  </a:lnTo>
                  <a:lnTo>
                    <a:pt x="2346" y="433"/>
                  </a:lnTo>
                  <a:lnTo>
                    <a:pt x="2397" y="331"/>
                  </a:lnTo>
                  <a:lnTo>
                    <a:pt x="2422" y="255"/>
                  </a:lnTo>
                  <a:lnTo>
                    <a:pt x="2397" y="153"/>
                  </a:lnTo>
                  <a:lnTo>
                    <a:pt x="2346" y="76"/>
                  </a:lnTo>
                  <a:lnTo>
                    <a:pt x="22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8"/>
            <p:cNvSpPr/>
            <p:nvPr/>
          </p:nvSpPr>
          <p:spPr>
            <a:xfrm>
              <a:off x="1844375" y="2737375"/>
              <a:ext cx="38250" cy="49075"/>
            </a:xfrm>
            <a:custGeom>
              <a:avLst/>
              <a:gdLst/>
              <a:ahLst/>
              <a:cxnLst/>
              <a:rect l="l" t="t" r="r" b="b"/>
              <a:pathLst>
                <a:path w="1530" h="1963" extrusionOk="0">
                  <a:moveTo>
                    <a:pt x="204" y="0"/>
                  </a:moveTo>
                  <a:lnTo>
                    <a:pt x="102" y="51"/>
                  </a:lnTo>
                  <a:lnTo>
                    <a:pt x="51" y="128"/>
                  </a:lnTo>
                  <a:lnTo>
                    <a:pt x="0" y="204"/>
                  </a:lnTo>
                  <a:lnTo>
                    <a:pt x="0" y="306"/>
                  </a:lnTo>
                  <a:lnTo>
                    <a:pt x="51" y="408"/>
                  </a:lnTo>
                  <a:lnTo>
                    <a:pt x="459" y="994"/>
                  </a:lnTo>
                  <a:lnTo>
                    <a:pt x="51" y="1581"/>
                  </a:lnTo>
                  <a:lnTo>
                    <a:pt x="0" y="1657"/>
                  </a:lnTo>
                  <a:lnTo>
                    <a:pt x="0" y="1759"/>
                  </a:lnTo>
                  <a:lnTo>
                    <a:pt x="51" y="1861"/>
                  </a:lnTo>
                  <a:lnTo>
                    <a:pt x="102" y="1937"/>
                  </a:lnTo>
                  <a:lnTo>
                    <a:pt x="179" y="1963"/>
                  </a:lnTo>
                  <a:lnTo>
                    <a:pt x="255" y="1963"/>
                  </a:lnTo>
                  <a:lnTo>
                    <a:pt x="383" y="1937"/>
                  </a:lnTo>
                  <a:lnTo>
                    <a:pt x="434" y="1912"/>
                  </a:lnTo>
                  <a:lnTo>
                    <a:pt x="459" y="1861"/>
                  </a:lnTo>
                  <a:lnTo>
                    <a:pt x="765" y="1428"/>
                  </a:lnTo>
                  <a:lnTo>
                    <a:pt x="1071" y="1861"/>
                  </a:lnTo>
                  <a:lnTo>
                    <a:pt x="1122" y="1912"/>
                  </a:lnTo>
                  <a:lnTo>
                    <a:pt x="1173" y="1937"/>
                  </a:lnTo>
                  <a:lnTo>
                    <a:pt x="1275" y="1963"/>
                  </a:lnTo>
                  <a:lnTo>
                    <a:pt x="1351" y="1963"/>
                  </a:lnTo>
                  <a:lnTo>
                    <a:pt x="1428" y="1937"/>
                  </a:lnTo>
                  <a:lnTo>
                    <a:pt x="1504" y="1861"/>
                  </a:lnTo>
                  <a:lnTo>
                    <a:pt x="1530" y="1759"/>
                  </a:lnTo>
                  <a:lnTo>
                    <a:pt x="1530" y="1657"/>
                  </a:lnTo>
                  <a:lnTo>
                    <a:pt x="1504" y="1581"/>
                  </a:lnTo>
                  <a:lnTo>
                    <a:pt x="1071" y="994"/>
                  </a:lnTo>
                  <a:lnTo>
                    <a:pt x="1504" y="408"/>
                  </a:lnTo>
                  <a:lnTo>
                    <a:pt x="1530" y="306"/>
                  </a:lnTo>
                  <a:lnTo>
                    <a:pt x="1530" y="204"/>
                  </a:lnTo>
                  <a:lnTo>
                    <a:pt x="1504" y="128"/>
                  </a:lnTo>
                  <a:lnTo>
                    <a:pt x="1428" y="51"/>
                  </a:lnTo>
                  <a:lnTo>
                    <a:pt x="1351" y="0"/>
                  </a:lnTo>
                  <a:lnTo>
                    <a:pt x="1249" y="0"/>
                  </a:lnTo>
                  <a:lnTo>
                    <a:pt x="1147" y="51"/>
                  </a:lnTo>
                  <a:lnTo>
                    <a:pt x="1071" y="102"/>
                  </a:lnTo>
                  <a:lnTo>
                    <a:pt x="765" y="536"/>
                  </a:lnTo>
                  <a:lnTo>
                    <a:pt x="459" y="102"/>
                  </a:lnTo>
                  <a:lnTo>
                    <a:pt x="383" y="51"/>
                  </a:lnTo>
                  <a:lnTo>
                    <a:pt x="3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8"/>
            <p:cNvSpPr/>
            <p:nvPr/>
          </p:nvSpPr>
          <p:spPr>
            <a:xfrm>
              <a:off x="1926575" y="2737375"/>
              <a:ext cx="38250" cy="49075"/>
            </a:xfrm>
            <a:custGeom>
              <a:avLst/>
              <a:gdLst/>
              <a:ahLst/>
              <a:cxnLst/>
              <a:rect l="l" t="t" r="r" b="b"/>
              <a:pathLst>
                <a:path w="1530" h="1963" extrusionOk="0">
                  <a:moveTo>
                    <a:pt x="204" y="0"/>
                  </a:moveTo>
                  <a:lnTo>
                    <a:pt x="102" y="51"/>
                  </a:lnTo>
                  <a:lnTo>
                    <a:pt x="51" y="128"/>
                  </a:lnTo>
                  <a:lnTo>
                    <a:pt x="0" y="204"/>
                  </a:lnTo>
                  <a:lnTo>
                    <a:pt x="0" y="306"/>
                  </a:lnTo>
                  <a:lnTo>
                    <a:pt x="51" y="408"/>
                  </a:lnTo>
                  <a:lnTo>
                    <a:pt x="459" y="994"/>
                  </a:lnTo>
                  <a:lnTo>
                    <a:pt x="51" y="1581"/>
                  </a:lnTo>
                  <a:lnTo>
                    <a:pt x="0" y="1657"/>
                  </a:lnTo>
                  <a:lnTo>
                    <a:pt x="0" y="1759"/>
                  </a:lnTo>
                  <a:lnTo>
                    <a:pt x="51" y="1861"/>
                  </a:lnTo>
                  <a:lnTo>
                    <a:pt x="102" y="1937"/>
                  </a:lnTo>
                  <a:lnTo>
                    <a:pt x="179" y="1963"/>
                  </a:lnTo>
                  <a:lnTo>
                    <a:pt x="255" y="1963"/>
                  </a:lnTo>
                  <a:lnTo>
                    <a:pt x="382" y="1937"/>
                  </a:lnTo>
                  <a:lnTo>
                    <a:pt x="433" y="1912"/>
                  </a:lnTo>
                  <a:lnTo>
                    <a:pt x="459" y="1861"/>
                  </a:lnTo>
                  <a:lnTo>
                    <a:pt x="1478" y="408"/>
                  </a:lnTo>
                  <a:lnTo>
                    <a:pt x="1529" y="306"/>
                  </a:lnTo>
                  <a:lnTo>
                    <a:pt x="1529" y="204"/>
                  </a:lnTo>
                  <a:lnTo>
                    <a:pt x="1504" y="128"/>
                  </a:lnTo>
                  <a:lnTo>
                    <a:pt x="1427" y="51"/>
                  </a:lnTo>
                  <a:lnTo>
                    <a:pt x="1325" y="0"/>
                  </a:lnTo>
                  <a:lnTo>
                    <a:pt x="1249" y="0"/>
                  </a:lnTo>
                  <a:lnTo>
                    <a:pt x="1147" y="51"/>
                  </a:lnTo>
                  <a:lnTo>
                    <a:pt x="1071" y="102"/>
                  </a:lnTo>
                  <a:lnTo>
                    <a:pt x="765" y="536"/>
                  </a:lnTo>
                  <a:lnTo>
                    <a:pt x="459" y="102"/>
                  </a:lnTo>
                  <a:lnTo>
                    <a:pt x="382" y="51"/>
                  </a:lnTo>
                  <a:lnTo>
                    <a:pt x="3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8"/>
            <p:cNvSpPr/>
            <p:nvPr/>
          </p:nvSpPr>
          <p:spPr>
            <a:xfrm>
              <a:off x="1885800" y="2743100"/>
              <a:ext cx="38250" cy="38250"/>
            </a:xfrm>
            <a:custGeom>
              <a:avLst/>
              <a:gdLst/>
              <a:ahLst/>
              <a:cxnLst/>
              <a:rect l="l" t="t" r="r" b="b"/>
              <a:pathLst>
                <a:path w="1530" h="1530" extrusionOk="0">
                  <a:moveTo>
                    <a:pt x="663" y="1"/>
                  </a:moveTo>
                  <a:lnTo>
                    <a:pt x="586" y="77"/>
                  </a:lnTo>
                  <a:lnTo>
                    <a:pt x="535" y="154"/>
                  </a:lnTo>
                  <a:lnTo>
                    <a:pt x="510" y="256"/>
                  </a:lnTo>
                  <a:lnTo>
                    <a:pt x="510" y="510"/>
                  </a:lnTo>
                  <a:lnTo>
                    <a:pt x="255" y="510"/>
                  </a:lnTo>
                  <a:lnTo>
                    <a:pt x="153" y="536"/>
                  </a:lnTo>
                  <a:lnTo>
                    <a:pt x="76" y="587"/>
                  </a:lnTo>
                  <a:lnTo>
                    <a:pt x="0" y="663"/>
                  </a:lnTo>
                  <a:lnTo>
                    <a:pt x="0" y="765"/>
                  </a:lnTo>
                  <a:lnTo>
                    <a:pt x="0" y="867"/>
                  </a:lnTo>
                  <a:lnTo>
                    <a:pt x="76" y="944"/>
                  </a:lnTo>
                  <a:lnTo>
                    <a:pt x="153" y="995"/>
                  </a:lnTo>
                  <a:lnTo>
                    <a:pt x="255" y="1020"/>
                  </a:lnTo>
                  <a:lnTo>
                    <a:pt x="510" y="1020"/>
                  </a:lnTo>
                  <a:lnTo>
                    <a:pt x="510" y="1275"/>
                  </a:lnTo>
                  <a:lnTo>
                    <a:pt x="535" y="1377"/>
                  </a:lnTo>
                  <a:lnTo>
                    <a:pt x="586" y="1453"/>
                  </a:lnTo>
                  <a:lnTo>
                    <a:pt x="663" y="1504"/>
                  </a:lnTo>
                  <a:lnTo>
                    <a:pt x="765" y="1530"/>
                  </a:lnTo>
                  <a:lnTo>
                    <a:pt x="867" y="1504"/>
                  </a:lnTo>
                  <a:lnTo>
                    <a:pt x="943" y="1453"/>
                  </a:lnTo>
                  <a:lnTo>
                    <a:pt x="994" y="1377"/>
                  </a:lnTo>
                  <a:lnTo>
                    <a:pt x="1019" y="1275"/>
                  </a:lnTo>
                  <a:lnTo>
                    <a:pt x="1019" y="1020"/>
                  </a:lnTo>
                  <a:lnTo>
                    <a:pt x="1274" y="1020"/>
                  </a:lnTo>
                  <a:lnTo>
                    <a:pt x="1376" y="995"/>
                  </a:lnTo>
                  <a:lnTo>
                    <a:pt x="1453" y="944"/>
                  </a:lnTo>
                  <a:lnTo>
                    <a:pt x="1504" y="867"/>
                  </a:lnTo>
                  <a:lnTo>
                    <a:pt x="1529" y="765"/>
                  </a:lnTo>
                  <a:lnTo>
                    <a:pt x="1504" y="663"/>
                  </a:lnTo>
                  <a:lnTo>
                    <a:pt x="1453" y="587"/>
                  </a:lnTo>
                  <a:lnTo>
                    <a:pt x="1376" y="536"/>
                  </a:lnTo>
                  <a:lnTo>
                    <a:pt x="1274" y="510"/>
                  </a:lnTo>
                  <a:lnTo>
                    <a:pt x="1019" y="510"/>
                  </a:lnTo>
                  <a:lnTo>
                    <a:pt x="1019" y="256"/>
                  </a:lnTo>
                  <a:lnTo>
                    <a:pt x="994" y="154"/>
                  </a:lnTo>
                  <a:lnTo>
                    <a:pt x="943" y="77"/>
                  </a:lnTo>
                  <a:lnTo>
                    <a:pt x="8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8"/>
            <p:cNvSpPr/>
            <p:nvPr/>
          </p:nvSpPr>
          <p:spPr>
            <a:xfrm>
              <a:off x="2003025" y="2766675"/>
              <a:ext cx="29325" cy="12775"/>
            </a:xfrm>
            <a:custGeom>
              <a:avLst/>
              <a:gdLst/>
              <a:ahLst/>
              <a:cxnLst/>
              <a:rect l="l" t="t" r="r" b="b"/>
              <a:pathLst>
                <a:path w="1173" h="511" extrusionOk="0">
                  <a:moveTo>
                    <a:pt x="255" y="1"/>
                  </a:moveTo>
                  <a:lnTo>
                    <a:pt x="153" y="26"/>
                  </a:lnTo>
                  <a:lnTo>
                    <a:pt x="51" y="77"/>
                  </a:lnTo>
                  <a:lnTo>
                    <a:pt x="0" y="154"/>
                  </a:lnTo>
                  <a:lnTo>
                    <a:pt x="0" y="256"/>
                  </a:lnTo>
                  <a:lnTo>
                    <a:pt x="0" y="358"/>
                  </a:lnTo>
                  <a:lnTo>
                    <a:pt x="51" y="434"/>
                  </a:lnTo>
                  <a:lnTo>
                    <a:pt x="153" y="485"/>
                  </a:lnTo>
                  <a:lnTo>
                    <a:pt x="255" y="510"/>
                  </a:lnTo>
                  <a:lnTo>
                    <a:pt x="918" y="510"/>
                  </a:lnTo>
                  <a:lnTo>
                    <a:pt x="1020" y="485"/>
                  </a:lnTo>
                  <a:lnTo>
                    <a:pt x="1096" y="434"/>
                  </a:lnTo>
                  <a:lnTo>
                    <a:pt x="1173" y="358"/>
                  </a:lnTo>
                  <a:lnTo>
                    <a:pt x="1173" y="256"/>
                  </a:lnTo>
                  <a:lnTo>
                    <a:pt x="1173" y="154"/>
                  </a:lnTo>
                  <a:lnTo>
                    <a:pt x="1096" y="77"/>
                  </a:lnTo>
                  <a:lnTo>
                    <a:pt x="1020" y="26"/>
                  </a:lnTo>
                  <a:lnTo>
                    <a:pt x="9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8"/>
            <p:cNvSpPr/>
            <p:nvPr/>
          </p:nvSpPr>
          <p:spPr>
            <a:xfrm>
              <a:off x="2003025" y="2744375"/>
              <a:ext cx="29325" cy="12775"/>
            </a:xfrm>
            <a:custGeom>
              <a:avLst/>
              <a:gdLst/>
              <a:ahLst/>
              <a:cxnLst/>
              <a:rect l="l" t="t" r="r" b="b"/>
              <a:pathLst>
                <a:path w="1173" h="511" extrusionOk="0">
                  <a:moveTo>
                    <a:pt x="255" y="1"/>
                  </a:moveTo>
                  <a:lnTo>
                    <a:pt x="153" y="26"/>
                  </a:lnTo>
                  <a:lnTo>
                    <a:pt x="51" y="77"/>
                  </a:lnTo>
                  <a:lnTo>
                    <a:pt x="0" y="154"/>
                  </a:lnTo>
                  <a:lnTo>
                    <a:pt x="0" y="256"/>
                  </a:lnTo>
                  <a:lnTo>
                    <a:pt x="0" y="358"/>
                  </a:lnTo>
                  <a:lnTo>
                    <a:pt x="51" y="434"/>
                  </a:lnTo>
                  <a:lnTo>
                    <a:pt x="153" y="485"/>
                  </a:lnTo>
                  <a:lnTo>
                    <a:pt x="255" y="510"/>
                  </a:lnTo>
                  <a:lnTo>
                    <a:pt x="918" y="510"/>
                  </a:lnTo>
                  <a:lnTo>
                    <a:pt x="1020" y="485"/>
                  </a:lnTo>
                  <a:lnTo>
                    <a:pt x="1096" y="434"/>
                  </a:lnTo>
                  <a:lnTo>
                    <a:pt x="1173" y="358"/>
                  </a:lnTo>
                  <a:lnTo>
                    <a:pt x="1173" y="256"/>
                  </a:lnTo>
                  <a:lnTo>
                    <a:pt x="1173" y="154"/>
                  </a:lnTo>
                  <a:lnTo>
                    <a:pt x="1096" y="77"/>
                  </a:lnTo>
                  <a:lnTo>
                    <a:pt x="1020" y="26"/>
                  </a:lnTo>
                  <a:lnTo>
                    <a:pt x="9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8"/>
            <p:cNvSpPr/>
            <p:nvPr/>
          </p:nvSpPr>
          <p:spPr>
            <a:xfrm>
              <a:off x="1813150" y="2726550"/>
              <a:ext cx="24250" cy="70750"/>
            </a:xfrm>
            <a:custGeom>
              <a:avLst/>
              <a:gdLst/>
              <a:ahLst/>
              <a:cxnLst/>
              <a:rect l="l" t="t" r="r" b="b"/>
              <a:pathLst>
                <a:path w="970" h="2830" extrusionOk="0">
                  <a:moveTo>
                    <a:pt x="714" y="0"/>
                  </a:moveTo>
                  <a:lnTo>
                    <a:pt x="638" y="26"/>
                  </a:lnTo>
                  <a:lnTo>
                    <a:pt x="536" y="77"/>
                  </a:lnTo>
                  <a:lnTo>
                    <a:pt x="408" y="229"/>
                  </a:lnTo>
                  <a:lnTo>
                    <a:pt x="306" y="357"/>
                  </a:lnTo>
                  <a:lnTo>
                    <a:pt x="204" y="535"/>
                  </a:lnTo>
                  <a:lnTo>
                    <a:pt x="128" y="688"/>
                  </a:lnTo>
                  <a:lnTo>
                    <a:pt x="77" y="867"/>
                  </a:lnTo>
                  <a:lnTo>
                    <a:pt x="26" y="1045"/>
                  </a:lnTo>
                  <a:lnTo>
                    <a:pt x="1" y="1223"/>
                  </a:lnTo>
                  <a:lnTo>
                    <a:pt x="1" y="1427"/>
                  </a:lnTo>
                  <a:lnTo>
                    <a:pt x="1" y="1606"/>
                  </a:lnTo>
                  <a:lnTo>
                    <a:pt x="26" y="1784"/>
                  </a:lnTo>
                  <a:lnTo>
                    <a:pt x="77" y="1963"/>
                  </a:lnTo>
                  <a:lnTo>
                    <a:pt x="128" y="2141"/>
                  </a:lnTo>
                  <a:lnTo>
                    <a:pt x="204" y="2319"/>
                  </a:lnTo>
                  <a:lnTo>
                    <a:pt x="306" y="2472"/>
                  </a:lnTo>
                  <a:lnTo>
                    <a:pt x="408" y="2625"/>
                  </a:lnTo>
                  <a:lnTo>
                    <a:pt x="536" y="2753"/>
                  </a:lnTo>
                  <a:lnTo>
                    <a:pt x="638" y="2829"/>
                  </a:lnTo>
                  <a:lnTo>
                    <a:pt x="816" y="2829"/>
                  </a:lnTo>
                  <a:lnTo>
                    <a:pt x="893" y="2753"/>
                  </a:lnTo>
                  <a:lnTo>
                    <a:pt x="969" y="2676"/>
                  </a:lnTo>
                  <a:lnTo>
                    <a:pt x="969" y="2574"/>
                  </a:lnTo>
                  <a:lnTo>
                    <a:pt x="969" y="2498"/>
                  </a:lnTo>
                  <a:lnTo>
                    <a:pt x="893" y="2396"/>
                  </a:lnTo>
                  <a:lnTo>
                    <a:pt x="740" y="2192"/>
                  </a:lnTo>
                  <a:lnTo>
                    <a:pt x="612" y="1963"/>
                  </a:lnTo>
                  <a:lnTo>
                    <a:pt x="536" y="1682"/>
                  </a:lnTo>
                  <a:lnTo>
                    <a:pt x="485" y="1427"/>
                  </a:lnTo>
                  <a:lnTo>
                    <a:pt x="536" y="1147"/>
                  </a:lnTo>
                  <a:lnTo>
                    <a:pt x="612" y="892"/>
                  </a:lnTo>
                  <a:lnTo>
                    <a:pt x="740" y="663"/>
                  </a:lnTo>
                  <a:lnTo>
                    <a:pt x="893" y="433"/>
                  </a:lnTo>
                  <a:lnTo>
                    <a:pt x="969" y="357"/>
                  </a:lnTo>
                  <a:lnTo>
                    <a:pt x="969" y="255"/>
                  </a:lnTo>
                  <a:lnTo>
                    <a:pt x="969" y="153"/>
                  </a:lnTo>
                  <a:lnTo>
                    <a:pt x="893" y="77"/>
                  </a:lnTo>
                  <a:lnTo>
                    <a:pt x="816" y="26"/>
                  </a:lnTo>
                  <a:lnTo>
                    <a:pt x="7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8"/>
            <p:cNvSpPr/>
            <p:nvPr/>
          </p:nvSpPr>
          <p:spPr>
            <a:xfrm>
              <a:off x="1969250" y="2726550"/>
              <a:ext cx="24875" cy="70750"/>
            </a:xfrm>
            <a:custGeom>
              <a:avLst/>
              <a:gdLst/>
              <a:ahLst/>
              <a:cxnLst/>
              <a:rect l="l" t="t" r="r" b="b"/>
              <a:pathLst>
                <a:path w="995" h="2830" extrusionOk="0">
                  <a:moveTo>
                    <a:pt x="256" y="0"/>
                  </a:moveTo>
                  <a:lnTo>
                    <a:pt x="154" y="26"/>
                  </a:lnTo>
                  <a:lnTo>
                    <a:pt x="77" y="77"/>
                  </a:lnTo>
                  <a:lnTo>
                    <a:pt x="26" y="153"/>
                  </a:lnTo>
                  <a:lnTo>
                    <a:pt x="1" y="255"/>
                  </a:lnTo>
                  <a:lnTo>
                    <a:pt x="26" y="357"/>
                  </a:lnTo>
                  <a:lnTo>
                    <a:pt x="77" y="433"/>
                  </a:lnTo>
                  <a:lnTo>
                    <a:pt x="256" y="663"/>
                  </a:lnTo>
                  <a:lnTo>
                    <a:pt x="383" y="892"/>
                  </a:lnTo>
                  <a:lnTo>
                    <a:pt x="459" y="1147"/>
                  </a:lnTo>
                  <a:lnTo>
                    <a:pt x="485" y="1427"/>
                  </a:lnTo>
                  <a:lnTo>
                    <a:pt x="459" y="1682"/>
                  </a:lnTo>
                  <a:lnTo>
                    <a:pt x="383" y="1963"/>
                  </a:lnTo>
                  <a:lnTo>
                    <a:pt x="256" y="2192"/>
                  </a:lnTo>
                  <a:lnTo>
                    <a:pt x="77" y="2396"/>
                  </a:lnTo>
                  <a:lnTo>
                    <a:pt x="26" y="2498"/>
                  </a:lnTo>
                  <a:lnTo>
                    <a:pt x="1" y="2574"/>
                  </a:lnTo>
                  <a:lnTo>
                    <a:pt x="26" y="2676"/>
                  </a:lnTo>
                  <a:lnTo>
                    <a:pt x="77" y="2753"/>
                  </a:lnTo>
                  <a:lnTo>
                    <a:pt x="154" y="2829"/>
                  </a:lnTo>
                  <a:lnTo>
                    <a:pt x="358" y="2829"/>
                  </a:lnTo>
                  <a:lnTo>
                    <a:pt x="434" y="2753"/>
                  </a:lnTo>
                  <a:lnTo>
                    <a:pt x="561" y="2625"/>
                  </a:lnTo>
                  <a:lnTo>
                    <a:pt x="663" y="2472"/>
                  </a:lnTo>
                  <a:lnTo>
                    <a:pt x="765" y="2319"/>
                  </a:lnTo>
                  <a:lnTo>
                    <a:pt x="842" y="2141"/>
                  </a:lnTo>
                  <a:lnTo>
                    <a:pt x="918" y="1963"/>
                  </a:lnTo>
                  <a:lnTo>
                    <a:pt x="969" y="1784"/>
                  </a:lnTo>
                  <a:lnTo>
                    <a:pt x="995" y="1606"/>
                  </a:lnTo>
                  <a:lnTo>
                    <a:pt x="995" y="1427"/>
                  </a:lnTo>
                  <a:lnTo>
                    <a:pt x="995" y="1223"/>
                  </a:lnTo>
                  <a:lnTo>
                    <a:pt x="969" y="1045"/>
                  </a:lnTo>
                  <a:lnTo>
                    <a:pt x="918" y="867"/>
                  </a:lnTo>
                  <a:lnTo>
                    <a:pt x="842" y="688"/>
                  </a:lnTo>
                  <a:lnTo>
                    <a:pt x="765" y="535"/>
                  </a:lnTo>
                  <a:lnTo>
                    <a:pt x="663" y="357"/>
                  </a:lnTo>
                  <a:lnTo>
                    <a:pt x="561" y="229"/>
                  </a:lnTo>
                  <a:lnTo>
                    <a:pt x="434" y="77"/>
                  </a:lnTo>
                  <a:lnTo>
                    <a:pt x="358" y="26"/>
                  </a:lnTo>
                  <a:lnTo>
                    <a:pt x="2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8"/>
            <p:cNvSpPr/>
            <p:nvPr/>
          </p:nvSpPr>
          <p:spPr>
            <a:xfrm>
              <a:off x="2041250" y="2737375"/>
              <a:ext cx="38250" cy="49075"/>
            </a:xfrm>
            <a:custGeom>
              <a:avLst/>
              <a:gdLst/>
              <a:ahLst/>
              <a:cxnLst/>
              <a:rect l="l" t="t" r="r" b="b"/>
              <a:pathLst>
                <a:path w="1530" h="1963" extrusionOk="0">
                  <a:moveTo>
                    <a:pt x="765" y="510"/>
                  </a:moveTo>
                  <a:lnTo>
                    <a:pt x="867" y="536"/>
                  </a:lnTo>
                  <a:lnTo>
                    <a:pt x="944" y="587"/>
                  </a:lnTo>
                  <a:lnTo>
                    <a:pt x="995" y="663"/>
                  </a:lnTo>
                  <a:lnTo>
                    <a:pt x="1020" y="765"/>
                  </a:lnTo>
                  <a:lnTo>
                    <a:pt x="1020" y="1224"/>
                  </a:lnTo>
                  <a:lnTo>
                    <a:pt x="995" y="1300"/>
                  </a:lnTo>
                  <a:lnTo>
                    <a:pt x="944" y="1402"/>
                  </a:lnTo>
                  <a:lnTo>
                    <a:pt x="867" y="1453"/>
                  </a:lnTo>
                  <a:lnTo>
                    <a:pt x="765" y="1479"/>
                  </a:lnTo>
                  <a:lnTo>
                    <a:pt x="663" y="1453"/>
                  </a:lnTo>
                  <a:lnTo>
                    <a:pt x="587" y="1402"/>
                  </a:lnTo>
                  <a:lnTo>
                    <a:pt x="536" y="1300"/>
                  </a:lnTo>
                  <a:lnTo>
                    <a:pt x="510" y="1224"/>
                  </a:lnTo>
                  <a:lnTo>
                    <a:pt x="510" y="765"/>
                  </a:lnTo>
                  <a:lnTo>
                    <a:pt x="536" y="663"/>
                  </a:lnTo>
                  <a:lnTo>
                    <a:pt x="587" y="587"/>
                  </a:lnTo>
                  <a:lnTo>
                    <a:pt x="663" y="536"/>
                  </a:lnTo>
                  <a:lnTo>
                    <a:pt x="765" y="510"/>
                  </a:lnTo>
                  <a:close/>
                  <a:moveTo>
                    <a:pt x="765" y="0"/>
                  </a:moveTo>
                  <a:lnTo>
                    <a:pt x="612" y="26"/>
                  </a:lnTo>
                  <a:lnTo>
                    <a:pt x="459" y="51"/>
                  </a:lnTo>
                  <a:lnTo>
                    <a:pt x="332" y="128"/>
                  </a:lnTo>
                  <a:lnTo>
                    <a:pt x="230" y="230"/>
                  </a:lnTo>
                  <a:lnTo>
                    <a:pt x="128" y="332"/>
                  </a:lnTo>
                  <a:lnTo>
                    <a:pt x="52" y="459"/>
                  </a:lnTo>
                  <a:lnTo>
                    <a:pt x="26" y="612"/>
                  </a:lnTo>
                  <a:lnTo>
                    <a:pt x="1" y="765"/>
                  </a:lnTo>
                  <a:lnTo>
                    <a:pt x="1" y="1224"/>
                  </a:lnTo>
                  <a:lnTo>
                    <a:pt x="26" y="1377"/>
                  </a:lnTo>
                  <a:lnTo>
                    <a:pt x="52" y="1504"/>
                  </a:lnTo>
                  <a:lnTo>
                    <a:pt x="128" y="1631"/>
                  </a:lnTo>
                  <a:lnTo>
                    <a:pt x="230" y="1759"/>
                  </a:lnTo>
                  <a:lnTo>
                    <a:pt x="332" y="1835"/>
                  </a:lnTo>
                  <a:lnTo>
                    <a:pt x="459" y="1912"/>
                  </a:lnTo>
                  <a:lnTo>
                    <a:pt x="612" y="1963"/>
                  </a:lnTo>
                  <a:lnTo>
                    <a:pt x="918" y="1963"/>
                  </a:lnTo>
                  <a:lnTo>
                    <a:pt x="1071" y="1912"/>
                  </a:lnTo>
                  <a:lnTo>
                    <a:pt x="1198" y="1835"/>
                  </a:lnTo>
                  <a:lnTo>
                    <a:pt x="1300" y="1759"/>
                  </a:lnTo>
                  <a:lnTo>
                    <a:pt x="1402" y="1631"/>
                  </a:lnTo>
                  <a:lnTo>
                    <a:pt x="1479" y="1504"/>
                  </a:lnTo>
                  <a:lnTo>
                    <a:pt x="1530" y="1377"/>
                  </a:lnTo>
                  <a:lnTo>
                    <a:pt x="1530" y="1224"/>
                  </a:lnTo>
                  <a:lnTo>
                    <a:pt x="1530" y="765"/>
                  </a:lnTo>
                  <a:lnTo>
                    <a:pt x="1530" y="612"/>
                  </a:lnTo>
                  <a:lnTo>
                    <a:pt x="1479" y="459"/>
                  </a:lnTo>
                  <a:lnTo>
                    <a:pt x="1402" y="332"/>
                  </a:lnTo>
                  <a:lnTo>
                    <a:pt x="1300" y="230"/>
                  </a:lnTo>
                  <a:lnTo>
                    <a:pt x="1198" y="128"/>
                  </a:lnTo>
                  <a:lnTo>
                    <a:pt x="1071" y="51"/>
                  </a:lnTo>
                  <a:lnTo>
                    <a:pt x="918" y="26"/>
                  </a:lnTo>
                  <a:lnTo>
                    <a:pt x="7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8"/>
            <p:cNvSpPr/>
            <p:nvPr/>
          </p:nvSpPr>
          <p:spPr>
            <a:xfrm>
              <a:off x="1818250" y="2813200"/>
              <a:ext cx="256150" cy="26150"/>
            </a:xfrm>
            <a:custGeom>
              <a:avLst/>
              <a:gdLst/>
              <a:ahLst/>
              <a:cxnLst/>
              <a:rect l="l" t="t" r="r" b="b"/>
              <a:pathLst>
                <a:path w="10246" h="1046" extrusionOk="0">
                  <a:moveTo>
                    <a:pt x="4384" y="0"/>
                  </a:moveTo>
                  <a:lnTo>
                    <a:pt x="3670" y="26"/>
                  </a:lnTo>
                  <a:lnTo>
                    <a:pt x="2982" y="77"/>
                  </a:lnTo>
                  <a:lnTo>
                    <a:pt x="2345" y="128"/>
                  </a:lnTo>
                  <a:lnTo>
                    <a:pt x="1734" y="230"/>
                  </a:lnTo>
                  <a:lnTo>
                    <a:pt x="1147" y="306"/>
                  </a:lnTo>
                  <a:lnTo>
                    <a:pt x="638" y="408"/>
                  </a:lnTo>
                  <a:lnTo>
                    <a:pt x="179" y="535"/>
                  </a:lnTo>
                  <a:lnTo>
                    <a:pt x="102" y="586"/>
                  </a:lnTo>
                  <a:lnTo>
                    <a:pt x="26" y="663"/>
                  </a:lnTo>
                  <a:lnTo>
                    <a:pt x="0" y="765"/>
                  </a:lnTo>
                  <a:lnTo>
                    <a:pt x="0" y="841"/>
                  </a:lnTo>
                  <a:lnTo>
                    <a:pt x="51" y="943"/>
                  </a:lnTo>
                  <a:lnTo>
                    <a:pt x="128" y="994"/>
                  </a:lnTo>
                  <a:lnTo>
                    <a:pt x="230" y="1045"/>
                  </a:lnTo>
                  <a:lnTo>
                    <a:pt x="332" y="1020"/>
                  </a:lnTo>
                  <a:lnTo>
                    <a:pt x="765" y="918"/>
                  </a:lnTo>
                  <a:lnTo>
                    <a:pt x="1275" y="816"/>
                  </a:lnTo>
                  <a:lnTo>
                    <a:pt x="1810" y="714"/>
                  </a:lnTo>
                  <a:lnTo>
                    <a:pt x="2422" y="637"/>
                  </a:lnTo>
                  <a:lnTo>
                    <a:pt x="3059" y="586"/>
                  </a:lnTo>
                  <a:lnTo>
                    <a:pt x="3721" y="535"/>
                  </a:lnTo>
                  <a:lnTo>
                    <a:pt x="4410" y="510"/>
                  </a:lnTo>
                  <a:lnTo>
                    <a:pt x="5837" y="510"/>
                  </a:lnTo>
                  <a:lnTo>
                    <a:pt x="6525" y="535"/>
                  </a:lnTo>
                  <a:lnTo>
                    <a:pt x="7188" y="586"/>
                  </a:lnTo>
                  <a:lnTo>
                    <a:pt x="7825" y="637"/>
                  </a:lnTo>
                  <a:lnTo>
                    <a:pt x="8411" y="714"/>
                  </a:lnTo>
                  <a:lnTo>
                    <a:pt x="8972" y="816"/>
                  </a:lnTo>
                  <a:lnTo>
                    <a:pt x="9481" y="918"/>
                  </a:lnTo>
                  <a:lnTo>
                    <a:pt x="9915" y="1020"/>
                  </a:lnTo>
                  <a:lnTo>
                    <a:pt x="9991" y="1045"/>
                  </a:lnTo>
                  <a:lnTo>
                    <a:pt x="10068" y="1020"/>
                  </a:lnTo>
                  <a:lnTo>
                    <a:pt x="10144" y="994"/>
                  </a:lnTo>
                  <a:lnTo>
                    <a:pt x="10195" y="918"/>
                  </a:lnTo>
                  <a:lnTo>
                    <a:pt x="10220" y="841"/>
                  </a:lnTo>
                  <a:lnTo>
                    <a:pt x="10246" y="765"/>
                  </a:lnTo>
                  <a:lnTo>
                    <a:pt x="10220" y="663"/>
                  </a:lnTo>
                  <a:lnTo>
                    <a:pt x="10144" y="586"/>
                  </a:lnTo>
                  <a:lnTo>
                    <a:pt x="10068" y="535"/>
                  </a:lnTo>
                  <a:lnTo>
                    <a:pt x="9609" y="408"/>
                  </a:lnTo>
                  <a:lnTo>
                    <a:pt x="9074" y="306"/>
                  </a:lnTo>
                  <a:lnTo>
                    <a:pt x="8513" y="230"/>
                  </a:lnTo>
                  <a:lnTo>
                    <a:pt x="7901" y="128"/>
                  </a:lnTo>
                  <a:lnTo>
                    <a:pt x="7239" y="77"/>
                  </a:lnTo>
                  <a:lnTo>
                    <a:pt x="6550" y="26"/>
                  </a:lnTo>
                  <a:lnTo>
                    <a:pt x="58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62"/>
          <p:cNvSpPr/>
          <p:nvPr/>
        </p:nvSpPr>
        <p:spPr>
          <a:xfrm>
            <a:off x="1216501" y="851170"/>
            <a:ext cx="6711000" cy="266160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2"/>
          <p:cNvSpPr/>
          <p:nvPr/>
        </p:nvSpPr>
        <p:spPr>
          <a:xfrm>
            <a:off x="5482816" y="1597570"/>
            <a:ext cx="1168800" cy="1168800"/>
          </a:xfrm>
          <a:prstGeom prst="roundRect">
            <a:avLst>
              <a:gd name="adj" fmla="val 827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2"/>
          <p:cNvSpPr/>
          <p:nvPr/>
        </p:nvSpPr>
        <p:spPr>
          <a:xfrm>
            <a:off x="1216501" y="3682730"/>
            <a:ext cx="6711000" cy="609600"/>
          </a:xfrm>
          <a:prstGeom prst="roundRect">
            <a:avLst>
              <a:gd name="adj" fmla="val 20280"/>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2"/>
          <p:cNvSpPr txBox="1">
            <a:spLocks noGrp="1"/>
          </p:cNvSpPr>
          <p:nvPr>
            <p:ph type="title"/>
          </p:nvPr>
        </p:nvSpPr>
        <p:spPr>
          <a:xfrm>
            <a:off x="2052000" y="1464075"/>
            <a:ext cx="2972396" cy="143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400" dirty="0"/>
              <a:t>Problem Statement</a:t>
            </a:r>
            <a:endParaRPr sz="4400" b="0" dirty="0">
              <a:solidFill>
                <a:schemeClr val="lt1"/>
              </a:solidFill>
            </a:endParaRPr>
          </a:p>
        </p:txBody>
      </p:sp>
      <p:sp>
        <p:nvSpPr>
          <p:cNvPr id="969" name="Google Shape;969;p62"/>
          <p:cNvSpPr txBox="1">
            <a:spLocks noGrp="1"/>
          </p:cNvSpPr>
          <p:nvPr>
            <p:ph type="title" idx="2"/>
          </p:nvPr>
        </p:nvSpPr>
        <p:spPr>
          <a:xfrm>
            <a:off x="5609996" y="1724774"/>
            <a:ext cx="9144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970" name="Google Shape;970;p62"/>
          <p:cNvSpPr txBox="1">
            <a:spLocks noGrp="1"/>
          </p:cNvSpPr>
          <p:nvPr>
            <p:ph type="subTitle" idx="1"/>
          </p:nvPr>
        </p:nvSpPr>
        <p:spPr>
          <a:xfrm>
            <a:off x="2542200" y="3804680"/>
            <a:ext cx="40596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What is our problem?</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9"/>
          <p:cNvSpPr/>
          <p:nvPr/>
        </p:nvSpPr>
        <p:spPr>
          <a:xfrm rot="10800000">
            <a:off x="1216500" y="1705030"/>
            <a:ext cx="6711000" cy="251310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9"/>
          <p:cNvSpPr/>
          <p:nvPr/>
        </p:nvSpPr>
        <p:spPr>
          <a:xfrm rot="10800000">
            <a:off x="1216500" y="925370"/>
            <a:ext cx="6711000" cy="609600"/>
          </a:xfrm>
          <a:prstGeom prst="roundRect">
            <a:avLst>
              <a:gd name="adj" fmla="val 20280"/>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9"/>
          <p:cNvSpPr txBox="1">
            <a:spLocks noGrp="1"/>
          </p:cNvSpPr>
          <p:nvPr>
            <p:ph type="title"/>
          </p:nvPr>
        </p:nvSpPr>
        <p:spPr>
          <a:xfrm>
            <a:off x="1823550" y="925375"/>
            <a:ext cx="5496900" cy="60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PROBLEM STATEMENT</a:t>
            </a:r>
            <a:endParaRPr dirty="0"/>
          </a:p>
        </p:txBody>
      </p:sp>
      <p:sp>
        <p:nvSpPr>
          <p:cNvPr id="332" name="Google Shape;332;p39"/>
          <p:cNvSpPr txBox="1">
            <a:spLocks noGrp="1"/>
          </p:cNvSpPr>
          <p:nvPr>
            <p:ph type="subTitle" idx="1"/>
          </p:nvPr>
        </p:nvSpPr>
        <p:spPr>
          <a:xfrm>
            <a:off x="1823625" y="2396075"/>
            <a:ext cx="5496900" cy="113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You can give a brief description of the topic you want to talk about here. For example, if you want to talk about Mercury, you can say that it’s the smallest planet in the entire Solar System</a:t>
            </a:r>
            <a:endParaRPr dirty="0"/>
          </a:p>
        </p:txBody>
      </p:sp>
    </p:spTree>
    <p:extLst>
      <p:ext uri="{BB962C8B-B14F-4D97-AF65-F5344CB8AC3E}">
        <p14:creationId xmlns:p14="http://schemas.microsoft.com/office/powerpoint/2010/main" val="2411119662"/>
      </p:ext>
    </p:extLst>
  </p:cSld>
  <p:clrMapOvr>
    <a:masterClrMapping/>
  </p:clrMapOvr>
</p:sld>
</file>

<file path=ppt/theme/theme1.xml><?xml version="1.0" encoding="utf-8"?>
<a:theme xmlns:a="http://schemas.openxmlformats.org/drawingml/2006/main" name="Computer Science &amp; Mathematics Major for College: Statistics by Slidesgo">
  <a:themeElements>
    <a:clrScheme name="Simple Light">
      <a:dk1>
        <a:srgbClr val="1E0F3F"/>
      </a:dk1>
      <a:lt1>
        <a:srgbClr val="FFFFFF"/>
      </a:lt1>
      <a:dk2>
        <a:srgbClr val="F83797"/>
      </a:dk2>
      <a:lt2>
        <a:srgbClr val="4DF5FD"/>
      </a:lt2>
      <a:accent1>
        <a:srgbClr val="2F1C5C"/>
      </a:accent1>
      <a:accent2>
        <a:srgbClr val="3E2872"/>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850</Words>
  <Application>Microsoft Office PowerPoint</Application>
  <PresentationFormat>On-screen Show (16:9)</PresentationFormat>
  <Paragraphs>113</Paragraphs>
  <Slides>31</Slides>
  <Notes>31</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Bebas Neue</vt:lpstr>
      <vt:lpstr>Quicksand</vt:lpstr>
      <vt:lpstr>Quicksand Medium</vt:lpstr>
      <vt:lpstr>Dosis</vt:lpstr>
      <vt:lpstr>Arial</vt:lpstr>
      <vt:lpstr>Computer Science &amp; Mathematics Major for College: Statistics by Slidesgo</vt:lpstr>
      <vt:lpstr>Correcta: Auto correction for subjective questions</vt:lpstr>
      <vt:lpstr>TABLE OF CONTENTS</vt:lpstr>
      <vt:lpstr>INTRODUCTION</vt:lpstr>
      <vt:lpstr>INTRODUCTION</vt:lpstr>
      <vt:lpstr>RESEARCH METHODS</vt:lpstr>
      <vt:lpstr>THEORETICAL</vt:lpstr>
      <vt:lpstr>OBSERVATIONAL EXPERIMENTS</vt:lpstr>
      <vt:lpstr>Problem Statement</vt:lpstr>
      <vt:lpstr>PROBLEM STATEMENT</vt:lpstr>
      <vt:lpstr>System Overview</vt:lpstr>
      <vt:lpstr>SYSTEM OVERVIEW</vt:lpstr>
      <vt:lpstr>Architectural Design and Interface Viewpoint</vt:lpstr>
      <vt:lpstr>ARCHITECTURAL DESIGN</vt:lpstr>
      <vt:lpstr>INTERFACE VIEWPOINT</vt:lpstr>
      <vt:lpstr>Class Diagram, Design Patterns and DB Schema</vt:lpstr>
      <vt:lpstr>CLASS DIAGRAM</vt:lpstr>
      <vt:lpstr>DESIGN PATTERNS</vt:lpstr>
      <vt:lpstr>DB SCHEMA</vt:lpstr>
      <vt:lpstr>Sequence Diagram</vt:lpstr>
      <vt:lpstr>SEQUENCE DIAGRAM</vt:lpstr>
      <vt:lpstr>Methodology</vt:lpstr>
      <vt:lpstr>METHODOLOGY</vt:lpstr>
      <vt:lpstr>Dataset description</vt:lpstr>
      <vt:lpstr>DATASET DESCRIPTION</vt:lpstr>
      <vt:lpstr>Results</vt:lpstr>
      <vt:lpstr>RESULTS</vt:lpstr>
      <vt:lpstr>User Interface</vt:lpstr>
      <vt:lpstr>USER INTERFACE</vt:lpstr>
      <vt:lpstr>Live Demo</vt:lpstr>
      <vt:lpstr>LIVE DEMO</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Correcta: Auto correction for subjective questions</dc:title>
  <cp:lastModifiedBy>Philip George</cp:lastModifiedBy>
  <cp:revision>1</cp:revision>
  <dcterms:modified xsi:type="dcterms:W3CDTF">2022-03-02T23:34:06Z</dcterms:modified>
</cp:coreProperties>
</file>