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diagrams/data1.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8.xml" ContentType="application/vnd.openxmlformats-officedocument.presentationml.slide+xml"/>
  <Override PartName="/ppt/slides/slide42.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Authors.xml" ContentType="application/vnd.openxmlformats-officedocument.presentationml.commentAuthors+xml"/>
  <Override PartName="/ppt/theme/theme3.xml" ContentType="application/vnd.openxmlformats-officedocument.theme+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tags/tag15.xml" ContentType="application/vnd.openxmlformats-officedocument.presentationml.tags+xml"/>
  <Override PartName="/ppt/tags/tag1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2.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22.xml" ContentType="application/vnd.openxmlformats-officedocument.presentationml.tags+xml"/>
  <Override PartName="/ppt/tags/tag10.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1.xml" ContentType="application/vnd.openxmlformats-officedocument.presentationml.tags+xml"/>
  <Override PartName="/ppt/tags/tag42.xml" ContentType="application/vnd.openxmlformats-officedocument.presentationml.tags+xml"/>
  <Override PartName="/ppt/tags/tag24.xml" ContentType="application/vnd.openxmlformats-officedocument.presentationml.tags+xml"/>
  <Override PartName="/docProps/app.xml" ContentType="application/vnd.openxmlformats-officedocument.extended-propertie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23.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65"/>
  </p:notesMasterIdLst>
  <p:handoutMasterIdLst>
    <p:handoutMasterId r:id="rId66"/>
  </p:handoutMasterIdLst>
  <p:sldIdLst>
    <p:sldId id="256" r:id="rId2"/>
    <p:sldId id="2138" r:id="rId3"/>
    <p:sldId id="2139" r:id="rId4"/>
    <p:sldId id="2140" r:id="rId5"/>
    <p:sldId id="294" r:id="rId6"/>
    <p:sldId id="740" r:id="rId7"/>
    <p:sldId id="741" r:id="rId8"/>
    <p:sldId id="742" r:id="rId9"/>
    <p:sldId id="743" r:id="rId10"/>
    <p:sldId id="307" r:id="rId11"/>
    <p:sldId id="308" r:id="rId12"/>
    <p:sldId id="1003" r:id="rId13"/>
    <p:sldId id="1004" r:id="rId14"/>
    <p:sldId id="309" r:id="rId15"/>
    <p:sldId id="310" r:id="rId16"/>
    <p:sldId id="311" r:id="rId17"/>
    <p:sldId id="312" r:id="rId18"/>
    <p:sldId id="315" r:id="rId19"/>
    <p:sldId id="316" r:id="rId20"/>
    <p:sldId id="317" r:id="rId21"/>
    <p:sldId id="318" r:id="rId22"/>
    <p:sldId id="319" r:id="rId23"/>
    <p:sldId id="330" r:id="rId24"/>
    <p:sldId id="320" r:id="rId25"/>
    <p:sldId id="321" r:id="rId26"/>
    <p:sldId id="322" r:id="rId27"/>
    <p:sldId id="323" r:id="rId28"/>
    <p:sldId id="324" r:id="rId29"/>
    <p:sldId id="325" r:id="rId30"/>
    <p:sldId id="326" r:id="rId31"/>
    <p:sldId id="327" r:id="rId32"/>
    <p:sldId id="328" r:id="rId33"/>
    <p:sldId id="329" r:id="rId34"/>
    <p:sldId id="781" r:id="rId35"/>
    <p:sldId id="2154"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9" r:id="rId54"/>
    <p:sldId id="356" r:id="rId55"/>
    <p:sldId id="357" r:id="rId56"/>
    <p:sldId id="358" r:id="rId57"/>
    <p:sldId id="972" r:id="rId58"/>
    <p:sldId id="973" r:id="rId59"/>
    <p:sldId id="981" r:id="rId60"/>
    <p:sldId id="2155" r:id="rId61"/>
    <p:sldId id="2151" r:id="rId62"/>
    <p:sldId id="2157" r:id="rId63"/>
    <p:sldId id="36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434" autoAdjust="0"/>
  </p:normalViewPr>
  <p:slideViewPr>
    <p:cSldViewPr snapToGrid="0">
      <p:cViewPr varScale="1">
        <p:scale>
          <a:sx n="82" d="100"/>
          <a:sy n="82" d="100"/>
        </p:scale>
        <p:origin x="638" y="5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EEF4F-1D3D-40E5-9026-8A17C7A9461D}" type="doc">
      <dgm:prSet loTypeId="urn:microsoft.com/office/officeart/2005/8/layout/hierarchy1" loCatId="hierarchy" qsTypeId="urn:microsoft.com/office/officeart/2005/8/quickstyle/simple5" qsCatId="simple" csTypeId="urn:microsoft.com/office/officeart/2005/8/colors/colorful3" csCatId="colorful" phldr="1"/>
      <dgm:spPr/>
      <dgm:t>
        <a:bodyPr/>
        <a:lstStyle/>
        <a:p>
          <a:endParaRPr lang="en-US"/>
        </a:p>
      </dgm:t>
    </dgm:pt>
    <dgm:pt modelId="{9007C349-3100-4A7C-9DEB-7EBBEBF46AC1}">
      <dgm:prSet phldrT="[Text]"/>
      <dgm:spPr/>
      <dgm:t>
        <a:bodyPr/>
        <a:lstStyle/>
        <a:p>
          <a:r>
            <a:rPr lang="en-US" dirty="0" err="1"/>
            <a:t>Iterable</a:t>
          </a:r>
          <a:endParaRPr lang="en-US" dirty="0"/>
        </a:p>
      </dgm:t>
    </dgm:pt>
    <dgm:pt modelId="{38E97CD7-C0F3-4740-BE1A-287630DA6FC2}" type="parTrans" cxnId="{45016081-A3AD-4D4D-9A57-EE326FCA6226}">
      <dgm:prSet/>
      <dgm:spPr/>
      <dgm:t>
        <a:bodyPr/>
        <a:lstStyle/>
        <a:p>
          <a:endParaRPr lang="en-US"/>
        </a:p>
      </dgm:t>
    </dgm:pt>
    <dgm:pt modelId="{99228F5E-92B9-46B9-BD49-DE5439DAC431}" type="sibTrans" cxnId="{45016081-A3AD-4D4D-9A57-EE326FCA6226}">
      <dgm:prSet/>
      <dgm:spPr/>
      <dgm:t>
        <a:bodyPr/>
        <a:lstStyle/>
        <a:p>
          <a:endParaRPr lang="en-US"/>
        </a:p>
      </dgm:t>
    </dgm:pt>
    <dgm:pt modelId="{F167DD94-D0D6-4DC1-ABCC-8F9F94338477}">
      <dgm:prSet phldrT="[Text]"/>
      <dgm:spPr/>
      <dgm:t>
        <a:bodyPr/>
        <a:lstStyle/>
        <a:p>
          <a:r>
            <a:rPr lang="en-US" dirty="0"/>
            <a:t>Collection</a:t>
          </a:r>
        </a:p>
      </dgm:t>
    </dgm:pt>
    <dgm:pt modelId="{3A57D51B-4DF6-4A11-8D0F-5BFAAE97E91C}" type="parTrans" cxnId="{D075698A-6F0F-4225-84F0-F61E9127EF0E}">
      <dgm:prSet/>
      <dgm:spPr>
        <a:ln>
          <a:headEnd type="arrow" w="med" len="med"/>
          <a:tailEnd type="none" w="med" len="med"/>
        </a:ln>
      </dgm:spPr>
      <dgm:t>
        <a:bodyPr/>
        <a:lstStyle/>
        <a:p>
          <a:endParaRPr lang="en-US"/>
        </a:p>
      </dgm:t>
    </dgm:pt>
    <dgm:pt modelId="{29910DB9-C02A-4CF5-8E4A-14573A3A688F}" type="sibTrans" cxnId="{D075698A-6F0F-4225-84F0-F61E9127EF0E}">
      <dgm:prSet/>
      <dgm:spPr/>
      <dgm:t>
        <a:bodyPr/>
        <a:lstStyle/>
        <a:p>
          <a:endParaRPr lang="en-US"/>
        </a:p>
      </dgm:t>
    </dgm:pt>
    <dgm:pt modelId="{D705B6DE-90F4-4CE5-B43A-DF373ED88BD9}">
      <dgm:prSet phldrT="[Text]"/>
      <dgm:spPr/>
      <dgm:t>
        <a:bodyPr/>
        <a:lstStyle/>
        <a:p>
          <a:r>
            <a:rPr lang="en-US" dirty="0"/>
            <a:t>List</a:t>
          </a:r>
        </a:p>
      </dgm:t>
    </dgm:pt>
    <dgm:pt modelId="{E6BFEA80-25E5-4888-A570-21CE198F8D98}" type="parTrans" cxnId="{69D918BF-B2E9-4D49-9517-8BDF45D6F297}">
      <dgm:prSet/>
      <dgm:spPr>
        <a:ln>
          <a:headEnd type="arrow" w="med" len="med"/>
          <a:tailEnd type="none" w="med" len="med"/>
        </a:ln>
      </dgm:spPr>
      <dgm:t>
        <a:bodyPr/>
        <a:lstStyle/>
        <a:p>
          <a:endParaRPr lang="en-US"/>
        </a:p>
      </dgm:t>
    </dgm:pt>
    <dgm:pt modelId="{66B95EF6-8978-4559-A319-80C8F32E8E85}" type="sibTrans" cxnId="{69D918BF-B2E9-4D49-9517-8BDF45D6F297}">
      <dgm:prSet/>
      <dgm:spPr/>
      <dgm:t>
        <a:bodyPr/>
        <a:lstStyle/>
        <a:p>
          <a:endParaRPr lang="en-US"/>
        </a:p>
      </dgm:t>
    </dgm:pt>
    <dgm:pt modelId="{AC75EFD1-65C2-4BEC-B446-17E4D13278F6}">
      <dgm:prSet phldrT="[Text]"/>
      <dgm:spPr/>
      <dgm:t>
        <a:bodyPr/>
        <a:lstStyle/>
        <a:p>
          <a:r>
            <a:rPr lang="en-US" dirty="0"/>
            <a:t>Set</a:t>
          </a:r>
        </a:p>
      </dgm:t>
    </dgm:pt>
    <dgm:pt modelId="{8EBFB8F1-5F12-42BA-BB81-BF0CA7D7CD36}" type="parTrans" cxnId="{B4EB2816-B279-4BE4-82C5-EB400AD06E67}">
      <dgm:prSet/>
      <dgm:spPr/>
      <dgm:t>
        <a:bodyPr/>
        <a:lstStyle/>
        <a:p>
          <a:endParaRPr lang="en-US"/>
        </a:p>
      </dgm:t>
    </dgm:pt>
    <dgm:pt modelId="{218C0EC4-E521-44AA-9B6C-FD9BC141868D}" type="sibTrans" cxnId="{B4EB2816-B279-4BE4-82C5-EB400AD06E67}">
      <dgm:prSet/>
      <dgm:spPr/>
      <dgm:t>
        <a:bodyPr/>
        <a:lstStyle/>
        <a:p>
          <a:endParaRPr lang="en-US"/>
        </a:p>
      </dgm:t>
    </dgm:pt>
    <dgm:pt modelId="{EA670F50-FAEC-4AA8-A8E3-3761D18F6074}">
      <dgm:prSet phldrT="[Text]"/>
      <dgm:spPr/>
      <dgm:t>
        <a:bodyPr/>
        <a:lstStyle/>
        <a:p>
          <a:r>
            <a:rPr lang="en-US" dirty="0"/>
            <a:t>Queue</a:t>
          </a:r>
        </a:p>
      </dgm:t>
    </dgm:pt>
    <dgm:pt modelId="{F5C3E155-3EEE-494F-A351-E00BE8BDA524}" type="parTrans" cxnId="{153E492C-7699-4823-BFEA-6050DBA821A2}">
      <dgm:prSet/>
      <dgm:spPr/>
      <dgm:t>
        <a:bodyPr/>
        <a:lstStyle/>
        <a:p>
          <a:endParaRPr lang="en-US"/>
        </a:p>
      </dgm:t>
    </dgm:pt>
    <dgm:pt modelId="{8C6A3730-3D1C-49EE-80BE-1518BC80F6D3}" type="sibTrans" cxnId="{153E492C-7699-4823-BFEA-6050DBA821A2}">
      <dgm:prSet/>
      <dgm:spPr/>
      <dgm:t>
        <a:bodyPr/>
        <a:lstStyle/>
        <a:p>
          <a:endParaRPr lang="en-US"/>
        </a:p>
      </dgm:t>
    </dgm:pt>
    <dgm:pt modelId="{9FEA9CFD-BA1E-4AAD-89AC-1496EE39CAFA}">
      <dgm:prSet phldrT="[Text]"/>
      <dgm:spPr/>
      <dgm:t>
        <a:bodyPr/>
        <a:lstStyle/>
        <a:p>
          <a:r>
            <a:rPr lang="en-US" dirty="0" err="1"/>
            <a:t>Deque</a:t>
          </a:r>
          <a:endParaRPr lang="en-US" dirty="0"/>
        </a:p>
      </dgm:t>
    </dgm:pt>
    <dgm:pt modelId="{4AA130CA-87F1-4465-92AE-57867AC3D744}" type="parTrans" cxnId="{6A7E847B-22A5-47B4-95C3-9C2834FEC06F}">
      <dgm:prSet/>
      <dgm:spPr>
        <a:ln>
          <a:headEnd type="arrow" w="med" len="med"/>
          <a:tailEnd type="none" w="med" len="med"/>
        </a:ln>
      </dgm:spPr>
      <dgm:t>
        <a:bodyPr/>
        <a:lstStyle/>
        <a:p>
          <a:endParaRPr lang="en-US"/>
        </a:p>
      </dgm:t>
    </dgm:pt>
    <dgm:pt modelId="{7E80CC23-B2C6-4FD9-9DB9-9A81C944016F}" type="sibTrans" cxnId="{6A7E847B-22A5-47B4-95C3-9C2834FEC06F}">
      <dgm:prSet/>
      <dgm:spPr/>
      <dgm:t>
        <a:bodyPr/>
        <a:lstStyle/>
        <a:p>
          <a:endParaRPr lang="en-US"/>
        </a:p>
      </dgm:t>
    </dgm:pt>
    <dgm:pt modelId="{8A9361EA-B6FF-4EA6-80E6-0272E4540CE9}">
      <dgm:prSet phldrT="[Text]"/>
      <dgm:spPr/>
      <dgm:t>
        <a:bodyPr/>
        <a:lstStyle/>
        <a:p>
          <a:r>
            <a:rPr lang="en-US" dirty="0" err="1"/>
            <a:t>SortedSet</a:t>
          </a:r>
          <a:endParaRPr lang="en-US" dirty="0"/>
        </a:p>
      </dgm:t>
    </dgm:pt>
    <dgm:pt modelId="{3122617F-70C8-4BC4-8FDC-5695ED624034}" type="parTrans" cxnId="{4F20E824-3F67-4F90-AC93-7009A602DE9A}">
      <dgm:prSet/>
      <dgm:spPr>
        <a:ln>
          <a:headEnd type="arrow" w="med" len="med"/>
          <a:tailEnd type="none" w="med" len="med"/>
        </a:ln>
      </dgm:spPr>
      <dgm:t>
        <a:bodyPr/>
        <a:lstStyle/>
        <a:p>
          <a:endParaRPr lang="en-US"/>
        </a:p>
      </dgm:t>
    </dgm:pt>
    <dgm:pt modelId="{799E597F-D8D8-44A5-AE0B-FB32EAAEFEF1}" type="sibTrans" cxnId="{4F20E824-3F67-4F90-AC93-7009A602DE9A}">
      <dgm:prSet/>
      <dgm:spPr/>
      <dgm:t>
        <a:bodyPr/>
        <a:lstStyle/>
        <a:p>
          <a:endParaRPr lang="en-US"/>
        </a:p>
      </dgm:t>
    </dgm:pt>
    <dgm:pt modelId="{3F0940D3-934D-447A-A340-32BC8FD7049E}">
      <dgm:prSet phldrT="[Text]"/>
      <dgm:spPr/>
      <dgm:t>
        <a:bodyPr/>
        <a:lstStyle/>
        <a:p>
          <a:r>
            <a:rPr lang="en-US" dirty="0" err="1"/>
            <a:t>NavigableSet</a:t>
          </a:r>
          <a:endParaRPr lang="en-US" dirty="0"/>
        </a:p>
      </dgm:t>
    </dgm:pt>
    <dgm:pt modelId="{D5FC11BE-F321-4B94-B867-2AEAFFDBF740}" type="parTrans" cxnId="{CC5EAD65-109A-4E84-8A95-624B342E9ABC}">
      <dgm:prSet/>
      <dgm:spPr>
        <a:ln>
          <a:headEnd type="arrow" w="med" len="med"/>
          <a:tailEnd type="none" w="med" len="med"/>
        </a:ln>
      </dgm:spPr>
      <dgm:t>
        <a:bodyPr/>
        <a:lstStyle/>
        <a:p>
          <a:endParaRPr lang="en-US"/>
        </a:p>
      </dgm:t>
    </dgm:pt>
    <dgm:pt modelId="{9938BECF-201B-4CC5-8F03-68DCFDFDB761}" type="sibTrans" cxnId="{CC5EAD65-109A-4E84-8A95-624B342E9ABC}">
      <dgm:prSet/>
      <dgm:spPr/>
      <dgm:t>
        <a:bodyPr/>
        <a:lstStyle/>
        <a:p>
          <a:endParaRPr lang="en-US"/>
        </a:p>
      </dgm:t>
    </dgm:pt>
    <dgm:pt modelId="{01234FFD-008C-4653-A598-C030B807D044}" type="pres">
      <dgm:prSet presAssocID="{157EEF4F-1D3D-40E5-9026-8A17C7A9461D}" presName="hierChild1" presStyleCnt="0">
        <dgm:presLayoutVars>
          <dgm:chPref val="1"/>
          <dgm:dir/>
          <dgm:animOne val="branch"/>
          <dgm:animLvl val="lvl"/>
          <dgm:resizeHandles/>
        </dgm:presLayoutVars>
      </dgm:prSet>
      <dgm:spPr/>
    </dgm:pt>
    <dgm:pt modelId="{019E4C30-CD41-45AF-8488-D908826644A0}" type="pres">
      <dgm:prSet presAssocID="{9007C349-3100-4A7C-9DEB-7EBBEBF46AC1}" presName="hierRoot1" presStyleCnt="0"/>
      <dgm:spPr/>
    </dgm:pt>
    <dgm:pt modelId="{93D37D72-FA76-497D-9792-70D6AD0825B0}" type="pres">
      <dgm:prSet presAssocID="{9007C349-3100-4A7C-9DEB-7EBBEBF46AC1}" presName="composite" presStyleCnt="0"/>
      <dgm:spPr/>
    </dgm:pt>
    <dgm:pt modelId="{F42D24EB-9663-49C1-8974-70E50D02B9CF}" type="pres">
      <dgm:prSet presAssocID="{9007C349-3100-4A7C-9DEB-7EBBEBF46AC1}" presName="background" presStyleLbl="node0" presStyleIdx="0" presStyleCnt="1"/>
      <dgm:spPr/>
    </dgm:pt>
    <dgm:pt modelId="{88DAC8BA-C352-49AF-AB61-1DC1F63BAA32}" type="pres">
      <dgm:prSet presAssocID="{9007C349-3100-4A7C-9DEB-7EBBEBF46AC1}" presName="text" presStyleLbl="fgAcc0" presStyleIdx="0" presStyleCnt="1">
        <dgm:presLayoutVars>
          <dgm:chPref val="3"/>
        </dgm:presLayoutVars>
      </dgm:prSet>
      <dgm:spPr/>
    </dgm:pt>
    <dgm:pt modelId="{D85DEAED-700A-4A6A-9ECA-DDD5D540BED3}" type="pres">
      <dgm:prSet presAssocID="{9007C349-3100-4A7C-9DEB-7EBBEBF46AC1}" presName="hierChild2" presStyleCnt="0"/>
      <dgm:spPr/>
    </dgm:pt>
    <dgm:pt modelId="{FBAF49FA-ADFB-4B4C-A5B2-8F20B42DA8FF}" type="pres">
      <dgm:prSet presAssocID="{3A57D51B-4DF6-4A11-8D0F-5BFAAE97E91C}" presName="Name10" presStyleLbl="parChTrans1D2" presStyleIdx="0" presStyleCnt="1"/>
      <dgm:spPr/>
    </dgm:pt>
    <dgm:pt modelId="{6071AE50-7456-4CF1-B083-06A2097C8500}" type="pres">
      <dgm:prSet presAssocID="{F167DD94-D0D6-4DC1-ABCC-8F9F94338477}" presName="hierRoot2" presStyleCnt="0"/>
      <dgm:spPr/>
    </dgm:pt>
    <dgm:pt modelId="{EA9F96E4-91A2-472D-8CD8-7E5C748212D4}" type="pres">
      <dgm:prSet presAssocID="{F167DD94-D0D6-4DC1-ABCC-8F9F94338477}" presName="composite2" presStyleCnt="0"/>
      <dgm:spPr/>
    </dgm:pt>
    <dgm:pt modelId="{8A0E3F50-56A0-4E09-9CA7-83A6A85F5E15}" type="pres">
      <dgm:prSet presAssocID="{F167DD94-D0D6-4DC1-ABCC-8F9F94338477}" presName="background2" presStyleLbl="node2" presStyleIdx="0" presStyleCnt="1"/>
      <dgm:spPr/>
    </dgm:pt>
    <dgm:pt modelId="{7BCA41DB-188B-4318-BB0F-B85D518B1FCC}" type="pres">
      <dgm:prSet presAssocID="{F167DD94-D0D6-4DC1-ABCC-8F9F94338477}" presName="text2" presStyleLbl="fgAcc2" presStyleIdx="0" presStyleCnt="1">
        <dgm:presLayoutVars>
          <dgm:chPref val="3"/>
        </dgm:presLayoutVars>
      </dgm:prSet>
      <dgm:spPr/>
    </dgm:pt>
    <dgm:pt modelId="{110B5F3A-E94A-4079-A249-17C2E579D675}" type="pres">
      <dgm:prSet presAssocID="{F167DD94-D0D6-4DC1-ABCC-8F9F94338477}" presName="hierChild3" presStyleCnt="0"/>
      <dgm:spPr/>
    </dgm:pt>
    <dgm:pt modelId="{40F566FD-6F31-4597-A824-FB51C98305BE}" type="pres">
      <dgm:prSet presAssocID="{E6BFEA80-25E5-4888-A570-21CE198F8D98}" presName="Name17" presStyleLbl="parChTrans1D3" presStyleIdx="0" presStyleCnt="3"/>
      <dgm:spPr/>
    </dgm:pt>
    <dgm:pt modelId="{0B3FEFDB-4031-4612-A68A-46BC5187D88F}" type="pres">
      <dgm:prSet presAssocID="{D705B6DE-90F4-4CE5-B43A-DF373ED88BD9}" presName="hierRoot3" presStyleCnt="0"/>
      <dgm:spPr/>
    </dgm:pt>
    <dgm:pt modelId="{C7043F03-3CBF-46E6-A534-D86EF49FA64B}" type="pres">
      <dgm:prSet presAssocID="{D705B6DE-90F4-4CE5-B43A-DF373ED88BD9}" presName="composite3" presStyleCnt="0"/>
      <dgm:spPr/>
    </dgm:pt>
    <dgm:pt modelId="{8904063A-E667-4A04-9739-DBD72FB99C72}" type="pres">
      <dgm:prSet presAssocID="{D705B6DE-90F4-4CE5-B43A-DF373ED88BD9}" presName="background3" presStyleLbl="node3" presStyleIdx="0" presStyleCnt="3"/>
      <dgm:spPr/>
    </dgm:pt>
    <dgm:pt modelId="{A652999A-EB21-47E0-864E-A73761C9FFFB}" type="pres">
      <dgm:prSet presAssocID="{D705B6DE-90F4-4CE5-B43A-DF373ED88BD9}" presName="text3" presStyleLbl="fgAcc3" presStyleIdx="0" presStyleCnt="3">
        <dgm:presLayoutVars>
          <dgm:chPref val="3"/>
        </dgm:presLayoutVars>
      </dgm:prSet>
      <dgm:spPr/>
    </dgm:pt>
    <dgm:pt modelId="{E788F27C-87B4-4DBB-8343-058D83131EE4}" type="pres">
      <dgm:prSet presAssocID="{D705B6DE-90F4-4CE5-B43A-DF373ED88BD9}" presName="hierChild4" presStyleCnt="0"/>
      <dgm:spPr/>
    </dgm:pt>
    <dgm:pt modelId="{F1916F64-6591-48D6-8457-D15D1B7EADC6}" type="pres">
      <dgm:prSet presAssocID="{8EBFB8F1-5F12-42BA-BB81-BF0CA7D7CD36}" presName="Name17" presStyleLbl="parChTrans1D3" presStyleIdx="1" presStyleCnt="3"/>
      <dgm:spPr/>
    </dgm:pt>
    <dgm:pt modelId="{49D15D17-83DC-49AB-ACC7-CF8308CB7954}" type="pres">
      <dgm:prSet presAssocID="{AC75EFD1-65C2-4BEC-B446-17E4D13278F6}" presName="hierRoot3" presStyleCnt="0"/>
      <dgm:spPr/>
    </dgm:pt>
    <dgm:pt modelId="{B07B6CCF-702F-4950-BD7B-5E22C8777D7C}" type="pres">
      <dgm:prSet presAssocID="{AC75EFD1-65C2-4BEC-B446-17E4D13278F6}" presName="composite3" presStyleCnt="0"/>
      <dgm:spPr/>
    </dgm:pt>
    <dgm:pt modelId="{B732B7CF-A85D-434B-AF07-A8C1C5FFEC08}" type="pres">
      <dgm:prSet presAssocID="{AC75EFD1-65C2-4BEC-B446-17E4D13278F6}" presName="background3" presStyleLbl="node3" presStyleIdx="1" presStyleCnt="3"/>
      <dgm:spPr/>
    </dgm:pt>
    <dgm:pt modelId="{000707FE-2A37-49B3-AD5A-1F0733D0DA42}" type="pres">
      <dgm:prSet presAssocID="{AC75EFD1-65C2-4BEC-B446-17E4D13278F6}" presName="text3" presStyleLbl="fgAcc3" presStyleIdx="1" presStyleCnt="3">
        <dgm:presLayoutVars>
          <dgm:chPref val="3"/>
        </dgm:presLayoutVars>
      </dgm:prSet>
      <dgm:spPr/>
    </dgm:pt>
    <dgm:pt modelId="{4D1550C9-F8E1-405F-BAF6-5368B80911D6}" type="pres">
      <dgm:prSet presAssocID="{AC75EFD1-65C2-4BEC-B446-17E4D13278F6}" presName="hierChild4" presStyleCnt="0"/>
      <dgm:spPr/>
    </dgm:pt>
    <dgm:pt modelId="{BDDC9117-6C1D-43D6-9252-9BAB7E249166}" type="pres">
      <dgm:prSet presAssocID="{3122617F-70C8-4BC4-8FDC-5695ED624034}" presName="Name23" presStyleLbl="parChTrans1D4" presStyleIdx="0" presStyleCnt="3"/>
      <dgm:spPr/>
    </dgm:pt>
    <dgm:pt modelId="{0DC9EEE2-F510-4595-80DD-CAA23BC7A308}" type="pres">
      <dgm:prSet presAssocID="{8A9361EA-B6FF-4EA6-80E6-0272E4540CE9}" presName="hierRoot4" presStyleCnt="0"/>
      <dgm:spPr/>
    </dgm:pt>
    <dgm:pt modelId="{6A3B716B-DA26-4F60-96CD-452670348C14}" type="pres">
      <dgm:prSet presAssocID="{8A9361EA-B6FF-4EA6-80E6-0272E4540CE9}" presName="composite4" presStyleCnt="0"/>
      <dgm:spPr/>
    </dgm:pt>
    <dgm:pt modelId="{F107B02D-EF0A-4044-BC60-4B687D095C23}" type="pres">
      <dgm:prSet presAssocID="{8A9361EA-B6FF-4EA6-80E6-0272E4540CE9}" presName="background4" presStyleLbl="node4" presStyleIdx="0" presStyleCnt="3"/>
      <dgm:spPr/>
    </dgm:pt>
    <dgm:pt modelId="{3E91875C-B0DF-4F66-916F-0E46F8E10849}" type="pres">
      <dgm:prSet presAssocID="{8A9361EA-B6FF-4EA6-80E6-0272E4540CE9}" presName="text4" presStyleLbl="fgAcc4" presStyleIdx="0" presStyleCnt="3">
        <dgm:presLayoutVars>
          <dgm:chPref val="3"/>
        </dgm:presLayoutVars>
      </dgm:prSet>
      <dgm:spPr/>
    </dgm:pt>
    <dgm:pt modelId="{02C73D2B-2637-429B-AC2A-4A72014087B6}" type="pres">
      <dgm:prSet presAssocID="{8A9361EA-B6FF-4EA6-80E6-0272E4540CE9}" presName="hierChild5" presStyleCnt="0"/>
      <dgm:spPr/>
    </dgm:pt>
    <dgm:pt modelId="{B8BE62BC-79D1-4832-85C7-37AA33E904FC}" type="pres">
      <dgm:prSet presAssocID="{D5FC11BE-F321-4B94-B867-2AEAFFDBF740}" presName="Name23" presStyleLbl="parChTrans1D4" presStyleIdx="1" presStyleCnt="3"/>
      <dgm:spPr/>
    </dgm:pt>
    <dgm:pt modelId="{D8BE6056-B2CE-472A-AB00-33FAE8110956}" type="pres">
      <dgm:prSet presAssocID="{3F0940D3-934D-447A-A340-32BC8FD7049E}" presName="hierRoot4" presStyleCnt="0"/>
      <dgm:spPr/>
    </dgm:pt>
    <dgm:pt modelId="{39C8F168-6912-41F5-9267-F1AF236818D2}" type="pres">
      <dgm:prSet presAssocID="{3F0940D3-934D-447A-A340-32BC8FD7049E}" presName="composite4" presStyleCnt="0"/>
      <dgm:spPr/>
    </dgm:pt>
    <dgm:pt modelId="{E64F9FBE-CEB6-40B9-AE1E-473E839402C8}" type="pres">
      <dgm:prSet presAssocID="{3F0940D3-934D-447A-A340-32BC8FD7049E}" presName="background4" presStyleLbl="node4" presStyleIdx="1" presStyleCnt="3"/>
      <dgm:spPr/>
    </dgm:pt>
    <dgm:pt modelId="{0F5CC58C-4105-44BC-A54D-A09F16CD97A6}" type="pres">
      <dgm:prSet presAssocID="{3F0940D3-934D-447A-A340-32BC8FD7049E}" presName="text4" presStyleLbl="fgAcc4" presStyleIdx="1" presStyleCnt="3">
        <dgm:presLayoutVars>
          <dgm:chPref val="3"/>
        </dgm:presLayoutVars>
      </dgm:prSet>
      <dgm:spPr/>
    </dgm:pt>
    <dgm:pt modelId="{E6F6A33C-2023-4242-B579-C13B5270A30E}" type="pres">
      <dgm:prSet presAssocID="{3F0940D3-934D-447A-A340-32BC8FD7049E}" presName="hierChild5" presStyleCnt="0"/>
      <dgm:spPr/>
    </dgm:pt>
    <dgm:pt modelId="{F50C49A1-AD49-42DF-A4A3-6EE71279DFC5}" type="pres">
      <dgm:prSet presAssocID="{F5C3E155-3EEE-494F-A351-E00BE8BDA524}" presName="Name17" presStyleLbl="parChTrans1D3" presStyleIdx="2" presStyleCnt="3"/>
      <dgm:spPr/>
    </dgm:pt>
    <dgm:pt modelId="{D2B7FA87-D31A-4E22-8E68-5F21D235A0DB}" type="pres">
      <dgm:prSet presAssocID="{EA670F50-FAEC-4AA8-A8E3-3761D18F6074}" presName="hierRoot3" presStyleCnt="0"/>
      <dgm:spPr/>
    </dgm:pt>
    <dgm:pt modelId="{244BB919-8A9B-4B54-86C9-4E6A89C822CB}" type="pres">
      <dgm:prSet presAssocID="{EA670F50-FAEC-4AA8-A8E3-3761D18F6074}" presName="composite3" presStyleCnt="0"/>
      <dgm:spPr/>
    </dgm:pt>
    <dgm:pt modelId="{A8DEDA97-2BEA-4317-A9E1-486FDE5BA4E4}" type="pres">
      <dgm:prSet presAssocID="{EA670F50-FAEC-4AA8-A8E3-3761D18F6074}" presName="background3" presStyleLbl="node3" presStyleIdx="2" presStyleCnt="3"/>
      <dgm:spPr/>
    </dgm:pt>
    <dgm:pt modelId="{FED1A12C-5567-46DF-9BD5-724D3141C79B}" type="pres">
      <dgm:prSet presAssocID="{EA670F50-FAEC-4AA8-A8E3-3761D18F6074}" presName="text3" presStyleLbl="fgAcc3" presStyleIdx="2" presStyleCnt="3">
        <dgm:presLayoutVars>
          <dgm:chPref val="3"/>
        </dgm:presLayoutVars>
      </dgm:prSet>
      <dgm:spPr/>
    </dgm:pt>
    <dgm:pt modelId="{0A364005-F9D0-4E90-B89E-51AB28167C32}" type="pres">
      <dgm:prSet presAssocID="{EA670F50-FAEC-4AA8-A8E3-3761D18F6074}" presName="hierChild4" presStyleCnt="0"/>
      <dgm:spPr/>
    </dgm:pt>
    <dgm:pt modelId="{AB7FAC96-DEA2-4BA6-AA35-20AFF5732133}" type="pres">
      <dgm:prSet presAssocID="{4AA130CA-87F1-4465-92AE-57867AC3D744}" presName="Name23" presStyleLbl="parChTrans1D4" presStyleIdx="2" presStyleCnt="3"/>
      <dgm:spPr/>
    </dgm:pt>
    <dgm:pt modelId="{B5399BE1-8054-4FD0-B23E-73EEC6038D21}" type="pres">
      <dgm:prSet presAssocID="{9FEA9CFD-BA1E-4AAD-89AC-1496EE39CAFA}" presName="hierRoot4" presStyleCnt="0"/>
      <dgm:spPr/>
    </dgm:pt>
    <dgm:pt modelId="{859C3318-9F3B-41CA-A1E7-2E5DBF90CF5D}" type="pres">
      <dgm:prSet presAssocID="{9FEA9CFD-BA1E-4AAD-89AC-1496EE39CAFA}" presName="composite4" presStyleCnt="0"/>
      <dgm:spPr/>
    </dgm:pt>
    <dgm:pt modelId="{1CC160D6-C805-489B-A382-714FED8B6F00}" type="pres">
      <dgm:prSet presAssocID="{9FEA9CFD-BA1E-4AAD-89AC-1496EE39CAFA}" presName="background4" presStyleLbl="node4" presStyleIdx="2" presStyleCnt="3"/>
      <dgm:spPr/>
    </dgm:pt>
    <dgm:pt modelId="{FD4FE090-50A7-4984-B472-9BD2C125F206}" type="pres">
      <dgm:prSet presAssocID="{9FEA9CFD-BA1E-4AAD-89AC-1496EE39CAFA}" presName="text4" presStyleLbl="fgAcc4" presStyleIdx="2" presStyleCnt="3">
        <dgm:presLayoutVars>
          <dgm:chPref val="3"/>
        </dgm:presLayoutVars>
      </dgm:prSet>
      <dgm:spPr/>
    </dgm:pt>
    <dgm:pt modelId="{E7D6C19C-7092-4E9F-9470-3180A9C23792}" type="pres">
      <dgm:prSet presAssocID="{9FEA9CFD-BA1E-4AAD-89AC-1496EE39CAFA}" presName="hierChild5" presStyleCnt="0"/>
      <dgm:spPr/>
    </dgm:pt>
  </dgm:ptLst>
  <dgm:cxnLst>
    <dgm:cxn modelId="{A1ACC207-052C-4E41-9E82-8FA4C9CA4248}" type="presOf" srcId="{9FEA9CFD-BA1E-4AAD-89AC-1496EE39CAFA}" destId="{FD4FE090-50A7-4984-B472-9BD2C125F206}" srcOrd="0" destOrd="0" presId="urn:microsoft.com/office/officeart/2005/8/layout/hierarchy1"/>
    <dgm:cxn modelId="{F7DC3F08-3EB3-4DDF-BE4A-DFD778784AA3}" type="presOf" srcId="{157EEF4F-1D3D-40E5-9026-8A17C7A9461D}" destId="{01234FFD-008C-4653-A598-C030B807D044}" srcOrd="0" destOrd="0" presId="urn:microsoft.com/office/officeart/2005/8/layout/hierarchy1"/>
    <dgm:cxn modelId="{DC53000D-DF57-45F6-9D6D-5C76B0B115CD}" type="presOf" srcId="{8A9361EA-B6FF-4EA6-80E6-0272E4540CE9}" destId="{3E91875C-B0DF-4F66-916F-0E46F8E10849}" srcOrd="0" destOrd="0" presId="urn:microsoft.com/office/officeart/2005/8/layout/hierarchy1"/>
    <dgm:cxn modelId="{E609A60F-E7DA-4D89-8DA0-CCFADE9C72AC}" type="presOf" srcId="{D705B6DE-90F4-4CE5-B43A-DF373ED88BD9}" destId="{A652999A-EB21-47E0-864E-A73761C9FFFB}" srcOrd="0" destOrd="0" presId="urn:microsoft.com/office/officeart/2005/8/layout/hierarchy1"/>
    <dgm:cxn modelId="{B4EB2816-B279-4BE4-82C5-EB400AD06E67}" srcId="{F167DD94-D0D6-4DC1-ABCC-8F9F94338477}" destId="{AC75EFD1-65C2-4BEC-B446-17E4D13278F6}" srcOrd="1" destOrd="0" parTransId="{8EBFB8F1-5F12-42BA-BB81-BF0CA7D7CD36}" sibTransId="{218C0EC4-E521-44AA-9B6C-FD9BC141868D}"/>
    <dgm:cxn modelId="{4F20E824-3F67-4F90-AC93-7009A602DE9A}" srcId="{AC75EFD1-65C2-4BEC-B446-17E4D13278F6}" destId="{8A9361EA-B6FF-4EA6-80E6-0272E4540CE9}" srcOrd="0" destOrd="0" parTransId="{3122617F-70C8-4BC4-8FDC-5695ED624034}" sibTransId="{799E597F-D8D8-44A5-AE0B-FB32EAAEFEF1}"/>
    <dgm:cxn modelId="{096D5526-A555-43B5-AEE0-4C81E190C761}" type="presOf" srcId="{F5C3E155-3EEE-494F-A351-E00BE8BDA524}" destId="{F50C49A1-AD49-42DF-A4A3-6EE71279DFC5}" srcOrd="0" destOrd="0" presId="urn:microsoft.com/office/officeart/2005/8/layout/hierarchy1"/>
    <dgm:cxn modelId="{029B0B2B-16D7-4B7D-BD61-A54BBE3E16AE}" type="presOf" srcId="{D5FC11BE-F321-4B94-B867-2AEAFFDBF740}" destId="{B8BE62BC-79D1-4832-85C7-37AA33E904FC}" srcOrd="0" destOrd="0" presId="urn:microsoft.com/office/officeart/2005/8/layout/hierarchy1"/>
    <dgm:cxn modelId="{153E492C-7699-4823-BFEA-6050DBA821A2}" srcId="{F167DD94-D0D6-4DC1-ABCC-8F9F94338477}" destId="{EA670F50-FAEC-4AA8-A8E3-3761D18F6074}" srcOrd="2" destOrd="0" parTransId="{F5C3E155-3EEE-494F-A351-E00BE8BDA524}" sibTransId="{8C6A3730-3D1C-49EE-80BE-1518BC80F6D3}"/>
    <dgm:cxn modelId="{94249B63-763F-47DD-A985-11643CC4CFDB}" type="presOf" srcId="{F167DD94-D0D6-4DC1-ABCC-8F9F94338477}" destId="{7BCA41DB-188B-4318-BB0F-B85D518B1FCC}" srcOrd="0" destOrd="0" presId="urn:microsoft.com/office/officeart/2005/8/layout/hierarchy1"/>
    <dgm:cxn modelId="{6F9D8645-A4A3-41BF-B686-2EA8A62367AC}" type="presOf" srcId="{3122617F-70C8-4BC4-8FDC-5695ED624034}" destId="{BDDC9117-6C1D-43D6-9252-9BAB7E249166}" srcOrd="0" destOrd="0" presId="urn:microsoft.com/office/officeart/2005/8/layout/hierarchy1"/>
    <dgm:cxn modelId="{CC5EAD65-109A-4E84-8A95-624B342E9ABC}" srcId="{8A9361EA-B6FF-4EA6-80E6-0272E4540CE9}" destId="{3F0940D3-934D-447A-A340-32BC8FD7049E}" srcOrd="0" destOrd="0" parTransId="{D5FC11BE-F321-4B94-B867-2AEAFFDBF740}" sibTransId="{9938BECF-201B-4CC5-8F03-68DCFDFDB761}"/>
    <dgm:cxn modelId="{4C73B545-ED16-4175-A22B-37355172F78C}" type="presOf" srcId="{E6BFEA80-25E5-4888-A570-21CE198F8D98}" destId="{40F566FD-6F31-4597-A824-FB51C98305BE}" srcOrd="0" destOrd="0" presId="urn:microsoft.com/office/officeart/2005/8/layout/hierarchy1"/>
    <dgm:cxn modelId="{46F12F75-1905-41A3-8F8D-364EB61D3609}" type="presOf" srcId="{8EBFB8F1-5F12-42BA-BB81-BF0CA7D7CD36}" destId="{F1916F64-6591-48D6-8457-D15D1B7EADC6}" srcOrd="0" destOrd="0" presId="urn:microsoft.com/office/officeart/2005/8/layout/hierarchy1"/>
    <dgm:cxn modelId="{6A7E847B-22A5-47B4-95C3-9C2834FEC06F}" srcId="{EA670F50-FAEC-4AA8-A8E3-3761D18F6074}" destId="{9FEA9CFD-BA1E-4AAD-89AC-1496EE39CAFA}" srcOrd="0" destOrd="0" parTransId="{4AA130CA-87F1-4465-92AE-57867AC3D744}" sibTransId="{7E80CC23-B2C6-4FD9-9DB9-9A81C944016F}"/>
    <dgm:cxn modelId="{45016081-A3AD-4D4D-9A57-EE326FCA6226}" srcId="{157EEF4F-1D3D-40E5-9026-8A17C7A9461D}" destId="{9007C349-3100-4A7C-9DEB-7EBBEBF46AC1}" srcOrd="0" destOrd="0" parTransId="{38E97CD7-C0F3-4740-BE1A-287630DA6FC2}" sibTransId="{99228F5E-92B9-46B9-BD49-DE5439DAC431}"/>
    <dgm:cxn modelId="{49BE5A81-BCC4-4EBF-8000-7D5C069A0FBC}" type="presOf" srcId="{9007C349-3100-4A7C-9DEB-7EBBEBF46AC1}" destId="{88DAC8BA-C352-49AF-AB61-1DC1F63BAA32}" srcOrd="0" destOrd="0" presId="urn:microsoft.com/office/officeart/2005/8/layout/hierarchy1"/>
    <dgm:cxn modelId="{11428789-F319-412F-A62E-1F3D65BC674A}" type="presOf" srcId="{3A57D51B-4DF6-4A11-8D0F-5BFAAE97E91C}" destId="{FBAF49FA-ADFB-4B4C-A5B2-8F20B42DA8FF}" srcOrd="0" destOrd="0" presId="urn:microsoft.com/office/officeart/2005/8/layout/hierarchy1"/>
    <dgm:cxn modelId="{D075698A-6F0F-4225-84F0-F61E9127EF0E}" srcId="{9007C349-3100-4A7C-9DEB-7EBBEBF46AC1}" destId="{F167DD94-D0D6-4DC1-ABCC-8F9F94338477}" srcOrd="0" destOrd="0" parTransId="{3A57D51B-4DF6-4A11-8D0F-5BFAAE97E91C}" sibTransId="{29910DB9-C02A-4CF5-8E4A-14573A3A688F}"/>
    <dgm:cxn modelId="{04AA6095-E557-4BAB-8143-1265915E166F}" type="presOf" srcId="{AC75EFD1-65C2-4BEC-B446-17E4D13278F6}" destId="{000707FE-2A37-49B3-AD5A-1F0733D0DA42}" srcOrd="0" destOrd="0" presId="urn:microsoft.com/office/officeart/2005/8/layout/hierarchy1"/>
    <dgm:cxn modelId="{C06EE59B-D8F1-4466-9AAD-08B5B000B6ED}" type="presOf" srcId="{4AA130CA-87F1-4465-92AE-57867AC3D744}" destId="{AB7FAC96-DEA2-4BA6-AA35-20AFF5732133}" srcOrd="0" destOrd="0" presId="urn:microsoft.com/office/officeart/2005/8/layout/hierarchy1"/>
    <dgm:cxn modelId="{69D918BF-B2E9-4D49-9517-8BDF45D6F297}" srcId="{F167DD94-D0D6-4DC1-ABCC-8F9F94338477}" destId="{D705B6DE-90F4-4CE5-B43A-DF373ED88BD9}" srcOrd="0" destOrd="0" parTransId="{E6BFEA80-25E5-4888-A570-21CE198F8D98}" sibTransId="{66B95EF6-8978-4559-A319-80C8F32E8E85}"/>
    <dgm:cxn modelId="{45AF90E4-64EB-47A4-9047-ECBAA1DE6DD9}" type="presOf" srcId="{EA670F50-FAEC-4AA8-A8E3-3761D18F6074}" destId="{FED1A12C-5567-46DF-9BD5-724D3141C79B}" srcOrd="0" destOrd="0" presId="urn:microsoft.com/office/officeart/2005/8/layout/hierarchy1"/>
    <dgm:cxn modelId="{659C7EF2-1D32-413E-8689-4301216AAC34}" type="presOf" srcId="{3F0940D3-934D-447A-A340-32BC8FD7049E}" destId="{0F5CC58C-4105-44BC-A54D-A09F16CD97A6}" srcOrd="0" destOrd="0" presId="urn:microsoft.com/office/officeart/2005/8/layout/hierarchy1"/>
    <dgm:cxn modelId="{4E0A4953-516A-4995-863E-130B6C16CFEB}" type="presParOf" srcId="{01234FFD-008C-4653-A598-C030B807D044}" destId="{019E4C30-CD41-45AF-8488-D908826644A0}" srcOrd="0" destOrd="0" presId="urn:microsoft.com/office/officeart/2005/8/layout/hierarchy1"/>
    <dgm:cxn modelId="{CFAF31C4-D092-4DC1-864B-DA0A0965CCB3}" type="presParOf" srcId="{019E4C30-CD41-45AF-8488-D908826644A0}" destId="{93D37D72-FA76-497D-9792-70D6AD0825B0}" srcOrd="0" destOrd="0" presId="urn:microsoft.com/office/officeart/2005/8/layout/hierarchy1"/>
    <dgm:cxn modelId="{37A939D2-90D2-4B2B-AC86-74CE6EDA8429}" type="presParOf" srcId="{93D37D72-FA76-497D-9792-70D6AD0825B0}" destId="{F42D24EB-9663-49C1-8974-70E50D02B9CF}" srcOrd="0" destOrd="0" presId="urn:microsoft.com/office/officeart/2005/8/layout/hierarchy1"/>
    <dgm:cxn modelId="{C79AC478-6CE7-4B55-8E57-365EB3272650}" type="presParOf" srcId="{93D37D72-FA76-497D-9792-70D6AD0825B0}" destId="{88DAC8BA-C352-49AF-AB61-1DC1F63BAA32}" srcOrd="1" destOrd="0" presId="urn:microsoft.com/office/officeart/2005/8/layout/hierarchy1"/>
    <dgm:cxn modelId="{F7E8E75A-27C5-4E66-A076-D28187231F26}" type="presParOf" srcId="{019E4C30-CD41-45AF-8488-D908826644A0}" destId="{D85DEAED-700A-4A6A-9ECA-DDD5D540BED3}" srcOrd="1" destOrd="0" presId="urn:microsoft.com/office/officeart/2005/8/layout/hierarchy1"/>
    <dgm:cxn modelId="{D0BE12BC-5BB0-42CD-8BE1-7D3685280BC6}" type="presParOf" srcId="{D85DEAED-700A-4A6A-9ECA-DDD5D540BED3}" destId="{FBAF49FA-ADFB-4B4C-A5B2-8F20B42DA8FF}" srcOrd="0" destOrd="0" presId="urn:microsoft.com/office/officeart/2005/8/layout/hierarchy1"/>
    <dgm:cxn modelId="{29835143-A24C-4C19-99B8-D38854A94BC2}" type="presParOf" srcId="{D85DEAED-700A-4A6A-9ECA-DDD5D540BED3}" destId="{6071AE50-7456-4CF1-B083-06A2097C8500}" srcOrd="1" destOrd="0" presId="urn:microsoft.com/office/officeart/2005/8/layout/hierarchy1"/>
    <dgm:cxn modelId="{C3DC5FE6-0033-44A2-9054-634ACF5E1390}" type="presParOf" srcId="{6071AE50-7456-4CF1-B083-06A2097C8500}" destId="{EA9F96E4-91A2-472D-8CD8-7E5C748212D4}" srcOrd="0" destOrd="0" presId="urn:microsoft.com/office/officeart/2005/8/layout/hierarchy1"/>
    <dgm:cxn modelId="{157933D1-D2E5-4999-BA13-C637B43F1A1D}" type="presParOf" srcId="{EA9F96E4-91A2-472D-8CD8-7E5C748212D4}" destId="{8A0E3F50-56A0-4E09-9CA7-83A6A85F5E15}" srcOrd="0" destOrd="0" presId="urn:microsoft.com/office/officeart/2005/8/layout/hierarchy1"/>
    <dgm:cxn modelId="{CFB9E3EE-6E88-4C30-B9B3-624E40D48A80}" type="presParOf" srcId="{EA9F96E4-91A2-472D-8CD8-7E5C748212D4}" destId="{7BCA41DB-188B-4318-BB0F-B85D518B1FCC}" srcOrd="1" destOrd="0" presId="urn:microsoft.com/office/officeart/2005/8/layout/hierarchy1"/>
    <dgm:cxn modelId="{48104558-2FA8-497E-9018-6E6BBA46C10E}" type="presParOf" srcId="{6071AE50-7456-4CF1-B083-06A2097C8500}" destId="{110B5F3A-E94A-4079-A249-17C2E579D675}" srcOrd="1" destOrd="0" presId="urn:microsoft.com/office/officeart/2005/8/layout/hierarchy1"/>
    <dgm:cxn modelId="{245981D2-31F5-4064-934D-CFF3F9DF8A53}" type="presParOf" srcId="{110B5F3A-E94A-4079-A249-17C2E579D675}" destId="{40F566FD-6F31-4597-A824-FB51C98305BE}" srcOrd="0" destOrd="0" presId="urn:microsoft.com/office/officeart/2005/8/layout/hierarchy1"/>
    <dgm:cxn modelId="{B2BF5CA9-DE39-4424-9C3C-38146847B313}" type="presParOf" srcId="{110B5F3A-E94A-4079-A249-17C2E579D675}" destId="{0B3FEFDB-4031-4612-A68A-46BC5187D88F}" srcOrd="1" destOrd="0" presId="urn:microsoft.com/office/officeart/2005/8/layout/hierarchy1"/>
    <dgm:cxn modelId="{0B8071DB-7E8E-479E-BD03-64E0EEB87496}" type="presParOf" srcId="{0B3FEFDB-4031-4612-A68A-46BC5187D88F}" destId="{C7043F03-3CBF-46E6-A534-D86EF49FA64B}" srcOrd="0" destOrd="0" presId="urn:microsoft.com/office/officeart/2005/8/layout/hierarchy1"/>
    <dgm:cxn modelId="{9A403FAC-40F6-4D0A-87E8-AA0EF144B63D}" type="presParOf" srcId="{C7043F03-3CBF-46E6-A534-D86EF49FA64B}" destId="{8904063A-E667-4A04-9739-DBD72FB99C72}" srcOrd="0" destOrd="0" presId="urn:microsoft.com/office/officeart/2005/8/layout/hierarchy1"/>
    <dgm:cxn modelId="{2670A596-AE4D-4EC4-BF58-5364B967A28F}" type="presParOf" srcId="{C7043F03-3CBF-46E6-A534-D86EF49FA64B}" destId="{A652999A-EB21-47E0-864E-A73761C9FFFB}" srcOrd="1" destOrd="0" presId="urn:microsoft.com/office/officeart/2005/8/layout/hierarchy1"/>
    <dgm:cxn modelId="{8C63C06E-C902-4D7F-8AC5-18FEDC1ED8BB}" type="presParOf" srcId="{0B3FEFDB-4031-4612-A68A-46BC5187D88F}" destId="{E788F27C-87B4-4DBB-8343-058D83131EE4}" srcOrd="1" destOrd="0" presId="urn:microsoft.com/office/officeart/2005/8/layout/hierarchy1"/>
    <dgm:cxn modelId="{5EC1AD5B-3B52-47E0-BD97-4A9BCFD21EB3}" type="presParOf" srcId="{110B5F3A-E94A-4079-A249-17C2E579D675}" destId="{F1916F64-6591-48D6-8457-D15D1B7EADC6}" srcOrd="2" destOrd="0" presId="urn:microsoft.com/office/officeart/2005/8/layout/hierarchy1"/>
    <dgm:cxn modelId="{A01B9605-CD30-4EB0-937F-C8CB6B5F9489}" type="presParOf" srcId="{110B5F3A-E94A-4079-A249-17C2E579D675}" destId="{49D15D17-83DC-49AB-ACC7-CF8308CB7954}" srcOrd="3" destOrd="0" presId="urn:microsoft.com/office/officeart/2005/8/layout/hierarchy1"/>
    <dgm:cxn modelId="{AE1D8F37-A9E9-4311-BA08-3672D027248C}" type="presParOf" srcId="{49D15D17-83DC-49AB-ACC7-CF8308CB7954}" destId="{B07B6CCF-702F-4950-BD7B-5E22C8777D7C}" srcOrd="0" destOrd="0" presId="urn:microsoft.com/office/officeart/2005/8/layout/hierarchy1"/>
    <dgm:cxn modelId="{07028A32-AF5C-4AEB-B943-5E25DA3B4BE8}" type="presParOf" srcId="{B07B6CCF-702F-4950-BD7B-5E22C8777D7C}" destId="{B732B7CF-A85D-434B-AF07-A8C1C5FFEC08}" srcOrd="0" destOrd="0" presId="urn:microsoft.com/office/officeart/2005/8/layout/hierarchy1"/>
    <dgm:cxn modelId="{F27989CE-8136-401E-B068-4145D161D50F}" type="presParOf" srcId="{B07B6CCF-702F-4950-BD7B-5E22C8777D7C}" destId="{000707FE-2A37-49B3-AD5A-1F0733D0DA42}" srcOrd="1" destOrd="0" presId="urn:microsoft.com/office/officeart/2005/8/layout/hierarchy1"/>
    <dgm:cxn modelId="{E26032F1-1AA7-472C-BCCF-57E890B0AFEB}" type="presParOf" srcId="{49D15D17-83DC-49AB-ACC7-CF8308CB7954}" destId="{4D1550C9-F8E1-405F-BAF6-5368B80911D6}" srcOrd="1" destOrd="0" presId="urn:microsoft.com/office/officeart/2005/8/layout/hierarchy1"/>
    <dgm:cxn modelId="{354DD67D-6012-4BCA-AAEA-CD51470B7716}" type="presParOf" srcId="{4D1550C9-F8E1-405F-BAF6-5368B80911D6}" destId="{BDDC9117-6C1D-43D6-9252-9BAB7E249166}" srcOrd="0" destOrd="0" presId="urn:microsoft.com/office/officeart/2005/8/layout/hierarchy1"/>
    <dgm:cxn modelId="{AF6167B4-2DAD-437C-B928-AAEE2B6770A9}" type="presParOf" srcId="{4D1550C9-F8E1-405F-BAF6-5368B80911D6}" destId="{0DC9EEE2-F510-4595-80DD-CAA23BC7A308}" srcOrd="1" destOrd="0" presId="urn:microsoft.com/office/officeart/2005/8/layout/hierarchy1"/>
    <dgm:cxn modelId="{D519BC37-3CFA-4263-AA85-C4C44631D8C9}" type="presParOf" srcId="{0DC9EEE2-F510-4595-80DD-CAA23BC7A308}" destId="{6A3B716B-DA26-4F60-96CD-452670348C14}" srcOrd="0" destOrd="0" presId="urn:microsoft.com/office/officeart/2005/8/layout/hierarchy1"/>
    <dgm:cxn modelId="{417DE0CE-BFB3-4143-B346-139F9C5DBE2D}" type="presParOf" srcId="{6A3B716B-DA26-4F60-96CD-452670348C14}" destId="{F107B02D-EF0A-4044-BC60-4B687D095C23}" srcOrd="0" destOrd="0" presId="urn:microsoft.com/office/officeart/2005/8/layout/hierarchy1"/>
    <dgm:cxn modelId="{DECF3FF2-C7BD-4713-8806-1748795CA53C}" type="presParOf" srcId="{6A3B716B-DA26-4F60-96CD-452670348C14}" destId="{3E91875C-B0DF-4F66-916F-0E46F8E10849}" srcOrd="1" destOrd="0" presId="urn:microsoft.com/office/officeart/2005/8/layout/hierarchy1"/>
    <dgm:cxn modelId="{D72583E2-6772-4106-9A6A-CEBA92522154}" type="presParOf" srcId="{0DC9EEE2-F510-4595-80DD-CAA23BC7A308}" destId="{02C73D2B-2637-429B-AC2A-4A72014087B6}" srcOrd="1" destOrd="0" presId="urn:microsoft.com/office/officeart/2005/8/layout/hierarchy1"/>
    <dgm:cxn modelId="{F68B7A45-46E2-44AF-BD52-96B3B4CB3D15}" type="presParOf" srcId="{02C73D2B-2637-429B-AC2A-4A72014087B6}" destId="{B8BE62BC-79D1-4832-85C7-37AA33E904FC}" srcOrd="0" destOrd="0" presId="urn:microsoft.com/office/officeart/2005/8/layout/hierarchy1"/>
    <dgm:cxn modelId="{F057210F-39A6-4252-92CC-834AAB9829EB}" type="presParOf" srcId="{02C73D2B-2637-429B-AC2A-4A72014087B6}" destId="{D8BE6056-B2CE-472A-AB00-33FAE8110956}" srcOrd="1" destOrd="0" presId="urn:microsoft.com/office/officeart/2005/8/layout/hierarchy1"/>
    <dgm:cxn modelId="{BE331276-D943-496E-999F-12F7B7070AF1}" type="presParOf" srcId="{D8BE6056-B2CE-472A-AB00-33FAE8110956}" destId="{39C8F168-6912-41F5-9267-F1AF236818D2}" srcOrd="0" destOrd="0" presId="urn:microsoft.com/office/officeart/2005/8/layout/hierarchy1"/>
    <dgm:cxn modelId="{822D2575-ECDE-4219-A2C2-7CB9557B71DC}" type="presParOf" srcId="{39C8F168-6912-41F5-9267-F1AF236818D2}" destId="{E64F9FBE-CEB6-40B9-AE1E-473E839402C8}" srcOrd="0" destOrd="0" presId="urn:microsoft.com/office/officeart/2005/8/layout/hierarchy1"/>
    <dgm:cxn modelId="{B70B86C3-2501-444E-BEA4-DFEAE9BDC166}" type="presParOf" srcId="{39C8F168-6912-41F5-9267-F1AF236818D2}" destId="{0F5CC58C-4105-44BC-A54D-A09F16CD97A6}" srcOrd="1" destOrd="0" presId="urn:microsoft.com/office/officeart/2005/8/layout/hierarchy1"/>
    <dgm:cxn modelId="{A8C78D06-B9A0-4B58-A16F-7853AC58A6C8}" type="presParOf" srcId="{D8BE6056-B2CE-472A-AB00-33FAE8110956}" destId="{E6F6A33C-2023-4242-B579-C13B5270A30E}" srcOrd="1" destOrd="0" presId="urn:microsoft.com/office/officeart/2005/8/layout/hierarchy1"/>
    <dgm:cxn modelId="{14BB0780-D3E5-44F9-8A6B-4CE0CF06EF51}" type="presParOf" srcId="{110B5F3A-E94A-4079-A249-17C2E579D675}" destId="{F50C49A1-AD49-42DF-A4A3-6EE71279DFC5}" srcOrd="4" destOrd="0" presId="urn:microsoft.com/office/officeart/2005/8/layout/hierarchy1"/>
    <dgm:cxn modelId="{D71110D5-8D35-4056-9F39-C591F7F82607}" type="presParOf" srcId="{110B5F3A-E94A-4079-A249-17C2E579D675}" destId="{D2B7FA87-D31A-4E22-8E68-5F21D235A0DB}" srcOrd="5" destOrd="0" presId="urn:microsoft.com/office/officeart/2005/8/layout/hierarchy1"/>
    <dgm:cxn modelId="{073BCFED-6E62-43AA-840A-37AD37387C08}" type="presParOf" srcId="{D2B7FA87-D31A-4E22-8E68-5F21D235A0DB}" destId="{244BB919-8A9B-4B54-86C9-4E6A89C822CB}" srcOrd="0" destOrd="0" presId="urn:microsoft.com/office/officeart/2005/8/layout/hierarchy1"/>
    <dgm:cxn modelId="{2E34FF0E-EA07-4FFB-BA75-CEEB01CA1039}" type="presParOf" srcId="{244BB919-8A9B-4B54-86C9-4E6A89C822CB}" destId="{A8DEDA97-2BEA-4317-A9E1-486FDE5BA4E4}" srcOrd="0" destOrd="0" presId="urn:microsoft.com/office/officeart/2005/8/layout/hierarchy1"/>
    <dgm:cxn modelId="{16F34C60-3209-49C6-A721-FB50E15A6F81}" type="presParOf" srcId="{244BB919-8A9B-4B54-86C9-4E6A89C822CB}" destId="{FED1A12C-5567-46DF-9BD5-724D3141C79B}" srcOrd="1" destOrd="0" presId="urn:microsoft.com/office/officeart/2005/8/layout/hierarchy1"/>
    <dgm:cxn modelId="{B500DC03-0666-42AB-9B3C-65E28A2FD82D}" type="presParOf" srcId="{D2B7FA87-D31A-4E22-8E68-5F21D235A0DB}" destId="{0A364005-F9D0-4E90-B89E-51AB28167C32}" srcOrd="1" destOrd="0" presId="urn:microsoft.com/office/officeart/2005/8/layout/hierarchy1"/>
    <dgm:cxn modelId="{0CCF2E5E-49C6-4D67-8D9D-6E1D45D4C883}" type="presParOf" srcId="{0A364005-F9D0-4E90-B89E-51AB28167C32}" destId="{AB7FAC96-DEA2-4BA6-AA35-20AFF5732133}" srcOrd="0" destOrd="0" presId="urn:microsoft.com/office/officeart/2005/8/layout/hierarchy1"/>
    <dgm:cxn modelId="{2C6EFD37-D829-4923-97B6-7F4FFCB2C1B2}" type="presParOf" srcId="{0A364005-F9D0-4E90-B89E-51AB28167C32}" destId="{B5399BE1-8054-4FD0-B23E-73EEC6038D21}" srcOrd="1" destOrd="0" presId="urn:microsoft.com/office/officeart/2005/8/layout/hierarchy1"/>
    <dgm:cxn modelId="{9F2DF0CA-C3BE-480E-8710-837AD92A26E1}" type="presParOf" srcId="{B5399BE1-8054-4FD0-B23E-73EEC6038D21}" destId="{859C3318-9F3B-41CA-A1E7-2E5DBF90CF5D}" srcOrd="0" destOrd="0" presId="urn:microsoft.com/office/officeart/2005/8/layout/hierarchy1"/>
    <dgm:cxn modelId="{CE692267-C58A-41C6-BE15-447654A2BA1F}" type="presParOf" srcId="{859C3318-9F3B-41CA-A1E7-2E5DBF90CF5D}" destId="{1CC160D6-C805-489B-A382-714FED8B6F00}" srcOrd="0" destOrd="0" presId="urn:microsoft.com/office/officeart/2005/8/layout/hierarchy1"/>
    <dgm:cxn modelId="{6F35C6C6-6A39-4FC7-AF15-BD88C37918DB}" type="presParOf" srcId="{859C3318-9F3B-41CA-A1E7-2E5DBF90CF5D}" destId="{FD4FE090-50A7-4984-B472-9BD2C125F206}" srcOrd="1" destOrd="0" presId="urn:microsoft.com/office/officeart/2005/8/layout/hierarchy1"/>
    <dgm:cxn modelId="{DBA8B0DE-2B56-4D6D-B504-D4023221737C}" type="presParOf" srcId="{B5399BE1-8054-4FD0-B23E-73EEC6038D21}" destId="{E7D6C19C-7092-4E9F-9470-3180A9C2379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8A968D3-D64D-4796-A373-AD1CC4C39347}"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34D7CA1D-FB6F-4E2C-818E-61C1ADCB4FD0}">
      <dgm:prSet phldrT="[Text]"/>
      <dgm:spPr/>
      <dgm:t>
        <a:bodyPr/>
        <a:lstStyle/>
        <a:p>
          <a:r>
            <a:rPr lang="en-US" dirty="0"/>
            <a:t>Map</a:t>
          </a:r>
        </a:p>
      </dgm:t>
    </dgm:pt>
    <dgm:pt modelId="{D9509E36-1E05-4760-A2A1-C6C082863479}" type="parTrans" cxnId="{DCA9C771-1DD0-4486-A3C5-C2C9A67722F2}">
      <dgm:prSet/>
      <dgm:spPr/>
      <dgm:t>
        <a:bodyPr/>
        <a:lstStyle/>
        <a:p>
          <a:endParaRPr lang="en-US"/>
        </a:p>
      </dgm:t>
    </dgm:pt>
    <dgm:pt modelId="{58F23315-5ED3-4037-B7CB-8DF94813C68B}" type="sibTrans" cxnId="{DCA9C771-1DD0-4486-A3C5-C2C9A67722F2}">
      <dgm:prSet/>
      <dgm:spPr/>
      <dgm:t>
        <a:bodyPr/>
        <a:lstStyle/>
        <a:p>
          <a:endParaRPr lang="en-US"/>
        </a:p>
      </dgm:t>
    </dgm:pt>
    <dgm:pt modelId="{F1EC8760-7678-40A4-9D0A-29A06640917A}">
      <dgm:prSet phldrT="[Text]"/>
      <dgm:spPr/>
      <dgm:t>
        <a:bodyPr/>
        <a:lstStyle/>
        <a:p>
          <a:r>
            <a:rPr lang="en-US" dirty="0"/>
            <a:t>Iterator</a:t>
          </a:r>
        </a:p>
      </dgm:t>
    </dgm:pt>
    <dgm:pt modelId="{831D72C1-7BBA-406B-B53E-AEE4D675C348}" type="parTrans" cxnId="{CFED7457-55BC-41FF-8364-6FAAADC5B9C9}">
      <dgm:prSet/>
      <dgm:spPr/>
      <dgm:t>
        <a:bodyPr/>
        <a:lstStyle/>
        <a:p>
          <a:endParaRPr lang="en-US"/>
        </a:p>
      </dgm:t>
    </dgm:pt>
    <dgm:pt modelId="{29B365CB-0B8C-4E38-9B59-0FC3BEFAB4DA}" type="sibTrans" cxnId="{CFED7457-55BC-41FF-8364-6FAAADC5B9C9}">
      <dgm:prSet/>
      <dgm:spPr/>
      <dgm:t>
        <a:bodyPr/>
        <a:lstStyle/>
        <a:p>
          <a:endParaRPr lang="en-US"/>
        </a:p>
      </dgm:t>
    </dgm:pt>
    <dgm:pt modelId="{2226C0ED-69A2-47D3-B0F0-6296500C24DF}">
      <dgm:prSet phldrT="[Text]"/>
      <dgm:spPr/>
      <dgm:t>
        <a:bodyPr/>
        <a:lstStyle/>
        <a:p>
          <a:r>
            <a:rPr lang="en-US" dirty="0"/>
            <a:t>ListIterator</a:t>
          </a:r>
        </a:p>
      </dgm:t>
    </dgm:pt>
    <dgm:pt modelId="{4D1A5518-0B1F-4597-B043-9EB579CDDFF8}" type="parTrans" cxnId="{E8485BBB-F03E-4C32-88AC-66A8D3319487}">
      <dgm:prSet/>
      <dgm:spPr>
        <a:ln>
          <a:headEnd type="arrow" w="med" len="med"/>
          <a:tailEnd type="none" w="med" len="med"/>
        </a:ln>
      </dgm:spPr>
      <dgm:t>
        <a:bodyPr/>
        <a:lstStyle/>
        <a:p>
          <a:endParaRPr lang="en-US"/>
        </a:p>
      </dgm:t>
    </dgm:pt>
    <dgm:pt modelId="{7C793668-1B11-4B0D-903F-AE02F699FDF6}" type="sibTrans" cxnId="{E8485BBB-F03E-4C32-88AC-66A8D3319487}">
      <dgm:prSet/>
      <dgm:spPr/>
      <dgm:t>
        <a:bodyPr/>
        <a:lstStyle/>
        <a:p>
          <a:endParaRPr lang="en-US"/>
        </a:p>
      </dgm:t>
    </dgm:pt>
    <dgm:pt modelId="{33DB7771-6CAE-4581-83D5-6FDFE2CDDC36}">
      <dgm:prSet phldrT="[Text]"/>
      <dgm:spPr/>
      <dgm:t>
        <a:bodyPr/>
        <a:lstStyle/>
        <a:p>
          <a:r>
            <a:rPr lang="en-US" dirty="0" err="1"/>
            <a:t>RandomAccess</a:t>
          </a:r>
          <a:endParaRPr lang="en-US" dirty="0"/>
        </a:p>
      </dgm:t>
    </dgm:pt>
    <dgm:pt modelId="{B6ECFC35-40F0-40D7-95E1-9E08BAFE4E04}" type="parTrans" cxnId="{F4A6611E-BCBC-4DF0-B18B-8144BAB8B142}">
      <dgm:prSet/>
      <dgm:spPr/>
      <dgm:t>
        <a:bodyPr/>
        <a:lstStyle/>
        <a:p>
          <a:endParaRPr lang="en-US"/>
        </a:p>
      </dgm:t>
    </dgm:pt>
    <dgm:pt modelId="{74ADC78A-3605-461C-BC78-9B2D31C6C5AF}" type="sibTrans" cxnId="{F4A6611E-BCBC-4DF0-B18B-8144BAB8B142}">
      <dgm:prSet/>
      <dgm:spPr/>
      <dgm:t>
        <a:bodyPr/>
        <a:lstStyle/>
        <a:p>
          <a:endParaRPr lang="en-US"/>
        </a:p>
      </dgm:t>
    </dgm:pt>
    <dgm:pt modelId="{65FA9D3D-4C21-464B-96DB-052754DC8357}">
      <dgm:prSet phldrT="[Text]"/>
      <dgm:spPr/>
      <dgm:t>
        <a:bodyPr/>
        <a:lstStyle/>
        <a:p>
          <a:r>
            <a:rPr lang="en-US" dirty="0" err="1"/>
            <a:t>SortedMap</a:t>
          </a:r>
          <a:endParaRPr lang="en-US" dirty="0"/>
        </a:p>
      </dgm:t>
    </dgm:pt>
    <dgm:pt modelId="{49895873-6910-47C4-8853-3A99C560DD75}" type="parTrans" cxnId="{7EB91CC3-D1E7-4ACF-9381-132F3E47DA1B}">
      <dgm:prSet/>
      <dgm:spPr>
        <a:ln>
          <a:headEnd type="arrow" w="med" len="med"/>
          <a:tailEnd type="none" w="med" len="med"/>
        </a:ln>
      </dgm:spPr>
      <dgm:t>
        <a:bodyPr/>
        <a:lstStyle/>
        <a:p>
          <a:endParaRPr lang="en-US"/>
        </a:p>
      </dgm:t>
    </dgm:pt>
    <dgm:pt modelId="{4F40E996-4A5E-4595-B01A-A231B58966D9}" type="sibTrans" cxnId="{7EB91CC3-D1E7-4ACF-9381-132F3E47DA1B}">
      <dgm:prSet/>
      <dgm:spPr/>
      <dgm:t>
        <a:bodyPr/>
        <a:lstStyle/>
        <a:p>
          <a:endParaRPr lang="en-US"/>
        </a:p>
      </dgm:t>
    </dgm:pt>
    <dgm:pt modelId="{CB4A877B-8454-4BA4-8EC1-7FD7308DCC07}">
      <dgm:prSet phldrT="[Text]"/>
      <dgm:spPr/>
      <dgm:t>
        <a:bodyPr/>
        <a:lstStyle/>
        <a:p>
          <a:r>
            <a:rPr lang="en-US" dirty="0" err="1"/>
            <a:t>NavigableMap</a:t>
          </a:r>
          <a:endParaRPr lang="en-US" dirty="0"/>
        </a:p>
      </dgm:t>
    </dgm:pt>
    <dgm:pt modelId="{9D2E9008-517D-4B19-A2EE-C8BF46B4BD86}" type="parTrans" cxnId="{5D961805-37AC-4330-AC45-5CBBF472BE3F}">
      <dgm:prSet/>
      <dgm:spPr>
        <a:ln>
          <a:headEnd type="arrow" w="med" len="med"/>
          <a:tailEnd type="none" w="med" len="med"/>
        </a:ln>
      </dgm:spPr>
      <dgm:t>
        <a:bodyPr/>
        <a:lstStyle/>
        <a:p>
          <a:endParaRPr lang="en-US"/>
        </a:p>
      </dgm:t>
    </dgm:pt>
    <dgm:pt modelId="{CE885205-6A79-4B5F-BEBE-4852C17609F2}" type="sibTrans" cxnId="{5D961805-37AC-4330-AC45-5CBBF472BE3F}">
      <dgm:prSet/>
      <dgm:spPr/>
      <dgm:t>
        <a:bodyPr/>
        <a:lstStyle/>
        <a:p>
          <a:endParaRPr lang="en-US"/>
        </a:p>
      </dgm:t>
    </dgm:pt>
    <dgm:pt modelId="{1A7591FB-9E22-4C81-94BF-97A52B697EDE}" type="pres">
      <dgm:prSet presAssocID="{88A968D3-D64D-4796-A373-AD1CC4C39347}" presName="hierChild1" presStyleCnt="0">
        <dgm:presLayoutVars>
          <dgm:chPref val="1"/>
          <dgm:dir/>
          <dgm:animOne val="branch"/>
          <dgm:animLvl val="lvl"/>
          <dgm:resizeHandles/>
        </dgm:presLayoutVars>
      </dgm:prSet>
      <dgm:spPr/>
    </dgm:pt>
    <dgm:pt modelId="{CF053BFC-4730-4F0C-8CF4-8F891F1158CF}" type="pres">
      <dgm:prSet presAssocID="{34D7CA1D-FB6F-4E2C-818E-61C1ADCB4FD0}" presName="hierRoot1" presStyleCnt="0"/>
      <dgm:spPr/>
    </dgm:pt>
    <dgm:pt modelId="{C386DCA5-CD6C-4B69-8E52-3773477CD80E}" type="pres">
      <dgm:prSet presAssocID="{34D7CA1D-FB6F-4E2C-818E-61C1ADCB4FD0}" presName="composite" presStyleCnt="0"/>
      <dgm:spPr/>
    </dgm:pt>
    <dgm:pt modelId="{00EC3D00-43DB-4BB3-88D2-0BD89F63FAA3}" type="pres">
      <dgm:prSet presAssocID="{34D7CA1D-FB6F-4E2C-818E-61C1ADCB4FD0}" presName="background" presStyleLbl="node0" presStyleIdx="0" presStyleCnt="3"/>
      <dgm:spPr/>
    </dgm:pt>
    <dgm:pt modelId="{485E6440-788D-4A85-9FE4-4784AC906E6D}" type="pres">
      <dgm:prSet presAssocID="{34D7CA1D-FB6F-4E2C-818E-61C1ADCB4FD0}" presName="text" presStyleLbl="fgAcc0" presStyleIdx="0" presStyleCnt="3">
        <dgm:presLayoutVars>
          <dgm:chPref val="3"/>
        </dgm:presLayoutVars>
      </dgm:prSet>
      <dgm:spPr/>
    </dgm:pt>
    <dgm:pt modelId="{35DCF3DD-2000-4555-8A3F-EB848B5EB533}" type="pres">
      <dgm:prSet presAssocID="{34D7CA1D-FB6F-4E2C-818E-61C1ADCB4FD0}" presName="hierChild2" presStyleCnt="0"/>
      <dgm:spPr/>
    </dgm:pt>
    <dgm:pt modelId="{09EC0906-85C2-4708-AF57-5D9D01E18B14}" type="pres">
      <dgm:prSet presAssocID="{49895873-6910-47C4-8853-3A99C560DD75}" presName="Name10" presStyleLbl="parChTrans1D2" presStyleIdx="0" presStyleCnt="2"/>
      <dgm:spPr/>
    </dgm:pt>
    <dgm:pt modelId="{923940A7-20AF-4CF8-9187-902855AFCCA3}" type="pres">
      <dgm:prSet presAssocID="{65FA9D3D-4C21-464B-96DB-052754DC8357}" presName="hierRoot2" presStyleCnt="0"/>
      <dgm:spPr/>
    </dgm:pt>
    <dgm:pt modelId="{BCD543EF-3614-4132-A747-2BD74C0581E8}" type="pres">
      <dgm:prSet presAssocID="{65FA9D3D-4C21-464B-96DB-052754DC8357}" presName="composite2" presStyleCnt="0"/>
      <dgm:spPr/>
    </dgm:pt>
    <dgm:pt modelId="{7623BF52-56E6-4332-B901-9C3C3F902F14}" type="pres">
      <dgm:prSet presAssocID="{65FA9D3D-4C21-464B-96DB-052754DC8357}" presName="background2" presStyleLbl="node2" presStyleIdx="0" presStyleCnt="2"/>
      <dgm:spPr/>
    </dgm:pt>
    <dgm:pt modelId="{ADB13421-D430-481D-BA62-A19A672C7906}" type="pres">
      <dgm:prSet presAssocID="{65FA9D3D-4C21-464B-96DB-052754DC8357}" presName="text2" presStyleLbl="fgAcc2" presStyleIdx="0" presStyleCnt="2">
        <dgm:presLayoutVars>
          <dgm:chPref val="3"/>
        </dgm:presLayoutVars>
      </dgm:prSet>
      <dgm:spPr/>
    </dgm:pt>
    <dgm:pt modelId="{B549CF5E-2E17-4A89-B702-6FFBB5C72B02}" type="pres">
      <dgm:prSet presAssocID="{65FA9D3D-4C21-464B-96DB-052754DC8357}" presName="hierChild3" presStyleCnt="0"/>
      <dgm:spPr/>
    </dgm:pt>
    <dgm:pt modelId="{FC6281F6-9362-41AF-8B8D-F095C29409B6}" type="pres">
      <dgm:prSet presAssocID="{9D2E9008-517D-4B19-A2EE-C8BF46B4BD86}" presName="Name17" presStyleLbl="parChTrans1D3" presStyleIdx="0" presStyleCnt="1"/>
      <dgm:spPr/>
    </dgm:pt>
    <dgm:pt modelId="{255BED48-3624-497E-98CE-9719290A53CA}" type="pres">
      <dgm:prSet presAssocID="{CB4A877B-8454-4BA4-8EC1-7FD7308DCC07}" presName="hierRoot3" presStyleCnt="0"/>
      <dgm:spPr/>
    </dgm:pt>
    <dgm:pt modelId="{C7C96934-F889-4BB7-9D21-93E6FD96F594}" type="pres">
      <dgm:prSet presAssocID="{CB4A877B-8454-4BA4-8EC1-7FD7308DCC07}" presName="composite3" presStyleCnt="0"/>
      <dgm:spPr/>
    </dgm:pt>
    <dgm:pt modelId="{AE63E040-C04F-4A6D-9A49-F7E9027BB9C7}" type="pres">
      <dgm:prSet presAssocID="{CB4A877B-8454-4BA4-8EC1-7FD7308DCC07}" presName="background3" presStyleLbl="node3" presStyleIdx="0" presStyleCnt="1"/>
      <dgm:spPr/>
    </dgm:pt>
    <dgm:pt modelId="{1B10CF6C-B627-44A2-BD6F-F9A63AB8F340}" type="pres">
      <dgm:prSet presAssocID="{CB4A877B-8454-4BA4-8EC1-7FD7308DCC07}" presName="text3" presStyleLbl="fgAcc3" presStyleIdx="0" presStyleCnt="1">
        <dgm:presLayoutVars>
          <dgm:chPref val="3"/>
        </dgm:presLayoutVars>
      </dgm:prSet>
      <dgm:spPr/>
    </dgm:pt>
    <dgm:pt modelId="{80931C43-3863-4116-BB8D-97DFFF0F7B96}" type="pres">
      <dgm:prSet presAssocID="{CB4A877B-8454-4BA4-8EC1-7FD7308DCC07}" presName="hierChild4" presStyleCnt="0"/>
      <dgm:spPr/>
    </dgm:pt>
    <dgm:pt modelId="{16EED6A0-CED4-4B3C-B673-F9E4CB0CEBC4}" type="pres">
      <dgm:prSet presAssocID="{F1EC8760-7678-40A4-9D0A-29A06640917A}" presName="hierRoot1" presStyleCnt="0"/>
      <dgm:spPr/>
    </dgm:pt>
    <dgm:pt modelId="{0DB22E7C-9615-4FFD-A1E2-B06F306EF160}" type="pres">
      <dgm:prSet presAssocID="{F1EC8760-7678-40A4-9D0A-29A06640917A}" presName="composite" presStyleCnt="0"/>
      <dgm:spPr/>
    </dgm:pt>
    <dgm:pt modelId="{1CEAA299-3A55-4A1B-971D-7AE613297975}" type="pres">
      <dgm:prSet presAssocID="{F1EC8760-7678-40A4-9D0A-29A06640917A}" presName="background" presStyleLbl="node0" presStyleIdx="1" presStyleCnt="3"/>
      <dgm:spPr/>
    </dgm:pt>
    <dgm:pt modelId="{33B6105A-45DB-4FEE-9533-819925AFB436}" type="pres">
      <dgm:prSet presAssocID="{F1EC8760-7678-40A4-9D0A-29A06640917A}" presName="text" presStyleLbl="fgAcc0" presStyleIdx="1" presStyleCnt="3">
        <dgm:presLayoutVars>
          <dgm:chPref val="3"/>
        </dgm:presLayoutVars>
      </dgm:prSet>
      <dgm:spPr/>
    </dgm:pt>
    <dgm:pt modelId="{510759A7-CDDE-47D6-900F-78EBB8C1C5BB}" type="pres">
      <dgm:prSet presAssocID="{F1EC8760-7678-40A4-9D0A-29A06640917A}" presName="hierChild2" presStyleCnt="0"/>
      <dgm:spPr/>
    </dgm:pt>
    <dgm:pt modelId="{DE46D39D-C219-45DC-AE8D-34187B30A2D1}" type="pres">
      <dgm:prSet presAssocID="{4D1A5518-0B1F-4597-B043-9EB579CDDFF8}" presName="Name10" presStyleLbl="parChTrans1D2" presStyleIdx="1" presStyleCnt="2"/>
      <dgm:spPr/>
    </dgm:pt>
    <dgm:pt modelId="{4545B1F1-1D02-47FA-AFD2-624EF709BF7B}" type="pres">
      <dgm:prSet presAssocID="{2226C0ED-69A2-47D3-B0F0-6296500C24DF}" presName="hierRoot2" presStyleCnt="0"/>
      <dgm:spPr/>
    </dgm:pt>
    <dgm:pt modelId="{28CF1C4F-6C80-49C1-A120-24E1FD34FB1A}" type="pres">
      <dgm:prSet presAssocID="{2226C0ED-69A2-47D3-B0F0-6296500C24DF}" presName="composite2" presStyleCnt="0"/>
      <dgm:spPr/>
    </dgm:pt>
    <dgm:pt modelId="{2B11B24E-B3AB-4D6A-B510-146C7575012F}" type="pres">
      <dgm:prSet presAssocID="{2226C0ED-69A2-47D3-B0F0-6296500C24DF}" presName="background2" presStyleLbl="node2" presStyleIdx="1" presStyleCnt="2"/>
      <dgm:spPr/>
    </dgm:pt>
    <dgm:pt modelId="{68DC41CD-9A11-45C2-89A8-B90D24CB7801}" type="pres">
      <dgm:prSet presAssocID="{2226C0ED-69A2-47D3-B0F0-6296500C24DF}" presName="text2" presStyleLbl="fgAcc2" presStyleIdx="1" presStyleCnt="2">
        <dgm:presLayoutVars>
          <dgm:chPref val="3"/>
        </dgm:presLayoutVars>
      </dgm:prSet>
      <dgm:spPr/>
    </dgm:pt>
    <dgm:pt modelId="{6C50992C-B636-4906-8146-BE169A9FC428}" type="pres">
      <dgm:prSet presAssocID="{2226C0ED-69A2-47D3-B0F0-6296500C24DF}" presName="hierChild3" presStyleCnt="0"/>
      <dgm:spPr/>
    </dgm:pt>
    <dgm:pt modelId="{90448AB0-7F5D-485C-B865-E463BD379BA7}" type="pres">
      <dgm:prSet presAssocID="{33DB7771-6CAE-4581-83D5-6FDFE2CDDC36}" presName="hierRoot1" presStyleCnt="0"/>
      <dgm:spPr/>
    </dgm:pt>
    <dgm:pt modelId="{1DD517EA-BAC0-4CBA-81E6-25340AEFCFB8}" type="pres">
      <dgm:prSet presAssocID="{33DB7771-6CAE-4581-83D5-6FDFE2CDDC36}" presName="composite" presStyleCnt="0"/>
      <dgm:spPr/>
    </dgm:pt>
    <dgm:pt modelId="{CFE202AC-6DF2-4055-A125-F4C211676F1F}" type="pres">
      <dgm:prSet presAssocID="{33DB7771-6CAE-4581-83D5-6FDFE2CDDC36}" presName="background" presStyleLbl="node0" presStyleIdx="2" presStyleCnt="3"/>
      <dgm:spPr/>
    </dgm:pt>
    <dgm:pt modelId="{B78DAA71-DFFE-482E-AFE7-0B0E5BFC8C8E}" type="pres">
      <dgm:prSet presAssocID="{33DB7771-6CAE-4581-83D5-6FDFE2CDDC36}" presName="text" presStyleLbl="fgAcc0" presStyleIdx="2" presStyleCnt="3">
        <dgm:presLayoutVars>
          <dgm:chPref val="3"/>
        </dgm:presLayoutVars>
      </dgm:prSet>
      <dgm:spPr/>
    </dgm:pt>
    <dgm:pt modelId="{EFDF892C-921D-4FE4-B4BD-A3357C415B7F}" type="pres">
      <dgm:prSet presAssocID="{33DB7771-6CAE-4581-83D5-6FDFE2CDDC36}" presName="hierChild2" presStyleCnt="0"/>
      <dgm:spPr/>
    </dgm:pt>
  </dgm:ptLst>
  <dgm:cxnLst>
    <dgm:cxn modelId="{5D961805-37AC-4330-AC45-5CBBF472BE3F}" srcId="{65FA9D3D-4C21-464B-96DB-052754DC8357}" destId="{CB4A877B-8454-4BA4-8EC1-7FD7308DCC07}" srcOrd="0" destOrd="0" parTransId="{9D2E9008-517D-4B19-A2EE-C8BF46B4BD86}" sibTransId="{CE885205-6A79-4B5F-BEBE-4852C17609F2}"/>
    <dgm:cxn modelId="{72575815-936F-4381-B9ED-F04EE6695973}" type="presOf" srcId="{88A968D3-D64D-4796-A373-AD1CC4C39347}" destId="{1A7591FB-9E22-4C81-94BF-97A52B697EDE}" srcOrd="0" destOrd="0" presId="urn:microsoft.com/office/officeart/2005/8/layout/hierarchy1"/>
    <dgm:cxn modelId="{E48B881A-9943-4F9D-83D0-AA90CD4D27C6}" type="presOf" srcId="{49895873-6910-47C4-8853-3A99C560DD75}" destId="{09EC0906-85C2-4708-AF57-5D9D01E18B14}" srcOrd="0" destOrd="0" presId="urn:microsoft.com/office/officeart/2005/8/layout/hierarchy1"/>
    <dgm:cxn modelId="{F4A6611E-BCBC-4DF0-B18B-8144BAB8B142}" srcId="{88A968D3-D64D-4796-A373-AD1CC4C39347}" destId="{33DB7771-6CAE-4581-83D5-6FDFE2CDDC36}" srcOrd="2" destOrd="0" parTransId="{B6ECFC35-40F0-40D7-95E1-9E08BAFE4E04}" sibTransId="{74ADC78A-3605-461C-BC78-9B2D31C6C5AF}"/>
    <dgm:cxn modelId="{887ED066-F4CF-4851-8C36-826389D276F6}" type="presOf" srcId="{34D7CA1D-FB6F-4E2C-818E-61C1ADCB4FD0}" destId="{485E6440-788D-4A85-9FE4-4784AC906E6D}" srcOrd="0" destOrd="0" presId="urn:microsoft.com/office/officeart/2005/8/layout/hierarchy1"/>
    <dgm:cxn modelId="{3F3CBC6C-82D6-44C8-A0F7-6C3481C45C15}" type="presOf" srcId="{65FA9D3D-4C21-464B-96DB-052754DC8357}" destId="{ADB13421-D430-481D-BA62-A19A672C7906}" srcOrd="0" destOrd="0" presId="urn:microsoft.com/office/officeart/2005/8/layout/hierarchy1"/>
    <dgm:cxn modelId="{426CDC6C-657E-4F73-8D0C-32833A373CB4}" type="presOf" srcId="{2226C0ED-69A2-47D3-B0F0-6296500C24DF}" destId="{68DC41CD-9A11-45C2-89A8-B90D24CB7801}" srcOrd="0" destOrd="0" presId="urn:microsoft.com/office/officeart/2005/8/layout/hierarchy1"/>
    <dgm:cxn modelId="{DCA9C771-1DD0-4486-A3C5-C2C9A67722F2}" srcId="{88A968D3-D64D-4796-A373-AD1CC4C39347}" destId="{34D7CA1D-FB6F-4E2C-818E-61C1ADCB4FD0}" srcOrd="0" destOrd="0" parTransId="{D9509E36-1E05-4760-A2A1-C6C082863479}" sibTransId="{58F23315-5ED3-4037-B7CB-8DF94813C68B}"/>
    <dgm:cxn modelId="{0C45C072-E7EF-4C42-BE49-22ACE2936F6C}" type="presOf" srcId="{9D2E9008-517D-4B19-A2EE-C8BF46B4BD86}" destId="{FC6281F6-9362-41AF-8B8D-F095C29409B6}" srcOrd="0" destOrd="0" presId="urn:microsoft.com/office/officeart/2005/8/layout/hierarchy1"/>
    <dgm:cxn modelId="{6DE62B54-E047-4B66-9951-75D712DDC3CF}" type="presOf" srcId="{CB4A877B-8454-4BA4-8EC1-7FD7308DCC07}" destId="{1B10CF6C-B627-44A2-BD6F-F9A63AB8F340}" srcOrd="0" destOrd="0" presId="urn:microsoft.com/office/officeart/2005/8/layout/hierarchy1"/>
    <dgm:cxn modelId="{9E7ECB75-9068-4A6F-8E99-A9A120FB0AD3}" type="presOf" srcId="{4D1A5518-0B1F-4597-B043-9EB579CDDFF8}" destId="{DE46D39D-C219-45DC-AE8D-34187B30A2D1}" srcOrd="0" destOrd="0" presId="urn:microsoft.com/office/officeart/2005/8/layout/hierarchy1"/>
    <dgm:cxn modelId="{CFED7457-55BC-41FF-8364-6FAAADC5B9C9}" srcId="{88A968D3-D64D-4796-A373-AD1CC4C39347}" destId="{F1EC8760-7678-40A4-9D0A-29A06640917A}" srcOrd="1" destOrd="0" parTransId="{831D72C1-7BBA-406B-B53E-AEE4D675C348}" sibTransId="{29B365CB-0B8C-4E38-9B59-0FC3BEFAB4DA}"/>
    <dgm:cxn modelId="{E8485BBB-F03E-4C32-88AC-66A8D3319487}" srcId="{F1EC8760-7678-40A4-9D0A-29A06640917A}" destId="{2226C0ED-69A2-47D3-B0F0-6296500C24DF}" srcOrd="0" destOrd="0" parTransId="{4D1A5518-0B1F-4597-B043-9EB579CDDFF8}" sibTransId="{7C793668-1B11-4B0D-903F-AE02F699FDF6}"/>
    <dgm:cxn modelId="{7EB91CC3-D1E7-4ACF-9381-132F3E47DA1B}" srcId="{34D7CA1D-FB6F-4E2C-818E-61C1ADCB4FD0}" destId="{65FA9D3D-4C21-464B-96DB-052754DC8357}" srcOrd="0" destOrd="0" parTransId="{49895873-6910-47C4-8853-3A99C560DD75}" sibTransId="{4F40E996-4A5E-4595-B01A-A231B58966D9}"/>
    <dgm:cxn modelId="{BCD3EFE9-71BF-40CD-8718-7C7144A4D45D}" type="presOf" srcId="{F1EC8760-7678-40A4-9D0A-29A06640917A}" destId="{33B6105A-45DB-4FEE-9533-819925AFB436}" srcOrd="0" destOrd="0" presId="urn:microsoft.com/office/officeart/2005/8/layout/hierarchy1"/>
    <dgm:cxn modelId="{E936C6F3-064D-4536-98ED-754CA441A0C0}" type="presOf" srcId="{33DB7771-6CAE-4581-83D5-6FDFE2CDDC36}" destId="{B78DAA71-DFFE-482E-AFE7-0B0E5BFC8C8E}" srcOrd="0" destOrd="0" presId="urn:microsoft.com/office/officeart/2005/8/layout/hierarchy1"/>
    <dgm:cxn modelId="{8F87CD81-31FD-4D6A-833F-C5538DF63CBE}" type="presParOf" srcId="{1A7591FB-9E22-4C81-94BF-97A52B697EDE}" destId="{CF053BFC-4730-4F0C-8CF4-8F891F1158CF}" srcOrd="0" destOrd="0" presId="urn:microsoft.com/office/officeart/2005/8/layout/hierarchy1"/>
    <dgm:cxn modelId="{876C883F-A17E-4E5F-AB12-A8698397F7A5}" type="presParOf" srcId="{CF053BFC-4730-4F0C-8CF4-8F891F1158CF}" destId="{C386DCA5-CD6C-4B69-8E52-3773477CD80E}" srcOrd="0" destOrd="0" presId="urn:microsoft.com/office/officeart/2005/8/layout/hierarchy1"/>
    <dgm:cxn modelId="{8299BE9A-8BA4-4987-A23C-1184B2669C3D}" type="presParOf" srcId="{C386DCA5-CD6C-4B69-8E52-3773477CD80E}" destId="{00EC3D00-43DB-4BB3-88D2-0BD89F63FAA3}" srcOrd="0" destOrd="0" presId="urn:microsoft.com/office/officeart/2005/8/layout/hierarchy1"/>
    <dgm:cxn modelId="{B7AFABFB-3BCF-408B-8B47-5E8B73172F15}" type="presParOf" srcId="{C386DCA5-CD6C-4B69-8E52-3773477CD80E}" destId="{485E6440-788D-4A85-9FE4-4784AC906E6D}" srcOrd="1" destOrd="0" presId="urn:microsoft.com/office/officeart/2005/8/layout/hierarchy1"/>
    <dgm:cxn modelId="{6ABA81E0-49BE-479C-B1B6-E62DDE4D8AAB}" type="presParOf" srcId="{CF053BFC-4730-4F0C-8CF4-8F891F1158CF}" destId="{35DCF3DD-2000-4555-8A3F-EB848B5EB533}" srcOrd="1" destOrd="0" presId="urn:microsoft.com/office/officeart/2005/8/layout/hierarchy1"/>
    <dgm:cxn modelId="{FEE63D83-8ED8-4BF7-9834-2C691B0631C6}" type="presParOf" srcId="{35DCF3DD-2000-4555-8A3F-EB848B5EB533}" destId="{09EC0906-85C2-4708-AF57-5D9D01E18B14}" srcOrd="0" destOrd="0" presId="urn:microsoft.com/office/officeart/2005/8/layout/hierarchy1"/>
    <dgm:cxn modelId="{FD9F5FFD-EBAA-4531-8DAC-79C31ABCE9E7}" type="presParOf" srcId="{35DCF3DD-2000-4555-8A3F-EB848B5EB533}" destId="{923940A7-20AF-4CF8-9187-902855AFCCA3}" srcOrd="1" destOrd="0" presId="urn:microsoft.com/office/officeart/2005/8/layout/hierarchy1"/>
    <dgm:cxn modelId="{8829EDD7-2003-4325-BDC8-984211F051C1}" type="presParOf" srcId="{923940A7-20AF-4CF8-9187-902855AFCCA3}" destId="{BCD543EF-3614-4132-A747-2BD74C0581E8}" srcOrd="0" destOrd="0" presId="urn:microsoft.com/office/officeart/2005/8/layout/hierarchy1"/>
    <dgm:cxn modelId="{767DE7A3-D0D9-4FC5-A5E8-67D48497B56B}" type="presParOf" srcId="{BCD543EF-3614-4132-A747-2BD74C0581E8}" destId="{7623BF52-56E6-4332-B901-9C3C3F902F14}" srcOrd="0" destOrd="0" presId="urn:microsoft.com/office/officeart/2005/8/layout/hierarchy1"/>
    <dgm:cxn modelId="{4EABB701-B91A-4B88-9453-1080513D63B0}" type="presParOf" srcId="{BCD543EF-3614-4132-A747-2BD74C0581E8}" destId="{ADB13421-D430-481D-BA62-A19A672C7906}" srcOrd="1" destOrd="0" presId="urn:microsoft.com/office/officeart/2005/8/layout/hierarchy1"/>
    <dgm:cxn modelId="{05F3DA5F-87E6-479C-ADD0-F3F70A30AFE5}" type="presParOf" srcId="{923940A7-20AF-4CF8-9187-902855AFCCA3}" destId="{B549CF5E-2E17-4A89-B702-6FFBB5C72B02}" srcOrd="1" destOrd="0" presId="urn:microsoft.com/office/officeart/2005/8/layout/hierarchy1"/>
    <dgm:cxn modelId="{E5F59A33-69C1-4422-B197-5E64587516FC}" type="presParOf" srcId="{B549CF5E-2E17-4A89-B702-6FFBB5C72B02}" destId="{FC6281F6-9362-41AF-8B8D-F095C29409B6}" srcOrd="0" destOrd="0" presId="urn:microsoft.com/office/officeart/2005/8/layout/hierarchy1"/>
    <dgm:cxn modelId="{5D8ED659-8D8C-459B-901E-A57E413F622E}" type="presParOf" srcId="{B549CF5E-2E17-4A89-B702-6FFBB5C72B02}" destId="{255BED48-3624-497E-98CE-9719290A53CA}" srcOrd="1" destOrd="0" presId="urn:microsoft.com/office/officeart/2005/8/layout/hierarchy1"/>
    <dgm:cxn modelId="{9FB3560F-3685-48E4-A507-498B930C0918}" type="presParOf" srcId="{255BED48-3624-497E-98CE-9719290A53CA}" destId="{C7C96934-F889-4BB7-9D21-93E6FD96F594}" srcOrd="0" destOrd="0" presId="urn:microsoft.com/office/officeart/2005/8/layout/hierarchy1"/>
    <dgm:cxn modelId="{6C9566CD-0FC0-4A89-97AF-11294848E753}" type="presParOf" srcId="{C7C96934-F889-4BB7-9D21-93E6FD96F594}" destId="{AE63E040-C04F-4A6D-9A49-F7E9027BB9C7}" srcOrd="0" destOrd="0" presId="urn:microsoft.com/office/officeart/2005/8/layout/hierarchy1"/>
    <dgm:cxn modelId="{5CBBECCB-D2B0-4DCC-AE85-AA12C6EEC6CC}" type="presParOf" srcId="{C7C96934-F889-4BB7-9D21-93E6FD96F594}" destId="{1B10CF6C-B627-44A2-BD6F-F9A63AB8F340}" srcOrd="1" destOrd="0" presId="urn:microsoft.com/office/officeart/2005/8/layout/hierarchy1"/>
    <dgm:cxn modelId="{E7527CDA-2C54-40E8-A630-A88699545AD9}" type="presParOf" srcId="{255BED48-3624-497E-98CE-9719290A53CA}" destId="{80931C43-3863-4116-BB8D-97DFFF0F7B96}" srcOrd="1" destOrd="0" presId="urn:microsoft.com/office/officeart/2005/8/layout/hierarchy1"/>
    <dgm:cxn modelId="{5CE3F4ED-8576-4C3F-B54C-FC4BA089C93B}" type="presParOf" srcId="{1A7591FB-9E22-4C81-94BF-97A52B697EDE}" destId="{16EED6A0-CED4-4B3C-B673-F9E4CB0CEBC4}" srcOrd="1" destOrd="0" presId="urn:microsoft.com/office/officeart/2005/8/layout/hierarchy1"/>
    <dgm:cxn modelId="{E504814A-5106-4447-90C5-2971647D3F51}" type="presParOf" srcId="{16EED6A0-CED4-4B3C-B673-F9E4CB0CEBC4}" destId="{0DB22E7C-9615-4FFD-A1E2-B06F306EF160}" srcOrd="0" destOrd="0" presId="urn:microsoft.com/office/officeart/2005/8/layout/hierarchy1"/>
    <dgm:cxn modelId="{78E7E95C-2252-4D25-AE0B-3E0E62367873}" type="presParOf" srcId="{0DB22E7C-9615-4FFD-A1E2-B06F306EF160}" destId="{1CEAA299-3A55-4A1B-971D-7AE613297975}" srcOrd="0" destOrd="0" presId="urn:microsoft.com/office/officeart/2005/8/layout/hierarchy1"/>
    <dgm:cxn modelId="{981218EF-65E1-4240-9A15-8FB4AA0C4AF1}" type="presParOf" srcId="{0DB22E7C-9615-4FFD-A1E2-B06F306EF160}" destId="{33B6105A-45DB-4FEE-9533-819925AFB436}" srcOrd="1" destOrd="0" presId="urn:microsoft.com/office/officeart/2005/8/layout/hierarchy1"/>
    <dgm:cxn modelId="{E4C23D9D-1834-4321-A82E-6C69FBD50566}" type="presParOf" srcId="{16EED6A0-CED4-4B3C-B673-F9E4CB0CEBC4}" destId="{510759A7-CDDE-47D6-900F-78EBB8C1C5BB}" srcOrd="1" destOrd="0" presId="urn:microsoft.com/office/officeart/2005/8/layout/hierarchy1"/>
    <dgm:cxn modelId="{2AC25248-4C64-480F-878A-002ADB695FB5}" type="presParOf" srcId="{510759A7-CDDE-47D6-900F-78EBB8C1C5BB}" destId="{DE46D39D-C219-45DC-AE8D-34187B30A2D1}" srcOrd="0" destOrd="0" presId="urn:microsoft.com/office/officeart/2005/8/layout/hierarchy1"/>
    <dgm:cxn modelId="{A332E65F-83C3-446C-96F7-76B8D02914CF}" type="presParOf" srcId="{510759A7-CDDE-47D6-900F-78EBB8C1C5BB}" destId="{4545B1F1-1D02-47FA-AFD2-624EF709BF7B}" srcOrd="1" destOrd="0" presId="urn:microsoft.com/office/officeart/2005/8/layout/hierarchy1"/>
    <dgm:cxn modelId="{958CF917-0E56-48FF-9AFC-1EAA7C1222CB}" type="presParOf" srcId="{4545B1F1-1D02-47FA-AFD2-624EF709BF7B}" destId="{28CF1C4F-6C80-49C1-A120-24E1FD34FB1A}" srcOrd="0" destOrd="0" presId="urn:microsoft.com/office/officeart/2005/8/layout/hierarchy1"/>
    <dgm:cxn modelId="{36837AEF-FB2E-4A17-8568-5E690C5239B3}" type="presParOf" srcId="{28CF1C4F-6C80-49C1-A120-24E1FD34FB1A}" destId="{2B11B24E-B3AB-4D6A-B510-146C7575012F}" srcOrd="0" destOrd="0" presId="urn:microsoft.com/office/officeart/2005/8/layout/hierarchy1"/>
    <dgm:cxn modelId="{6ABFE91A-B9FE-4F0C-9C4E-E88A40DEF3E9}" type="presParOf" srcId="{28CF1C4F-6C80-49C1-A120-24E1FD34FB1A}" destId="{68DC41CD-9A11-45C2-89A8-B90D24CB7801}" srcOrd="1" destOrd="0" presId="urn:microsoft.com/office/officeart/2005/8/layout/hierarchy1"/>
    <dgm:cxn modelId="{9AF1C7FC-FD04-4305-9BD0-C4B5904F2D2D}" type="presParOf" srcId="{4545B1F1-1D02-47FA-AFD2-624EF709BF7B}" destId="{6C50992C-B636-4906-8146-BE169A9FC428}" srcOrd="1" destOrd="0" presId="urn:microsoft.com/office/officeart/2005/8/layout/hierarchy1"/>
    <dgm:cxn modelId="{9DAAB1E0-3472-470C-880C-7AEEA32A79C9}" type="presParOf" srcId="{1A7591FB-9E22-4C81-94BF-97A52B697EDE}" destId="{90448AB0-7F5D-485C-B865-E463BD379BA7}" srcOrd="2" destOrd="0" presId="urn:microsoft.com/office/officeart/2005/8/layout/hierarchy1"/>
    <dgm:cxn modelId="{A13B0496-72EF-4BAB-BB61-C34113D40ECE}" type="presParOf" srcId="{90448AB0-7F5D-485C-B865-E463BD379BA7}" destId="{1DD517EA-BAC0-4CBA-81E6-25340AEFCFB8}" srcOrd="0" destOrd="0" presId="urn:microsoft.com/office/officeart/2005/8/layout/hierarchy1"/>
    <dgm:cxn modelId="{AE8A42FC-4ADC-4E73-8598-3CA9065D4FCC}" type="presParOf" srcId="{1DD517EA-BAC0-4CBA-81E6-25340AEFCFB8}" destId="{CFE202AC-6DF2-4055-A125-F4C211676F1F}" srcOrd="0" destOrd="0" presId="urn:microsoft.com/office/officeart/2005/8/layout/hierarchy1"/>
    <dgm:cxn modelId="{EC795B47-41BD-41E8-AAA5-A6BD18A0FFF9}" type="presParOf" srcId="{1DD517EA-BAC0-4CBA-81E6-25340AEFCFB8}" destId="{B78DAA71-DFFE-482E-AFE7-0B0E5BFC8C8E}" srcOrd="1" destOrd="0" presId="urn:microsoft.com/office/officeart/2005/8/layout/hierarchy1"/>
    <dgm:cxn modelId="{C4782202-42DB-4549-9A28-6824AF97B416}" type="presParOf" srcId="{90448AB0-7F5D-485C-B865-E463BD379BA7}" destId="{EFDF892C-921D-4FE4-B4BD-A3357C415B7F}"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77BBBE-E577-4BFB-9552-EC9E23B78B87}" type="doc">
      <dgm:prSet loTypeId="urn:microsoft.com/office/officeart/2005/8/layout/orgChart1" loCatId="hierarchy" qsTypeId="urn:microsoft.com/office/officeart/2005/8/quickstyle/simple5" qsCatId="simple" csTypeId="urn:microsoft.com/office/officeart/2005/8/colors/colorful4" csCatId="colorful" phldr="1"/>
      <dgm:spPr/>
      <dgm:t>
        <a:bodyPr/>
        <a:lstStyle/>
        <a:p>
          <a:endParaRPr lang="en-US"/>
        </a:p>
      </dgm:t>
    </dgm:pt>
    <dgm:pt modelId="{E08834FC-8E9E-4084-98DA-6E438C913375}">
      <dgm:prSet phldrT="[Text]" custT="1"/>
      <dgm:spPr/>
      <dgm:t>
        <a:bodyPr/>
        <a:lstStyle/>
        <a:p>
          <a:r>
            <a:rPr lang="en-US" sz="1600" b="1" dirty="0"/>
            <a:t>AbstractCollection</a:t>
          </a:r>
        </a:p>
      </dgm:t>
    </dgm:pt>
    <dgm:pt modelId="{BC57B38A-B8BB-47FD-9CBF-C3FA7FED8313}" type="parTrans" cxnId="{76830DE4-9D3C-4A4F-95CA-962B40630985}">
      <dgm:prSet/>
      <dgm:spPr/>
      <dgm:t>
        <a:bodyPr/>
        <a:lstStyle/>
        <a:p>
          <a:endParaRPr lang="en-US" sz="1600" b="1"/>
        </a:p>
      </dgm:t>
    </dgm:pt>
    <dgm:pt modelId="{F646ED0E-83FC-459F-B25D-637E203493EE}" type="sibTrans" cxnId="{76830DE4-9D3C-4A4F-95CA-962B40630985}">
      <dgm:prSet/>
      <dgm:spPr/>
      <dgm:t>
        <a:bodyPr/>
        <a:lstStyle/>
        <a:p>
          <a:endParaRPr lang="en-US" sz="1600" b="1"/>
        </a:p>
      </dgm:t>
    </dgm:pt>
    <dgm:pt modelId="{3EEC36A0-FF4D-4931-B29F-130B3C351892}">
      <dgm:prSet phldrT="[Text]" custT="1"/>
      <dgm:spPr/>
      <dgm:t>
        <a:bodyPr/>
        <a:lstStyle/>
        <a:p>
          <a:r>
            <a:rPr lang="en-US" sz="1600" b="1" dirty="0"/>
            <a:t>AbstractList</a:t>
          </a:r>
        </a:p>
      </dgm:t>
    </dgm:pt>
    <dgm:pt modelId="{3E28C45A-C480-43EF-9557-04E8F8013CA0}" type="parTrans" cxnId="{E15EACCA-A5B9-40D8-83CD-0AC02AF9E9E3}">
      <dgm:prSet/>
      <dgm:spPr/>
      <dgm:t>
        <a:bodyPr/>
        <a:lstStyle/>
        <a:p>
          <a:endParaRPr lang="en-US" sz="1600" b="1"/>
        </a:p>
      </dgm:t>
    </dgm:pt>
    <dgm:pt modelId="{4B808325-8F2B-432D-9D33-8708DBA93B19}" type="sibTrans" cxnId="{E15EACCA-A5B9-40D8-83CD-0AC02AF9E9E3}">
      <dgm:prSet/>
      <dgm:spPr/>
      <dgm:t>
        <a:bodyPr/>
        <a:lstStyle/>
        <a:p>
          <a:endParaRPr lang="en-US" sz="1600" b="1"/>
        </a:p>
      </dgm:t>
    </dgm:pt>
    <dgm:pt modelId="{EA847750-012C-4DA0-A906-8A407AE7720B}">
      <dgm:prSet phldrT="[Text]" custT="1"/>
      <dgm:spPr/>
      <dgm:t>
        <a:bodyPr/>
        <a:lstStyle/>
        <a:p>
          <a:r>
            <a:rPr lang="en-US" sz="1600" b="1" dirty="0"/>
            <a:t>AbstractSet</a:t>
          </a:r>
        </a:p>
      </dgm:t>
    </dgm:pt>
    <dgm:pt modelId="{31C616E5-734D-47CF-9930-04DBCD4E3333}" type="parTrans" cxnId="{AA4241BB-2470-4A6B-915E-4C680741969C}">
      <dgm:prSet/>
      <dgm:spPr/>
      <dgm:t>
        <a:bodyPr/>
        <a:lstStyle/>
        <a:p>
          <a:endParaRPr lang="en-US" sz="1600" b="1"/>
        </a:p>
      </dgm:t>
    </dgm:pt>
    <dgm:pt modelId="{125D8CD6-6E4A-49DF-B36B-C37E131F0DD0}" type="sibTrans" cxnId="{AA4241BB-2470-4A6B-915E-4C680741969C}">
      <dgm:prSet/>
      <dgm:spPr/>
      <dgm:t>
        <a:bodyPr/>
        <a:lstStyle/>
        <a:p>
          <a:endParaRPr lang="en-US" sz="1600" b="1"/>
        </a:p>
      </dgm:t>
    </dgm:pt>
    <dgm:pt modelId="{7D5F0C94-5CE6-43E3-8177-6108F2211F90}">
      <dgm:prSet phldrT="[Text]" custT="1"/>
      <dgm:spPr/>
      <dgm:t>
        <a:bodyPr/>
        <a:lstStyle/>
        <a:p>
          <a:r>
            <a:rPr lang="en-US" sz="1600" b="1" dirty="0"/>
            <a:t>AbstractQueue</a:t>
          </a:r>
        </a:p>
      </dgm:t>
    </dgm:pt>
    <dgm:pt modelId="{3C560B3C-D5A6-4A1E-804C-17E7268E07AF}" type="parTrans" cxnId="{17D9EA6F-A8F8-4710-9A27-1CA1D20BE6F6}">
      <dgm:prSet/>
      <dgm:spPr/>
      <dgm:t>
        <a:bodyPr/>
        <a:lstStyle/>
        <a:p>
          <a:endParaRPr lang="en-US" sz="1600" b="1"/>
        </a:p>
      </dgm:t>
    </dgm:pt>
    <dgm:pt modelId="{1957CBDA-7D03-4AE4-A487-022A082C2263}" type="sibTrans" cxnId="{17D9EA6F-A8F8-4710-9A27-1CA1D20BE6F6}">
      <dgm:prSet/>
      <dgm:spPr/>
      <dgm:t>
        <a:bodyPr/>
        <a:lstStyle/>
        <a:p>
          <a:endParaRPr lang="en-US" sz="1600" b="1"/>
        </a:p>
      </dgm:t>
    </dgm:pt>
    <dgm:pt modelId="{EC130B25-67BC-4755-9DF1-0741FFCB750A}">
      <dgm:prSet phldrT="[Text]" custT="1"/>
      <dgm:spPr/>
      <dgm:t>
        <a:bodyPr/>
        <a:lstStyle/>
        <a:p>
          <a:r>
            <a:rPr lang="en-US" sz="1600" b="1" dirty="0"/>
            <a:t>AbstractSequentialList</a:t>
          </a:r>
        </a:p>
      </dgm:t>
    </dgm:pt>
    <dgm:pt modelId="{9C3AEF6D-ACD7-4051-B8C6-CDA522FE70BF}" type="parTrans" cxnId="{2C6AF421-29A0-4769-B7AD-4CEB0E4F06CE}">
      <dgm:prSet/>
      <dgm:spPr/>
      <dgm:t>
        <a:bodyPr/>
        <a:lstStyle/>
        <a:p>
          <a:endParaRPr lang="en-US" sz="1600" b="1"/>
        </a:p>
      </dgm:t>
    </dgm:pt>
    <dgm:pt modelId="{4CFFFDB8-7841-46F3-9562-A2538C1492BA}" type="sibTrans" cxnId="{2C6AF421-29A0-4769-B7AD-4CEB0E4F06CE}">
      <dgm:prSet/>
      <dgm:spPr/>
      <dgm:t>
        <a:bodyPr/>
        <a:lstStyle/>
        <a:p>
          <a:endParaRPr lang="en-US" sz="1600" b="1"/>
        </a:p>
      </dgm:t>
    </dgm:pt>
    <dgm:pt modelId="{96A0DB25-83D3-4482-A978-76FCCAAF2BDA}">
      <dgm:prSet phldrT="[Text]" custT="1"/>
      <dgm:spPr/>
      <dgm:t>
        <a:bodyPr/>
        <a:lstStyle/>
        <a:p>
          <a:r>
            <a:rPr lang="en-US" sz="1600" b="1" dirty="0"/>
            <a:t>LinkedList</a:t>
          </a:r>
        </a:p>
      </dgm:t>
    </dgm:pt>
    <dgm:pt modelId="{C3AF4B01-B11B-4F56-829A-604938926AE0}" type="parTrans" cxnId="{700C95DD-CCDC-48AA-BE99-5B40DA0C1C80}">
      <dgm:prSet/>
      <dgm:spPr/>
      <dgm:t>
        <a:bodyPr/>
        <a:lstStyle/>
        <a:p>
          <a:endParaRPr lang="en-US" sz="1600" b="1"/>
        </a:p>
      </dgm:t>
    </dgm:pt>
    <dgm:pt modelId="{2586E83A-0727-4252-9FBA-99F1934C76CF}" type="sibTrans" cxnId="{700C95DD-CCDC-48AA-BE99-5B40DA0C1C80}">
      <dgm:prSet/>
      <dgm:spPr/>
      <dgm:t>
        <a:bodyPr/>
        <a:lstStyle/>
        <a:p>
          <a:endParaRPr lang="en-US" sz="1600" b="1"/>
        </a:p>
      </dgm:t>
    </dgm:pt>
    <dgm:pt modelId="{B59A716C-F784-429E-96E9-11868BCC1788}">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600" b="1" dirty="0"/>
            <a:t>ArrayList</a:t>
          </a:r>
        </a:p>
      </dgm:t>
    </dgm:pt>
    <dgm:pt modelId="{057A5359-75DF-48AD-A68D-06736C172170}" type="parTrans" cxnId="{C9E58651-E968-45B0-B3AC-AC24DEB842AC}">
      <dgm:prSet/>
      <dgm:spPr/>
      <dgm:t>
        <a:bodyPr/>
        <a:lstStyle/>
        <a:p>
          <a:endParaRPr lang="en-US" sz="1600" b="1"/>
        </a:p>
      </dgm:t>
    </dgm:pt>
    <dgm:pt modelId="{D1A20857-B8ED-41D4-9CFC-C8A0EE8D076F}" type="sibTrans" cxnId="{C9E58651-E968-45B0-B3AC-AC24DEB842AC}">
      <dgm:prSet/>
      <dgm:spPr/>
      <dgm:t>
        <a:bodyPr/>
        <a:lstStyle/>
        <a:p>
          <a:endParaRPr lang="en-US" sz="1600" b="1"/>
        </a:p>
      </dgm:t>
    </dgm:pt>
    <dgm:pt modelId="{72347856-36CB-448E-9836-2E1C9FE7FF73}">
      <dgm:prSet phldrT="[Text]" custT="1"/>
      <dgm:spPr/>
      <dgm:t>
        <a:bodyPr/>
        <a:lstStyle/>
        <a:p>
          <a:r>
            <a:rPr lang="en-US" sz="1600" b="1" dirty="0"/>
            <a:t>HashSet</a:t>
          </a:r>
        </a:p>
      </dgm:t>
    </dgm:pt>
    <dgm:pt modelId="{E67EF8AB-661A-4621-BB4D-952F94EC17C3}" type="parTrans" cxnId="{EE731265-B9F3-4A63-8994-E8B6AA8D0523}">
      <dgm:prSet/>
      <dgm:spPr/>
      <dgm:t>
        <a:bodyPr/>
        <a:lstStyle/>
        <a:p>
          <a:endParaRPr lang="en-US" sz="1600" b="1"/>
        </a:p>
      </dgm:t>
    </dgm:pt>
    <dgm:pt modelId="{11CA3FEF-A64D-4617-8DFD-4D2790F47CB0}" type="sibTrans" cxnId="{EE731265-B9F3-4A63-8994-E8B6AA8D0523}">
      <dgm:prSet/>
      <dgm:spPr/>
      <dgm:t>
        <a:bodyPr/>
        <a:lstStyle/>
        <a:p>
          <a:endParaRPr lang="en-US" sz="1600" b="1"/>
        </a:p>
      </dgm:t>
    </dgm:pt>
    <dgm:pt modelId="{20904A17-0089-4BA0-8ACC-3CE2EBDE12FB}">
      <dgm:prSet phldrT="[Text]" custT="1"/>
      <dgm:spPr/>
      <dgm:t>
        <a:bodyPr/>
        <a:lstStyle/>
        <a:p>
          <a:r>
            <a:rPr lang="en-US" sz="1600" b="1" dirty="0"/>
            <a:t>EnumSet</a:t>
          </a:r>
        </a:p>
      </dgm:t>
    </dgm:pt>
    <dgm:pt modelId="{07689B39-A9FA-483C-A620-E6C5565B0BC9}" type="parTrans" cxnId="{E11C519D-AD5D-40EA-BF30-FB5E6234314A}">
      <dgm:prSet/>
      <dgm:spPr/>
      <dgm:t>
        <a:bodyPr/>
        <a:lstStyle/>
        <a:p>
          <a:endParaRPr lang="en-US" sz="1600" b="1"/>
        </a:p>
      </dgm:t>
    </dgm:pt>
    <dgm:pt modelId="{2C240CBE-4E3F-4E5D-80C9-E97BE112E4BA}" type="sibTrans" cxnId="{E11C519D-AD5D-40EA-BF30-FB5E6234314A}">
      <dgm:prSet/>
      <dgm:spPr/>
      <dgm:t>
        <a:bodyPr/>
        <a:lstStyle/>
        <a:p>
          <a:endParaRPr lang="en-US" sz="1600" b="1"/>
        </a:p>
      </dgm:t>
    </dgm:pt>
    <dgm:pt modelId="{9D061F88-7FC1-4110-8580-786B0A521210}">
      <dgm:prSet phldrT="[Text]" custT="1"/>
      <dgm:spPr/>
      <dgm:t>
        <a:bodyPr/>
        <a:lstStyle/>
        <a:p>
          <a:r>
            <a:rPr lang="en-US" sz="1600" b="1" dirty="0"/>
            <a:t>TreeSet</a:t>
          </a:r>
        </a:p>
      </dgm:t>
    </dgm:pt>
    <dgm:pt modelId="{28C3391A-5306-46A1-A75D-75CE8E936543}" type="parTrans" cxnId="{4A7C60F6-3E63-45AF-BFD8-078EAF0BB304}">
      <dgm:prSet/>
      <dgm:spPr/>
      <dgm:t>
        <a:bodyPr/>
        <a:lstStyle/>
        <a:p>
          <a:endParaRPr lang="en-US" sz="1600" b="1"/>
        </a:p>
      </dgm:t>
    </dgm:pt>
    <dgm:pt modelId="{90802182-7D18-4B7C-8021-BE6D5C653481}" type="sibTrans" cxnId="{4A7C60F6-3E63-45AF-BFD8-078EAF0BB304}">
      <dgm:prSet/>
      <dgm:spPr/>
      <dgm:t>
        <a:bodyPr/>
        <a:lstStyle/>
        <a:p>
          <a:endParaRPr lang="en-US" sz="1600" b="1"/>
        </a:p>
      </dgm:t>
    </dgm:pt>
    <dgm:pt modelId="{1E80FE06-805C-4FFF-99F3-CC954E07CF7D}">
      <dgm:prSet phldrT="[Text]" custT="1"/>
      <dgm:spPr/>
      <dgm:t>
        <a:bodyPr/>
        <a:lstStyle/>
        <a:p>
          <a:r>
            <a:rPr lang="en-US" sz="1400" b="1" dirty="0"/>
            <a:t>LinkedHashSet</a:t>
          </a:r>
        </a:p>
      </dgm:t>
    </dgm:pt>
    <dgm:pt modelId="{FC330F40-E32D-4E87-8E19-68FC096B0B5C}" type="parTrans" cxnId="{CE1CC5A9-BA7E-476C-9FE4-3ADE148EEB42}">
      <dgm:prSet/>
      <dgm:spPr/>
      <dgm:t>
        <a:bodyPr/>
        <a:lstStyle/>
        <a:p>
          <a:endParaRPr lang="en-US" sz="1600" b="1"/>
        </a:p>
      </dgm:t>
    </dgm:pt>
    <dgm:pt modelId="{6097D61E-23BC-4D12-9DD4-F10D50C2E669}" type="sibTrans" cxnId="{CE1CC5A9-BA7E-476C-9FE4-3ADE148EEB42}">
      <dgm:prSet/>
      <dgm:spPr/>
      <dgm:t>
        <a:bodyPr/>
        <a:lstStyle/>
        <a:p>
          <a:endParaRPr lang="en-US" sz="1600" b="1"/>
        </a:p>
      </dgm:t>
    </dgm:pt>
    <dgm:pt modelId="{F19BF62D-C6C9-46AB-A80E-0090EC9CBA6B}">
      <dgm:prSet phldrT="[Text]" custT="1"/>
      <dgm:spPr/>
      <dgm:t>
        <a:bodyPr/>
        <a:lstStyle/>
        <a:p>
          <a:r>
            <a:rPr lang="en-US" sz="1400" b="1" dirty="0"/>
            <a:t>PriorityQueue</a:t>
          </a:r>
          <a:endParaRPr lang="en-US" sz="1600" b="1" dirty="0"/>
        </a:p>
      </dgm:t>
    </dgm:pt>
    <dgm:pt modelId="{2F1A1213-591E-4EF7-B832-8F6B38E40C7C}" type="parTrans" cxnId="{2429BDDF-803E-459B-95CB-6821DAE5EC20}">
      <dgm:prSet/>
      <dgm:spPr/>
      <dgm:t>
        <a:bodyPr/>
        <a:lstStyle/>
        <a:p>
          <a:endParaRPr lang="en-US" sz="1600" b="1"/>
        </a:p>
      </dgm:t>
    </dgm:pt>
    <dgm:pt modelId="{D77944EE-01C5-4581-936C-D46801F17583}" type="sibTrans" cxnId="{2429BDDF-803E-459B-95CB-6821DAE5EC20}">
      <dgm:prSet/>
      <dgm:spPr/>
      <dgm:t>
        <a:bodyPr/>
        <a:lstStyle/>
        <a:p>
          <a:endParaRPr lang="en-US" sz="1600" b="1"/>
        </a:p>
      </dgm:t>
    </dgm:pt>
    <dgm:pt modelId="{E1B5B85C-6865-48C9-B9A1-A4DE2213AB2E}">
      <dgm:prSet phldrT="[Text]" custT="1"/>
      <dgm:spPr/>
      <dgm:t>
        <a:bodyPr/>
        <a:lstStyle/>
        <a:p>
          <a:r>
            <a:rPr lang="en-US" sz="1600" b="1" dirty="0" err="1"/>
            <a:t>ArrayQueue</a:t>
          </a:r>
          <a:endParaRPr lang="en-US" sz="1600" b="1" dirty="0"/>
        </a:p>
      </dgm:t>
    </dgm:pt>
    <dgm:pt modelId="{F04C90FC-382F-4AFE-B938-1ACECC099B27}" type="parTrans" cxnId="{6FE2043A-24DC-48BD-B4BC-DED9A297EF97}">
      <dgm:prSet/>
      <dgm:spPr/>
      <dgm:t>
        <a:bodyPr/>
        <a:lstStyle/>
        <a:p>
          <a:endParaRPr lang="en-US" sz="1600" b="1"/>
        </a:p>
      </dgm:t>
    </dgm:pt>
    <dgm:pt modelId="{71DB87A2-96DF-4AF9-8CD5-DF6EA742CDD4}" type="sibTrans" cxnId="{6FE2043A-24DC-48BD-B4BC-DED9A297EF97}">
      <dgm:prSet/>
      <dgm:spPr/>
      <dgm:t>
        <a:bodyPr/>
        <a:lstStyle/>
        <a:p>
          <a:endParaRPr lang="en-US" sz="1600" b="1"/>
        </a:p>
      </dgm:t>
    </dgm:pt>
    <dgm:pt modelId="{2DEBFE78-12E9-4CC5-B08E-8E1E1FE99243}" type="pres">
      <dgm:prSet presAssocID="{0977BBBE-E577-4BFB-9552-EC9E23B78B87}" presName="hierChild1" presStyleCnt="0">
        <dgm:presLayoutVars>
          <dgm:orgChart val="1"/>
          <dgm:chPref val="1"/>
          <dgm:dir/>
          <dgm:animOne val="branch"/>
          <dgm:animLvl val="lvl"/>
          <dgm:resizeHandles/>
        </dgm:presLayoutVars>
      </dgm:prSet>
      <dgm:spPr/>
    </dgm:pt>
    <dgm:pt modelId="{5A42F01B-A092-4832-8A05-06F6F91C2CD5}" type="pres">
      <dgm:prSet presAssocID="{E08834FC-8E9E-4084-98DA-6E438C913375}" presName="hierRoot1" presStyleCnt="0">
        <dgm:presLayoutVars>
          <dgm:hierBranch val="init"/>
        </dgm:presLayoutVars>
      </dgm:prSet>
      <dgm:spPr/>
    </dgm:pt>
    <dgm:pt modelId="{2FF99246-2D9A-48E7-A9BD-117176F92374}" type="pres">
      <dgm:prSet presAssocID="{E08834FC-8E9E-4084-98DA-6E438C913375}" presName="rootComposite1" presStyleCnt="0"/>
      <dgm:spPr/>
    </dgm:pt>
    <dgm:pt modelId="{E48A864B-DD8B-4F8C-8EE5-F2F85B903F50}" type="pres">
      <dgm:prSet presAssocID="{E08834FC-8E9E-4084-98DA-6E438C913375}" presName="rootText1" presStyleLbl="node0" presStyleIdx="0" presStyleCnt="1" custScaleX="145717">
        <dgm:presLayoutVars>
          <dgm:chPref val="3"/>
        </dgm:presLayoutVars>
      </dgm:prSet>
      <dgm:spPr/>
    </dgm:pt>
    <dgm:pt modelId="{A81098CB-5541-488A-BC72-E18F2D86E5BE}" type="pres">
      <dgm:prSet presAssocID="{E08834FC-8E9E-4084-98DA-6E438C913375}" presName="rootConnector1" presStyleLbl="node1" presStyleIdx="0" presStyleCnt="0"/>
      <dgm:spPr/>
    </dgm:pt>
    <dgm:pt modelId="{9B5644FA-F1BC-4038-AF13-AE23EB94B239}" type="pres">
      <dgm:prSet presAssocID="{E08834FC-8E9E-4084-98DA-6E438C913375}" presName="hierChild2" presStyleCnt="0"/>
      <dgm:spPr/>
    </dgm:pt>
    <dgm:pt modelId="{4E982CDC-4D05-4730-A66E-1718BFCAE0C1}" type="pres">
      <dgm:prSet presAssocID="{3E28C45A-C480-43EF-9557-04E8F8013CA0}" presName="Name37" presStyleLbl="parChTrans1D2" presStyleIdx="0" presStyleCnt="4"/>
      <dgm:spPr/>
    </dgm:pt>
    <dgm:pt modelId="{576090B5-373B-4F3A-AFC8-9DB071E7D345}" type="pres">
      <dgm:prSet presAssocID="{3EEC36A0-FF4D-4931-B29F-130B3C351892}" presName="hierRoot2" presStyleCnt="0">
        <dgm:presLayoutVars>
          <dgm:hierBranch val="init"/>
        </dgm:presLayoutVars>
      </dgm:prSet>
      <dgm:spPr/>
    </dgm:pt>
    <dgm:pt modelId="{54DEA603-A54C-489C-9B3A-5224B7564730}" type="pres">
      <dgm:prSet presAssocID="{3EEC36A0-FF4D-4931-B29F-130B3C351892}" presName="rootComposite" presStyleCnt="0"/>
      <dgm:spPr/>
    </dgm:pt>
    <dgm:pt modelId="{30A4534B-25BE-41A8-A877-FB841E643354}" type="pres">
      <dgm:prSet presAssocID="{3EEC36A0-FF4D-4931-B29F-130B3C351892}" presName="rootText" presStyleLbl="node2" presStyleIdx="0" presStyleCnt="4">
        <dgm:presLayoutVars>
          <dgm:chPref val="3"/>
        </dgm:presLayoutVars>
      </dgm:prSet>
      <dgm:spPr/>
    </dgm:pt>
    <dgm:pt modelId="{08C26A77-E33A-41FF-872C-F61CF127D0EC}" type="pres">
      <dgm:prSet presAssocID="{3EEC36A0-FF4D-4931-B29F-130B3C351892}" presName="rootConnector" presStyleLbl="node2" presStyleIdx="0" presStyleCnt="4"/>
      <dgm:spPr/>
    </dgm:pt>
    <dgm:pt modelId="{F5F3EDBB-0FD5-4DCF-B079-DA74C9678A4A}" type="pres">
      <dgm:prSet presAssocID="{3EEC36A0-FF4D-4931-B29F-130B3C351892}" presName="hierChild4" presStyleCnt="0"/>
      <dgm:spPr/>
    </dgm:pt>
    <dgm:pt modelId="{0D519A10-42E7-4A20-81E7-D262F9352F50}" type="pres">
      <dgm:prSet presAssocID="{9C3AEF6D-ACD7-4051-B8C6-CDA522FE70BF}" presName="Name37" presStyleLbl="parChTrans1D3" presStyleIdx="0" presStyleCnt="6"/>
      <dgm:spPr/>
    </dgm:pt>
    <dgm:pt modelId="{AFEEE065-57A0-4FA0-A22D-3C38B502348D}" type="pres">
      <dgm:prSet presAssocID="{EC130B25-67BC-4755-9DF1-0741FFCB750A}" presName="hierRoot2" presStyleCnt="0">
        <dgm:presLayoutVars>
          <dgm:hierBranch val="init"/>
        </dgm:presLayoutVars>
      </dgm:prSet>
      <dgm:spPr/>
    </dgm:pt>
    <dgm:pt modelId="{587DE6B1-B18E-4EE9-9BA0-7B6F9CDE6794}" type="pres">
      <dgm:prSet presAssocID="{EC130B25-67BC-4755-9DF1-0741FFCB750A}" presName="rootComposite" presStyleCnt="0"/>
      <dgm:spPr/>
    </dgm:pt>
    <dgm:pt modelId="{E6D215E0-298D-4A8D-B35A-4E2F82FDD935}" type="pres">
      <dgm:prSet presAssocID="{EC130B25-67BC-4755-9DF1-0741FFCB750A}" presName="rootText" presStyleLbl="node3" presStyleIdx="0" presStyleCnt="6" custScaleX="147063" custLinFactNeighborX="1044" custLinFactNeighborY="8811">
        <dgm:presLayoutVars>
          <dgm:chPref val="3"/>
        </dgm:presLayoutVars>
      </dgm:prSet>
      <dgm:spPr/>
    </dgm:pt>
    <dgm:pt modelId="{3EF923DF-262C-460E-ABD4-99C3D8CCF132}" type="pres">
      <dgm:prSet presAssocID="{EC130B25-67BC-4755-9DF1-0741FFCB750A}" presName="rootConnector" presStyleLbl="node3" presStyleIdx="0" presStyleCnt="6"/>
      <dgm:spPr/>
    </dgm:pt>
    <dgm:pt modelId="{F5416D71-C07E-466F-B950-EB0F86D01378}" type="pres">
      <dgm:prSet presAssocID="{EC130B25-67BC-4755-9DF1-0741FFCB750A}" presName="hierChild4" presStyleCnt="0"/>
      <dgm:spPr/>
    </dgm:pt>
    <dgm:pt modelId="{05E38A06-D5D6-4C05-B662-4A6EC4038FB8}" type="pres">
      <dgm:prSet presAssocID="{C3AF4B01-B11B-4F56-829A-604938926AE0}" presName="Name37" presStyleLbl="parChTrans1D4" presStyleIdx="0" presStyleCnt="2"/>
      <dgm:spPr/>
    </dgm:pt>
    <dgm:pt modelId="{266F0B32-9FF4-4666-A677-ACC7CE3FA447}" type="pres">
      <dgm:prSet presAssocID="{96A0DB25-83D3-4482-A978-76FCCAAF2BDA}" presName="hierRoot2" presStyleCnt="0">
        <dgm:presLayoutVars>
          <dgm:hierBranch val="init"/>
        </dgm:presLayoutVars>
      </dgm:prSet>
      <dgm:spPr/>
    </dgm:pt>
    <dgm:pt modelId="{9BFEBDCD-8AED-4CAB-89BF-8203C1EED63C}" type="pres">
      <dgm:prSet presAssocID="{96A0DB25-83D3-4482-A978-76FCCAAF2BDA}" presName="rootComposite" presStyleCnt="0"/>
      <dgm:spPr/>
    </dgm:pt>
    <dgm:pt modelId="{13224F64-1AF1-480A-A931-4A8A220421A9}" type="pres">
      <dgm:prSet presAssocID="{96A0DB25-83D3-4482-A978-76FCCAAF2BDA}" presName="rootText" presStyleLbl="node4" presStyleIdx="0" presStyleCnt="2" custLinFactNeighborX="-4634" custLinFactNeighborY="11750">
        <dgm:presLayoutVars>
          <dgm:chPref val="3"/>
        </dgm:presLayoutVars>
      </dgm:prSet>
      <dgm:spPr/>
    </dgm:pt>
    <dgm:pt modelId="{C5D8DA0C-3D1C-434D-9DF2-9E4889BC3655}" type="pres">
      <dgm:prSet presAssocID="{96A0DB25-83D3-4482-A978-76FCCAAF2BDA}" presName="rootConnector" presStyleLbl="node4" presStyleIdx="0" presStyleCnt="2"/>
      <dgm:spPr/>
    </dgm:pt>
    <dgm:pt modelId="{089F5CDD-B716-4C0E-93F2-6A469C2C9703}" type="pres">
      <dgm:prSet presAssocID="{96A0DB25-83D3-4482-A978-76FCCAAF2BDA}" presName="hierChild4" presStyleCnt="0"/>
      <dgm:spPr/>
    </dgm:pt>
    <dgm:pt modelId="{58C64AA3-9165-48EA-B734-737BCBA2C59C}" type="pres">
      <dgm:prSet presAssocID="{96A0DB25-83D3-4482-A978-76FCCAAF2BDA}" presName="hierChild5" presStyleCnt="0"/>
      <dgm:spPr/>
    </dgm:pt>
    <dgm:pt modelId="{F232B53F-812C-430B-9EF3-24969FD033E6}" type="pres">
      <dgm:prSet presAssocID="{EC130B25-67BC-4755-9DF1-0741FFCB750A}" presName="hierChild5" presStyleCnt="0"/>
      <dgm:spPr/>
    </dgm:pt>
    <dgm:pt modelId="{08DAC96B-278F-467B-9EEC-8B4ED4F47792}" type="pres">
      <dgm:prSet presAssocID="{057A5359-75DF-48AD-A68D-06736C172170}" presName="Name37" presStyleLbl="parChTrans1D3" presStyleIdx="1" presStyleCnt="6"/>
      <dgm:spPr/>
    </dgm:pt>
    <dgm:pt modelId="{D7C5EF4E-963A-4E93-B701-352C7FE68901}" type="pres">
      <dgm:prSet presAssocID="{B59A716C-F784-429E-96E9-11868BCC1788}" presName="hierRoot2" presStyleCnt="0">
        <dgm:presLayoutVars>
          <dgm:hierBranch val="init"/>
        </dgm:presLayoutVars>
      </dgm:prSet>
      <dgm:spPr/>
    </dgm:pt>
    <dgm:pt modelId="{78AA13F7-06C4-481B-9ECE-3D5C16EC5241}" type="pres">
      <dgm:prSet presAssocID="{B59A716C-F784-429E-96E9-11868BCC1788}" presName="rootComposite" presStyleCnt="0"/>
      <dgm:spPr/>
    </dgm:pt>
    <dgm:pt modelId="{D135ED38-9456-4B17-B733-DDEBE5DC6083}" type="pres">
      <dgm:prSet presAssocID="{B59A716C-F784-429E-96E9-11868BCC1788}" presName="rootText" presStyleLbl="node3" presStyleIdx="1" presStyleCnt="6" custLinFactY="52852" custLinFactNeighborX="-4389" custLinFactNeighborY="100000">
        <dgm:presLayoutVars>
          <dgm:chPref val="3"/>
        </dgm:presLayoutVars>
      </dgm:prSet>
      <dgm:spPr/>
    </dgm:pt>
    <dgm:pt modelId="{46844A01-210E-4733-85C6-E8D4A76AD667}" type="pres">
      <dgm:prSet presAssocID="{B59A716C-F784-429E-96E9-11868BCC1788}" presName="rootConnector" presStyleLbl="node3" presStyleIdx="1" presStyleCnt="6"/>
      <dgm:spPr/>
    </dgm:pt>
    <dgm:pt modelId="{CEF46C01-412D-4BF3-B91D-007A4EAAECF6}" type="pres">
      <dgm:prSet presAssocID="{B59A716C-F784-429E-96E9-11868BCC1788}" presName="hierChild4" presStyleCnt="0"/>
      <dgm:spPr/>
    </dgm:pt>
    <dgm:pt modelId="{4D83901D-CD6E-4281-A856-65198A2ADE0B}" type="pres">
      <dgm:prSet presAssocID="{B59A716C-F784-429E-96E9-11868BCC1788}" presName="hierChild5" presStyleCnt="0"/>
      <dgm:spPr/>
    </dgm:pt>
    <dgm:pt modelId="{E0B299E4-52DF-4D7F-8CD8-275ED400CAB6}" type="pres">
      <dgm:prSet presAssocID="{3EEC36A0-FF4D-4931-B29F-130B3C351892}" presName="hierChild5" presStyleCnt="0"/>
      <dgm:spPr/>
    </dgm:pt>
    <dgm:pt modelId="{33D46773-3DCA-415A-812A-8BEFAE4C051A}" type="pres">
      <dgm:prSet presAssocID="{31C616E5-734D-47CF-9930-04DBCD4E3333}" presName="Name37" presStyleLbl="parChTrans1D2" presStyleIdx="1" presStyleCnt="4"/>
      <dgm:spPr/>
    </dgm:pt>
    <dgm:pt modelId="{C0BBF791-D329-4E0F-9FAB-E068C46A6DF8}" type="pres">
      <dgm:prSet presAssocID="{EA847750-012C-4DA0-A906-8A407AE7720B}" presName="hierRoot2" presStyleCnt="0">
        <dgm:presLayoutVars>
          <dgm:hierBranch val="init"/>
        </dgm:presLayoutVars>
      </dgm:prSet>
      <dgm:spPr/>
    </dgm:pt>
    <dgm:pt modelId="{6DF34C1A-2A48-43C5-B33A-318D82028EAF}" type="pres">
      <dgm:prSet presAssocID="{EA847750-012C-4DA0-A906-8A407AE7720B}" presName="rootComposite" presStyleCnt="0"/>
      <dgm:spPr/>
    </dgm:pt>
    <dgm:pt modelId="{CD33BB2B-4207-4942-BCFB-4B833DD05118}" type="pres">
      <dgm:prSet presAssocID="{EA847750-012C-4DA0-A906-8A407AE7720B}" presName="rootText" presStyleLbl="node2" presStyleIdx="1" presStyleCnt="4">
        <dgm:presLayoutVars>
          <dgm:chPref val="3"/>
        </dgm:presLayoutVars>
      </dgm:prSet>
      <dgm:spPr/>
    </dgm:pt>
    <dgm:pt modelId="{600B8D27-3AD3-4146-9D8C-887C2E21AFBA}" type="pres">
      <dgm:prSet presAssocID="{EA847750-012C-4DA0-A906-8A407AE7720B}" presName="rootConnector" presStyleLbl="node2" presStyleIdx="1" presStyleCnt="4"/>
      <dgm:spPr/>
    </dgm:pt>
    <dgm:pt modelId="{792F6471-EE55-4081-8398-409CDF9C926C}" type="pres">
      <dgm:prSet presAssocID="{EA847750-012C-4DA0-A906-8A407AE7720B}" presName="hierChild4" presStyleCnt="0"/>
      <dgm:spPr/>
    </dgm:pt>
    <dgm:pt modelId="{943B1622-DA07-4EE7-8387-A63C97B14246}" type="pres">
      <dgm:prSet presAssocID="{E67EF8AB-661A-4621-BB4D-952F94EC17C3}" presName="Name37" presStyleLbl="parChTrans1D3" presStyleIdx="2" presStyleCnt="6"/>
      <dgm:spPr/>
    </dgm:pt>
    <dgm:pt modelId="{4D62764C-9902-41D3-A73A-715E2DA01CE7}" type="pres">
      <dgm:prSet presAssocID="{72347856-36CB-448E-9836-2E1C9FE7FF73}" presName="hierRoot2" presStyleCnt="0">
        <dgm:presLayoutVars>
          <dgm:hierBranch val="init"/>
        </dgm:presLayoutVars>
      </dgm:prSet>
      <dgm:spPr/>
    </dgm:pt>
    <dgm:pt modelId="{19DE1E98-66D7-45CC-A229-162BC6206010}" type="pres">
      <dgm:prSet presAssocID="{72347856-36CB-448E-9836-2E1C9FE7FF73}" presName="rootComposite" presStyleCnt="0"/>
      <dgm:spPr/>
    </dgm:pt>
    <dgm:pt modelId="{B731DFB3-8119-45BE-B0B4-2819CDFC0732}" type="pres">
      <dgm:prSet presAssocID="{72347856-36CB-448E-9836-2E1C9FE7FF73}" presName="rootText" presStyleLbl="node3" presStyleIdx="2" presStyleCnt="6">
        <dgm:presLayoutVars>
          <dgm:chPref val="3"/>
        </dgm:presLayoutVars>
      </dgm:prSet>
      <dgm:spPr/>
    </dgm:pt>
    <dgm:pt modelId="{02F62668-5556-4C90-94F1-647C71FD0DE6}" type="pres">
      <dgm:prSet presAssocID="{72347856-36CB-448E-9836-2E1C9FE7FF73}" presName="rootConnector" presStyleLbl="node3" presStyleIdx="2" presStyleCnt="6"/>
      <dgm:spPr/>
    </dgm:pt>
    <dgm:pt modelId="{CD6CD6A8-0A3C-4866-B24A-F4E157F2E0F6}" type="pres">
      <dgm:prSet presAssocID="{72347856-36CB-448E-9836-2E1C9FE7FF73}" presName="hierChild4" presStyleCnt="0"/>
      <dgm:spPr/>
    </dgm:pt>
    <dgm:pt modelId="{86119181-6239-409A-BBC9-56B0723C97AB}" type="pres">
      <dgm:prSet presAssocID="{FC330F40-E32D-4E87-8E19-68FC096B0B5C}" presName="Name37" presStyleLbl="parChTrans1D4" presStyleIdx="1" presStyleCnt="2"/>
      <dgm:spPr/>
    </dgm:pt>
    <dgm:pt modelId="{4CE688D6-042D-48D3-9450-E09E14E9F74E}" type="pres">
      <dgm:prSet presAssocID="{1E80FE06-805C-4FFF-99F3-CC954E07CF7D}" presName="hierRoot2" presStyleCnt="0">
        <dgm:presLayoutVars>
          <dgm:hierBranch val="init"/>
        </dgm:presLayoutVars>
      </dgm:prSet>
      <dgm:spPr/>
    </dgm:pt>
    <dgm:pt modelId="{63F567D7-1F46-4BDE-B908-E0FAAD5B4525}" type="pres">
      <dgm:prSet presAssocID="{1E80FE06-805C-4FFF-99F3-CC954E07CF7D}" presName="rootComposite" presStyleCnt="0"/>
      <dgm:spPr/>
    </dgm:pt>
    <dgm:pt modelId="{57204BD9-3032-4A95-B717-8C3C53E65451}" type="pres">
      <dgm:prSet presAssocID="{1E80FE06-805C-4FFF-99F3-CC954E07CF7D}" presName="rootText" presStyleLbl="node4" presStyleIdx="1" presStyleCnt="2" custLinFactNeighborX="-2941" custLinFactNeighborY="11766">
        <dgm:presLayoutVars>
          <dgm:chPref val="3"/>
        </dgm:presLayoutVars>
      </dgm:prSet>
      <dgm:spPr/>
    </dgm:pt>
    <dgm:pt modelId="{BA03A69A-4DEB-4B25-9C31-08194658BB61}" type="pres">
      <dgm:prSet presAssocID="{1E80FE06-805C-4FFF-99F3-CC954E07CF7D}" presName="rootConnector" presStyleLbl="node4" presStyleIdx="1" presStyleCnt="2"/>
      <dgm:spPr/>
    </dgm:pt>
    <dgm:pt modelId="{9C279CA4-5528-4B9B-B22B-F0E1E489AED4}" type="pres">
      <dgm:prSet presAssocID="{1E80FE06-805C-4FFF-99F3-CC954E07CF7D}" presName="hierChild4" presStyleCnt="0"/>
      <dgm:spPr/>
    </dgm:pt>
    <dgm:pt modelId="{B932FE61-7414-4290-89E6-49C653700E03}" type="pres">
      <dgm:prSet presAssocID="{1E80FE06-805C-4FFF-99F3-CC954E07CF7D}" presName="hierChild5" presStyleCnt="0"/>
      <dgm:spPr/>
    </dgm:pt>
    <dgm:pt modelId="{A066E5B7-790B-4091-A90F-6AFC7F20AC8D}" type="pres">
      <dgm:prSet presAssocID="{72347856-36CB-448E-9836-2E1C9FE7FF73}" presName="hierChild5" presStyleCnt="0"/>
      <dgm:spPr/>
    </dgm:pt>
    <dgm:pt modelId="{BE5BA174-8F53-4DC0-B836-BFA91C05F018}" type="pres">
      <dgm:prSet presAssocID="{07689B39-A9FA-483C-A620-E6C5565B0BC9}" presName="Name37" presStyleLbl="parChTrans1D3" presStyleIdx="3" presStyleCnt="6"/>
      <dgm:spPr/>
    </dgm:pt>
    <dgm:pt modelId="{531E31AD-CC52-49A1-B99B-039F791AECF6}" type="pres">
      <dgm:prSet presAssocID="{20904A17-0089-4BA0-8ACC-3CE2EBDE12FB}" presName="hierRoot2" presStyleCnt="0">
        <dgm:presLayoutVars>
          <dgm:hierBranch val="init"/>
        </dgm:presLayoutVars>
      </dgm:prSet>
      <dgm:spPr/>
    </dgm:pt>
    <dgm:pt modelId="{CBAFB581-EBE7-4E2A-B727-5FED36ACAB16}" type="pres">
      <dgm:prSet presAssocID="{20904A17-0089-4BA0-8ACC-3CE2EBDE12FB}" presName="rootComposite" presStyleCnt="0"/>
      <dgm:spPr/>
    </dgm:pt>
    <dgm:pt modelId="{08619A32-1C92-4A04-9380-5D1244FB17F2}" type="pres">
      <dgm:prSet presAssocID="{20904A17-0089-4BA0-8ACC-3CE2EBDE12FB}" presName="rootText" presStyleLbl="node3" presStyleIdx="3" presStyleCnt="6">
        <dgm:presLayoutVars>
          <dgm:chPref val="3"/>
        </dgm:presLayoutVars>
      </dgm:prSet>
      <dgm:spPr/>
    </dgm:pt>
    <dgm:pt modelId="{5A23CD88-AA87-4163-8E6C-09CBB7212D47}" type="pres">
      <dgm:prSet presAssocID="{20904A17-0089-4BA0-8ACC-3CE2EBDE12FB}" presName="rootConnector" presStyleLbl="node3" presStyleIdx="3" presStyleCnt="6"/>
      <dgm:spPr/>
    </dgm:pt>
    <dgm:pt modelId="{0B5CA863-D4CB-434A-9A37-B2079849CDEF}" type="pres">
      <dgm:prSet presAssocID="{20904A17-0089-4BA0-8ACC-3CE2EBDE12FB}" presName="hierChild4" presStyleCnt="0"/>
      <dgm:spPr/>
    </dgm:pt>
    <dgm:pt modelId="{62222AA7-39B5-460C-AF15-A6BDC0A85DC1}" type="pres">
      <dgm:prSet presAssocID="{20904A17-0089-4BA0-8ACC-3CE2EBDE12FB}" presName="hierChild5" presStyleCnt="0"/>
      <dgm:spPr/>
    </dgm:pt>
    <dgm:pt modelId="{509C3339-8C89-47A3-89C3-AC1B5410B937}" type="pres">
      <dgm:prSet presAssocID="{28C3391A-5306-46A1-A75D-75CE8E936543}" presName="Name37" presStyleLbl="parChTrans1D3" presStyleIdx="4" presStyleCnt="6"/>
      <dgm:spPr/>
    </dgm:pt>
    <dgm:pt modelId="{8D5B1B14-718F-4D54-A59D-99361A6A66CE}" type="pres">
      <dgm:prSet presAssocID="{9D061F88-7FC1-4110-8580-786B0A521210}" presName="hierRoot2" presStyleCnt="0">
        <dgm:presLayoutVars>
          <dgm:hierBranch val="init"/>
        </dgm:presLayoutVars>
      </dgm:prSet>
      <dgm:spPr/>
    </dgm:pt>
    <dgm:pt modelId="{0DA106E2-1E93-4C93-8FE3-180C8DF437EA}" type="pres">
      <dgm:prSet presAssocID="{9D061F88-7FC1-4110-8580-786B0A521210}" presName="rootComposite" presStyleCnt="0"/>
      <dgm:spPr/>
    </dgm:pt>
    <dgm:pt modelId="{DC4BA0F0-81B0-4585-BE32-D7B4D999FBED}" type="pres">
      <dgm:prSet presAssocID="{9D061F88-7FC1-4110-8580-786B0A521210}" presName="rootText" presStyleLbl="node3" presStyleIdx="4" presStyleCnt="6">
        <dgm:presLayoutVars>
          <dgm:chPref val="3"/>
        </dgm:presLayoutVars>
      </dgm:prSet>
      <dgm:spPr/>
    </dgm:pt>
    <dgm:pt modelId="{C262ABA7-CDA2-4F46-A215-9D632BE6F96A}" type="pres">
      <dgm:prSet presAssocID="{9D061F88-7FC1-4110-8580-786B0A521210}" presName="rootConnector" presStyleLbl="node3" presStyleIdx="4" presStyleCnt="6"/>
      <dgm:spPr/>
    </dgm:pt>
    <dgm:pt modelId="{FF37F228-509F-472D-9C59-86BF1398C077}" type="pres">
      <dgm:prSet presAssocID="{9D061F88-7FC1-4110-8580-786B0A521210}" presName="hierChild4" presStyleCnt="0"/>
      <dgm:spPr/>
    </dgm:pt>
    <dgm:pt modelId="{3B92432B-3739-4757-A784-54E04223000E}" type="pres">
      <dgm:prSet presAssocID="{9D061F88-7FC1-4110-8580-786B0A521210}" presName="hierChild5" presStyleCnt="0"/>
      <dgm:spPr/>
    </dgm:pt>
    <dgm:pt modelId="{13BBAAAC-F4FA-4B9D-A3DF-DD36ABBA05E1}" type="pres">
      <dgm:prSet presAssocID="{EA847750-012C-4DA0-A906-8A407AE7720B}" presName="hierChild5" presStyleCnt="0"/>
      <dgm:spPr/>
    </dgm:pt>
    <dgm:pt modelId="{2F23FC1B-E2A8-4EB4-8D81-F64D7B2EB0A6}" type="pres">
      <dgm:prSet presAssocID="{3C560B3C-D5A6-4A1E-804C-17E7268E07AF}" presName="Name37" presStyleLbl="parChTrans1D2" presStyleIdx="2" presStyleCnt="4"/>
      <dgm:spPr/>
    </dgm:pt>
    <dgm:pt modelId="{6A72CFBB-97BA-44A4-986D-25C22B974E0B}" type="pres">
      <dgm:prSet presAssocID="{7D5F0C94-5CE6-43E3-8177-6108F2211F90}" presName="hierRoot2" presStyleCnt="0">
        <dgm:presLayoutVars>
          <dgm:hierBranch val="init"/>
        </dgm:presLayoutVars>
      </dgm:prSet>
      <dgm:spPr/>
    </dgm:pt>
    <dgm:pt modelId="{0EB9313F-E2A1-4188-B7E6-96EB6998A0A8}" type="pres">
      <dgm:prSet presAssocID="{7D5F0C94-5CE6-43E3-8177-6108F2211F90}" presName="rootComposite" presStyleCnt="0"/>
      <dgm:spPr/>
    </dgm:pt>
    <dgm:pt modelId="{F30C2E7D-15F3-407C-8788-FEB8B161DAA4}" type="pres">
      <dgm:prSet presAssocID="{7D5F0C94-5CE6-43E3-8177-6108F2211F90}" presName="rootText" presStyleLbl="node2" presStyleIdx="2" presStyleCnt="4" custScaleX="165957">
        <dgm:presLayoutVars>
          <dgm:chPref val="3"/>
        </dgm:presLayoutVars>
      </dgm:prSet>
      <dgm:spPr/>
    </dgm:pt>
    <dgm:pt modelId="{306DD8B8-F849-494F-A350-1563AE3DD39C}" type="pres">
      <dgm:prSet presAssocID="{7D5F0C94-5CE6-43E3-8177-6108F2211F90}" presName="rootConnector" presStyleLbl="node2" presStyleIdx="2" presStyleCnt="4"/>
      <dgm:spPr/>
    </dgm:pt>
    <dgm:pt modelId="{3F484627-B350-48BD-B535-4D5995AEB9E3}" type="pres">
      <dgm:prSet presAssocID="{7D5F0C94-5CE6-43E3-8177-6108F2211F90}" presName="hierChild4" presStyleCnt="0"/>
      <dgm:spPr/>
    </dgm:pt>
    <dgm:pt modelId="{D318458C-3830-4674-B3A8-E915978C6FEF}" type="pres">
      <dgm:prSet presAssocID="{2F1A1213-591E-4EF7-B832-8F6B38E40C7C}" presName="Name37" presStyleLbl="parChTrans1D3" presStyleIdx="5" presStyleCnt="6"/>
      <dgm:spPr/>
    </dgm:pt>
    <dgm:pt modelId="{A62EC82F-4437-4461-B594-3AF66DD76D16}" type="pres">
      <dgm:prSet presAssocID="{F19BF62D-C6C9-46AB-A80E-0090EC9CBA6B}" presName="hierRoot2" presStyleCnt="0">
        <dgm:presLayoutVars>
          <dgm:hierBranch val="init"/>
        </dgm:presLayoutVars>
      </dgm:prSet>
      <dgm:spPr/>
    </dgm:pt>
    <dgm:pt modelId="{C64F01F9-F283-46AD-B48D-254AE2137E55}" type="pres">
      <dgm:prSet presAssocID="{F19BF62D-C6C9-46AB-A80E-0090EC9CBA6B}" presName="rootComposite" presStyleCnt="0"/>
      <dgm:spPr/>
    </dgm:pt>
    <dgm:pt modelId="{E6440934-912F-49E0-A83A-5255C66D0F17}" type="pres">
      <dgm:prSet presAssocID="{F19BF62D-C6C9-46AB-A80E-0090EC9CBA6B}" presName="rootText" presStyleLbl="node3" presStyleIdx="5" presStyleCnt="6" custLinFactNeighborX="-8825" custLinFactNeighborY="2941">
        <dgm:presLayoutVars>
          <dgm:chPref val="3"/>
        </dgm:presLayoutVars>
      </dgm:prSet>
      <dgm:spPr/>
    </dgm:pt>
    <dgm:pt modelId="{CA64B204-A9B6-407D-87E4-D39F2AD8D808}" type="pres">
      <dgm:prSet presAssocID="{F19BF62D-C6C9-46AB-A80E-0090EC9CBA6B}" presName="rootConnector" presStyleLbl="node3" presStyleIdx="5" presStyleCnt="6"/>
      <dgm:spPr/>
    </dgm:pt>
    <dgm:pt modelId="{808F3CFA-B38F-413E-B5FB-4D48BBC4C563}" type="pres">
      <dgm:prSet presAssocID="{F19BF62D-C6C9-46AB-A80E-0090EC9CBA6B}" presName="hierChild4" presStyleCnt="0"/>
      <dgm:spPr/>
    </dgm:pt>
    <dgm:pt modelId="{64CC0D87-2905-4B1C-B837-E947B6BB072F}" type="pres">
      <dgm:prSet presAssocID="{F19BF62D-C6C9-46AB-A80E-0090EC9CBA6B}" presName="hierChild5" presStyleCnt="0"/>
      <dgm:spPr/>
    </dgm:pt>
    <dgm:pt modelId="{1F3E97F0-1B24-402B-9159-79571BBBD357}" type="pres">
      <dgm:prSet presAssocID="{7D5F0C94-5CE6-43E3-8177-6108F2211F90}" presName="hierChild5" presStyleCnt="0"/>
      <dgm:spPr/>
    </dgm:pt>
    <dgm:pt modelId="{8D6FED21-885F-4BFE-BCB3-2FE1BC17C5D3}" type="pres">
      <dgm:prSet presAssocID="{F04C90FC-382F-4AFE-B938-1ACECC099B27}" presName="Name37" presStyleLbl="parChTrans1D2" presStyleIdx="3" presStyleCnt="4"/>
      <dgm:spPr/>
    </dgm:pt>
    <dgm:pt modelId="{FE5F60A1-FF8F-4C74-A20F-89F58881F1B3}" type="pres">
      <dgm:prSet presAssocID="{E1B5B85C-6865-48C9-B9A1-A4DE2213AB2E}" presName="hierRoot2" presStyleCnt="0">
        <dgm:presLayoutVars>
          <dgm:hierBranch val="init"/>
        </dgm:presLayoutVars>
      </dgm:prSet>
      <dgm:spPr/>
    </dgm:pt>
    <dgm:pt modelId="{1F4F470B-55E4-4FE8-930A-49E58D6472AB}" type="pres">
      <dgm:prSet presAssocID="{E1B5B85C-6865-48C9-B9A1-A4DE2213AB2E}" presName="rootComposite" presStyleCnt="0"/>
      <dgm:spPr/>
    </dgm:pt>
    <dgm:pt modelId="{25E6F387-6F52-413B-8AD7-7C08F506A869}" type="pres">
      <dgm:prSet presAssocID="{E1B5B85C-6865-48C9-B9A1-A4DE2213AB2E}" presName="rootText" presStyleLbl="node2" presStyleIdx="3" presStyleCnt="4" custLinFactY="12" custLinFactNeighborX="3028" custLinFactNeighborY="100000">
        <dgm:presLayoutVars>
          <dgm:chPref val="3"/>
        </dgm:presLayoutVars>
      </dgm:prSet>
      <dgm:spPr/>
    </dgm:pt>
    <dgm:pt modelId="{AE0077B3-5C2A-4B88-9D4D-248F735F179C}" type="pres">
      <dgm:prSet presAssocID="{E1B5B85C-6865-48C9-B9A1-A4DE2213AB2E}" presName="rootConnector" presStyleLbl="node2" presStyleIdx="3" presStyleCnt="4"/>
      <dgm:spPr/>
    </dgm:pt>
    <dgm:pt modelId="{0FDEE691-883E-4727-A820-30C1111AC929}" type="pres">
      <dgm:prSet presAssocID="{E1B5B85C-6865-48C9-B9A1-A4DE2213AB2E}" presName="hierChild4" presStyleCnt="0"/>
      <dgm:spPr/>
    </dgm:pt>
    <dgm:pt modelId="{713093B5-5512-4790-BEDB-DFCBC7D02406}" type="pres">
      <dgm:prSet presAssocID="{E1B5B85C-6865-48C9-B9A1-A4DE2213AB2E}" presName="hierChild5" presStyleCnt="0"/>
      <dgm:spPr/>
    </dgm:pt>
    <dgm:pt modelId="{31CA53FB-6AF1-4145-B217-6D3505A31BD8}" type="pres">
      <dgm:prSet presAssocID="{E08834FC-8E9E-4084-98DA-6E438C913375}" presName="hierChild3" presStyleCnt="0"/>
      <dgm:spPr/>
    </dgm:pt>
  </dgm:ptLst>
  <dgm:cxnLst>
    <dgm:cxn modelId="{7050AE08-1540-405D-9611-B96541739612}" type="presOf" srcId="{96A0DB25-83D3-4482-A978-76FCCAAF2BDA}" destId="{13224F64-1AF1-480A-A931-4A8A220421A9}" srcOrd="0" destOrd="0" presId="urn:microsoft.com/office/officeart/2005/8/layout/orgChart1"/>
    <dgm:cxn modelId="{C6CB3419-AD7A-4605-80F6-FE2B1F0FF21B}" type="presOf" srcId="{3C560B3C-D5A6-4A1E-804C-17E7268E07AF}" destId="{2F23FC1B-E2A8-4EB4-8D81-F64D7B2EB0A6}" srcOrd="0" destOrd="0" presId="urn:microsoft.com/office/officeart/2005/8/layout/orgChart1"/>
    <dgm:cxn modelId="{55292C1B-1C01-43C3-A893-10C853C8C87D}" type="presOf" srcId="{E67EF8AB-661A-4621-BB4D-952F94EC17C3}" destId="{943B1622-DA07-4EE7-8387-A63C97B14246}" srcOrd="0" destOrd="0" presId="urn:microsoft.com/office/officeart/2005/8/layout/orgChart1"/>
    <dgm:cxn modelId="{2C6AF421-29A0-4769-B7AD-4CEB0E4F06CE}" srcId="{3EEC36A0-FF4D-4931-B29F-130B3C351892}" destId="{EC130B25-67BC-4755-9DF1-0741FFCB750A}" srcOrd="0" destOrd="0" parTransId="{9C3AEF6D-ACD7-4051-B8C6-CDA522FE70BF}" sibTransId="{4CFFFDB8-7841-46F3-9562-A2538C1492BA}"/>
    <dgm:cxn modelId="{BA101431-C6C0-41B8-BE04-74D8E5E347E1}" type="presOf" srcId="{1E80FE06-805C-4FFF-99F3-CC954E07CF7D}" destId="{BA03A69A-4DEB-4B25-9C31-08194658BB61}" srcOrd="1" destOrd="0" presId="urn:microsoft.com/office/officeart/2005/8/layout/orgChart1"/>
    <dgm:cxn modelId="{51910335-5461-4106-BBE5-5D041313CF41}" type="presOf" srcId="{1E80FE06-805C-4FFF-99F3-CC954E07CF7D}" destId="{57204BD9-3032-4A95-B717-8C3C53E65451}" srcOrd="0" destOrd="0" presId="urn:microsoft.com/office/officeart/2005/8/layout/orgChart1"/>
    <dgm:cxn modelId="{B037D735-9BCE-4170-BE5D-23ED6F9D046B}" type="presOf" srcId="{EA847750-012C-4DA0-A906-8A407AE7720B}" destId="{CD33BB2B-4207-4942-BCFB-4B833DD05118}" srcOrd="0" destOrd="0" presId="urn:microsoft.com/office/officeart/2005/8/layout/orgChart1"/>
    <dgm:cxn modelId="{6FE2043A-24DC-48BD-B4BC-DED9A297EF97}" srcId="{E08834FC-8E9E-4084-98DA-6E438C913375}" destId="{E1B5B85C-6865-48C9-B9A1-A4DE2213AB2E}" srcOrd="3" destOrd="0" parTransId="{F04C90FC-382F-4AFE-B938-1ACECC099B27}" sibTransId="{71DB87A2-96DF-4AF9-8CD5-DF6EA742CDD4}"/>
    <dgm:cxn modelId="{C11C933B-390C-4B4B-8D70-FAD844E94538}" type="presOf" srcId="{2F1A1213-591E-4EF7-B832-8F6B38E40C7C}" destId="{D318458C-3830-4674-B3A8-E915978C6FEF}" srcOrd="0" destOrd="0" presId="urn:microsoft.com/office/officeart/2005/8/layout/orgChart1"/>
    <dgm:cxn modelId="{7A16EB3C-71AD-4570-9EBA-3A54A7997B23}" type="presOf" srcId="{72347856-36CB-448E-9836-2E1C9FE7FF73}" destId="{02F62668-5556-4C90-94F1-647C71FD0DE6}" srcOrd="1" destOrd="0" presId="urn:microsoft.com/office/officeart/2005/8/layout/orgChart1"/>
    <dgm:cxn modelId="{EE731265-B9F3-4A63-8994-E8B6AA8D0523}" srcId="{EA847750-012C-4DA0-A906-8A407AE7720B}" destId="{72347856-36CB-448E-9836-2E1C9FE7FF73}" srcOrd="0" destOrd="0" parTransId="{E67EF8AB-661A-4621-BB4D-952F94EC17C3}" sibTransId="{11CA3FEF-A64D-4617-8DFD-4D2790F47CB0}"/>
    <dgm:cxn modelId="{09EC9B47-4A0C-49A7-924D-3B68DE677F01}" type="presOf" srcId="{F19BF62D-C6C9-46AB-A80E-0090EC9CBA6B}" destId="{E6440934-912F-49E0-A83A-5255C66D0F17}" srcOrd="0" destOrd="0" presId="urn:microsoft.com/office/officeart/2005/8/layout/orgChart1"/>
    <dgm:cxn modelId="{C4E1756B-7222-409E-B2B7-CDCFF011716B}" type="presOf" srcId="{B59A716C-F784-429E-96E9-11868BCC1788}" destId="{D135ED38-9456-4B17-B733-DDEBE5DC6083}" srcOrd="0" destOrd="0" presId="urn:microsoft.com/office/officeart/2005/8/layout/orgChart1"/>
    <dgm:cxn modelId="{EF4D5D6C-EA07-4E26-9BC8-E3541F5642B2}" type="presOf" srcId="{9C3AEF6D-ACD7-4051-B8C6-CDA522FE70BF}" destId="{0D519A10-42E7-4A20-81E7-D262F9352F50}" srcOrd="0" destOrd="0" presId="urn:microsoft.com/office/officeart/2005/8/layout/orgChart1"/>
    <dgm:cxn modelId="{C751B56C-4FC3-4CBD-89FC-1202E12A8037}" type="presOf" srcId="{9D061F88-7FC1-4110-8580-786B0A521210}" destId="{C262ABA7-CDA2-4F46-A215-9D632BE6F96A}" srcOrd="1" destOrd="0" presId="urn:microsoft.com/office/officeart/2005/8/layout/orgChart1"/>
    <dgm:cxn modelId="{F1B0854D-88B4-400C-B6C3-BE543104A7C8}" type="presOf" srcId="{28C3391A-5306-46A1-A75D-75CE8E936543}" destId="{509C3339-8C89-47A3-89C3-AC1B5410B937}" srcOrd="0" destOrd="0" presId="urn:microsoft.com/office/officeart/2005/8/layout/orgChart1"/>
    <dgm:cxn modelId="{640EA84D-609A-4B16-9C35-1308E354DF32}" type="presOf" srcId="{F19BF62D-C6C9-46AB-A80E-0090EC9CBA6B}" destId="{CA64B204-A9B6-407D-87E4-D39F2AD8D808}" srcOrd="1" destOrd="0" presId="urn:microsoft.com/office/officeart/2005/8/layout/orgChart1"/>
    <dgm:cxn modelId="{17D9EA6F-A8F8-4710-9A27-1CA1D20BE6F6}" srcId="{E08834FC-8E9E-4084-98DA-6E438C913375}" destId="{7D5F0C94-5CE6-43E3-8177-6108F2211F90}" srcOrd="2" destOrd="0" parTransId="{3C560B3C-D5A6-4A1E-804C-17E7268E07AF}" sibTransId="{1957CBDA-7D03-4AE4-A487-022A082C2263}"/>
    <dgm:cxn modelId="{81505950-1D7A-46C9-8853-14E3885396C1}" type="presOf" srcId="{057A5359-75DF-48AD-A68D-06736C172170}" destId="{08DAC96B-278F-467B-9EEC-8B4ED4F47792}" srcOrd="0" destOrd="0" presId="urn:microsoft.com/office/officeart/2005/8/layout/orgChart1"/>
    <dgm:cxn modelId="{C9E58651-E968-45B0-B3AC-AC24DEB842AC}" srcId="{3EEC36A0-FF4D-4931-B29F-130B3C351892}" destId="{B59A716C-F784-429E-96E9-11868BCC1788}" srcOrd="1" destOrd="0" parTransId="{057A5359-75DF-48AD-A68D-06736C172170}" sibTransId="{D1A20857-B8ED-41D4-9CFC-C8A0EE8D076F}"/>
    <dgm:cxn modelId="{24C97752-9B9B-4D1D-83F5-9B278E043DA8}" type="presOf" srcId="{F04C90FC-382F-4AFE-B938-1ACECC099B27}" destId="{8D6FED21-885F-4BFE-BCB3-2FE1BC17C5D3}" srcOrd="0" destOrd="0" presId="urn:microsoft.com/office/officeart/2005/8/layout/orgChart1"/>
    <dgm:cxn modelId="{1256BD76-7714-4615-AD8C-D24DCB61C720}" type="presOf" srcId="{3E28C45A-C480-43EF-9557-04E8F8013CA0}" destId="{4E982CDC-4D05-4730-A66E-1718BFCAE0C1}" srcOrd="0" destOrd="0" presId="urn:microsoft.com/office/officeart/2005/8/layout/orgChart1"/>
    <dgm:cxn modelId="{9A110577-86CD-40F0-865D-061640C0F256}" type="presOf" srcId="{E1B5B85C-6865-48C9-B9A1-A4DE2213AB2E}" destId="{25E6F387-6F52-413B-8AD7-7C08F506A869}" srcOrd="0" destOrd="0" presId="urn:microsoft.com/office/officeart/2005/8/layout/orgChart1"/>
    <dgm:cxn modelId="{F7510D58-BF77-4CA4-A27F-A6C91D465AB3}" type="presOf" srcId="{20904A17-0089-4BA0-8ACC-3CE2EBDE12FB}" destId="{5A23CD88-AA87-4163-8E6C-09CBB7212D47}" srcOrd="1" destOrd="0" presId="urn:microsoft.com/office/officeart/2005/8/layout/orgChart1"/>
    <dgm:cxn modelId="{0363795A-147E-43E4-BD76-1A630C523A3F}" type="presOf" srcId="{B59A716C-F784-429E-96E9-11868BCC1788}" destId="{46844A01-210E-4733-85C6-E8D4A76AD667}" srcOrd="1" destOrd="0" presId="urn:microsoft.com/office/officeart/2005/8/layout/orgChart1"/>
    <dgm:cxn modelId="{3F0CAB5A-3081-446D-8E59-BC2AE48FB0C1}" type="presOf" srcId="{EC130B25-67BC-4755-9DF1-0741FFCB750A}" destId="{3EF923DF-262C-460E-ABD4-99C3D8CCF132}" srcOrd="1" destOrd="0" presId="urn:microsoft.com/office/officeart/2005/8/layout/orgChart1"/>
    <dgm:cxn modelId="{79A4A07B-1164-42AF-AF32-836449F4B2B9}" type="presOf" srcId="{E1B5B85C-6865-48C9-B9A1-A4DE2213AB2E}" destId="{AE0077B3-5C2A-4B88-9D4D-248F735F179C}" srcOrd="1" destOrd="0" presId="urn:microsoft.com/office/officeart/2005/8/layout/orgChart1"/>
    <dgm:cxn modelId="{F608A37C-8889-4570-AF36-1E93C994104D}" type="presOf" srcId="{3EEC36A0-FF4D-4931-B29F-130B3C351892}" destId="{30A4534B-25BE-41A8-A877-FB841E643354}" srcOrd="0" destOrd="0" presId="urn:microsoft.com/office/officeart/2005/8/layout/orgChart1"/>
    <dgm:cxn modelId="{AA17827D-1199-4A7D-905B-81A7233FE846}" type="presOf" srcId="{3EEC36A0-FF4D-4931-B29F-130B3C351892}" destId="{08C26A77-E33A-41FF-872C-F61CF127D0EC}" srcOrd="1" destOrd="0" presId="urn:microsoft.com/office/officeart/2005/8/layout/orgChart1"/>
    <dgm:cxn modelId="{FB4B7B7F-7E70-40D2-BD0D-961F602215C3}" type="presOf" srcId="{31C616E5-734D-47CF-9930-04DBCD4E3333}" destId="{33D46773-3DCA-415A-812A-8BEFAE4C051A}" srcOrd="0" destOrd="0" presId="urn:microsoft.com/office/officeart/2005/8/layout/orgChart1"/>
    <dgm:cxn modelId="{F892368E-D490-4D83-9F82-3C63A192497F}" type="presOf" srcId="{C3AF4B01-B11B-4F56-829A-604938926AE0}" destId="{05E38A06-D5D6-4C05-B662-4A6EC4038FB8}" srcOrd="0" destOrd="0" presId="urn:microsoft.com/office/officeart/2005/8/layout/orgChart1"/>
    <dgm:cxn modelId="{4081E797-E43B-4574-B5F6-EDE7A521B92B}" type="presOf" srcId="{9D061F88-7FC1-4110-8580-786B0A521210}" destId="{DC4BA0F0-81B0-4585-BE32-D7B4D999FBED}" srcOrd="0" destOrd="0" presId="urn:microsoft.com/office/officeart/2005/8/layout/orgChart1"/>
    <dgm:cxn modelId="{9A02DD9A-E841-4AE7-AFD0-9EBFB58AA7EE}" type="presOf" srcId="{72347856-36CB-448E-9836-2E1C9FE7FF73}" destId="{B731DFB3-8119-45BE-B0B4-2819CDFC0732}" srcOrd="0" destOrd="0" presId="urn:microsoft.com/office/officeart/2005/8/layout/orgChart1"/>
    <dgm:cxn modelId="{8E4E949C-5F5F-4A9E-922B-3CAA67D36325}" type="presOf" srcId="{FC330F40-E32D-4E87-8E19-68FC096B0B5C}" destId="{86119181-6239-409A-BBC9-56B0723C97AB}" srcOrd="0" destOrd="0" presId="urn:microsoft.com/office/officeart/2005/8/layout/orgChart1"/>
    <dgm:cxn modelId="{E11C519D-AD5D-40EA-BF30-FB5E6234314A}" srcId="{EA847750-012C-4DA0-A906-8A407AE7720B}" destId="{20904A17-0089-4BA0-8ACC-3CE2EBDE12FB}" srcOrd="1" destOrd="0" parTransId="{07689B39-A9FA-483C-A620-E6C5565B0BC9}" sibTransId="{2C240CBE-4E3F-4E5D-80C9-E97BE112E4BA}"/>
    <dgm:cxn modelId="{53046BA0-1A66-4B9A-A998-308EB16BF7F9}" type="presOf" srcId="{20904A17-0089-4BA0-8ACC-3CE2EBDE12FB}" destId="{08619A32-1C92-4A04-9380-5D1244FB17F2}" srcOrd="0" destOrd="0" presId="urn:microsoft.com/office/officeart/2005/8/layout/orgChart1"/>
    <dgm:cxn modelId="{6E6FC7A5-5F3A-4F83-A2F0-2B0018F6340A}" type="presOf" srcId="{0977BBBE-E577-4BFB-9552-EC9E23B78B87}" destId="{2DEBFE78-12E9-4CC5-B08E-8E1E1FE99243}" srcOrd="0" destOrd="0" presId="urn:microsoft.com/office/officeart/2005/8/layout/orgChart1"/>
    <dgm:cxn modelId="{59D283A6-055F-4D16-860C-E9B7E99FAB4B}" type="presOf" srcId="{07689B39-A9FA-483C-A620-E6C5565B0BC9}" destId="{BE5BA174-8F53-4DC0-B836-BFA91C05F018}" srcOrd="0" destOrd="0" presId="urn:microsoft.com/office/officeart/2005/8/layout/orgChart1"/>
    <dgm:cxn modelId="{CE1CC5A9-BA7E-476C-9FE4-3ADE148EEB42}" srcId="{72347856-36CB-448E-9836-2E1C9FE7FF73}" destId="{1E80FE06-805C-4FFF-99F3-CC954E07CF7D}" srcOrd="0" destOrd="0" parTransId="{FC330F40-E32D-4E87-8E19-68FC096B0B5C}" sibTransId="{6097D61E-23BC-4D12-9DD4-F10D50C2E669}"/>
    <dgm:cxn modelId="{FEB24BB0-D3EA-49FD-8206-EE0CE3487EB6}" type="presOf" srcId="{EC130B25-67BC-4755-9DF1-0741FFCB750A}" destId="{E6D215E0-298D-4A8D-B35A-4E2F82FDD935}" srcOrd="0" destOrd="0" presId="urn:microsoft.com/office/officeart/2005/8/layout/orgChart1"/>
    <dgm:cxn modelId="{9A7BAEB6-CA7D-490D-8518-D05BBDBF6196}" type="presOf" srcId="{EA847750-012C-4DA0-A906-8A407AE7720B}" destId="{600B8D27-3AD3-4146-9D8C-887C2E21AFBA}" srcOrd="1" destOrd="0" presId="urn:microsoft.com/office/officeart/2005/8/layout/orgChart1"/>
    <dgm:cxn modelId="{AA4241BB-2470-4A6B-915E-4C680741969C}" srcId="{E08834FC-8E9E-4084-98DA-6E438C913375}" destId="{EA847750-012C-4DA0-A906-8A407AE7720B}" srcOrd="1" destOrd="0" parTransId="{31C616E5-734D-47CF-9930-04DBCD4E3333}" sibTransId="{125D8CD6-6E4A-49DF-B36B-C37E131F0DD0}"/>
    <dgm:cxn modelId="{D3E3E9BE-55FE-464C-80E7-D587254298C1}" type="presOf" srcId="{96A0DB25-83D3-4482-A978-76FCCAAF2BDA}" destId="{C5D8DA0C-3D1C-434D-9DF2-9E4889BC3655}" srcOrd="1" destOrd="0" presId="urn:microsoft.com/office/officeart/2005/8/layout/orgChart1"/>
    <dgm:cxn modelId="{B574E9C2-E99B-4A3D-B025-3424059ACD62}" type="presOf" srcId="{7D5F0C94-5CE6-43E3-8177-6108F2211F90}" destId="{F30C2E7D-15F3-407C-8788-FEB8B161DAA4}" srcOrd="0" destOrd="0" presId="urn:microsoft.com/office/officeart/2005/8/layout/orgChart1"/>
    <dgm:cxn modelId="{E15EACCA-A5B9-40D8-83CD-0AC02AF9E9E3}" srcId="{E08834FC-8E9E-4084-98DA-6E438C913375}" destId="{3EEC36A0-FF4D-4931-B29F-130B3C351892}" srcOrd="0" destOrd="0" parTransId="{3E28C45A-C480-43EF-9557-04E8F8013CA0}" sibTransId="{4B808325-8F2B-432D-9D33-8708DBA93B19}"/>
    <dgm:cxn modelId="{95611DD2-8263-497F-9AFF-0E523978CE5F}" type="presOf" srcId="{E08834FC-8E9E-4084-98DA-6E438C913375}" destId="{E48A864B-DD8B-4F8C-8EE5-F2F85B903F50}" srcOrd="0" destOrd="0" presId="urn:microsoft.com/office/officeart/2005/8/layout/orgChart1"/>
    <dgm:cxn modelId="{C8E454D4-2896-47E9-BF6D-69385C362DA4}" type="presOf" srcId="{E08834FC-8E9E-4084-98DA-6E438C913375}" destId="{A81098CB-5541-488A-BC72-E18F2D86E5BE}" srcOrd="1" destOrd="0" presId="urn:microsoft.com/office/officeart/2005/8/layout/orgChart1"/>
    <dgm:cxn modelId="{700C95DD-CCDC-48AA-BE99-5B40DA0C1C80}" srcId="{EC130B25-67BC-4755-9DF1-0741FFCB750A}" destId="{96A0DB25-83D3-4482-A978-76FCCAAF2BDA}" srcOrd="0" destOrd="0" parTransId="{C3AF4B01-B11B-4F56-829A-604938926AE0}" sibTransId="{2586E83A-0727-4252-9FBA-99F1934C76CF}"/>
    <dgm:cxn modelId="{2429BDDF-803E-459B-95CB-6821DAE5EC20}" srcId="{7D5F0C94-5CE6-43E3-8177-6108F2211F90}" destId="{F19BF62D-C6C9-46AB-A80E-0090EC9CBA6B}" srcOrd="0" destOrd="0" parTransId="{2F1A1213-591E-4EF7-B832-8F6B38E40C7C}" sibTransId="{D77944EE-01C5-4581-936C-D46801F17583}"/>
    <dgm:cxn modelId="{FCB258E0-1355-4BA9-9231-EC6A551B5295}" type="presOf" srcId="{7D5F0C94-5CE6-43E3-8177-6108F2211F90}" destId="{306DD8B8-F849-494F-A350-1563AE3DD39C}" srcOrd="1" destOrd="0" presId="urn:microsoft.com/office/officeart/2005/8/layout/orgChart1"/>
    <dgm:cxn modelId="{76830DE4-9D3C-4A4F-95CA-962B40630985}" srcId="{0977BBBE-E577-4BFB-9552-EC9E23B78B87}" destId="{E08834FC-8E9E-4084-98DA-6E438C913375}" srcOrd="0" destOrd="0" parTransId="{BC57B38A-B8BB-47FD-9CBF-C3FA7FED8313}" sibTransId="{F646ED0E-83FC-459F-B25D-637E203493EE}"/>
    <dgm:cxn modelId="{4A7C60F6-3E63-45AF-BFD8-078EAF0BB304}" srcId="{EA847750-012C-4DA0-A906-8A407AE7720B}" destId="{9D061F88-7FC1-4110-8580-786B0A521210}" srcOrd="2" destOrd="0" parTransId="{28C3391A-5306-46A1-A75D-75CE8E936543}" sibTransId="{90802182-7D18-4B7C-8021-BE6D5C653481}"/>
    <dgm:cxn modelId="{067AAA4B-4EC6-4B68-8039-D63067A3AA9C}" type="presParOf" srcId="{2DEBFE78-12E9-4CC5-B08E-8E1E1FE99243}" destId="{5A42F01B-A092-4832-8A05-06F6F91C2CD5}" srcOrd="0" destOrd="0" presId="urn:microsoft.com/office/officeart/2005/8/layout/orgChart1"/>
    <dgm:cxn modelId="{C91685B0-4CC2-4076-83E8-52AD5140CF64}" type="presParOf" srcId="{5A42F01B-A092-4832-8A05-06F6F91C2CD5}" destId="{2FF99246-2D9A-48E7-A9BD-117176F92374}" srcOrd="0" destOrd="0" presId="urn:microsoft.com/office/officeart/2005/8/layout/orgChart1"/>
    <dgm:cxn modelId="{08977891-6985-4179-9255-099DBE0E191F}" type="presParOf" srcId="{2FF99246-2D9A-48E7-A9BD-117176F92374}" destId="{E48A864B-DD8B-4F8C-8EE5-F2F85B903F50}" srcOrd="0" destOrd="0" presId="urn:microsoft.com/office/officeart/2005/8/layout/orgChart1"/>
    <dgm:cxn modelId="{0BDA2201-BE31-4EE5-9F84-2515FF30DE55}" type="presParOf" srcId="{2FF99246-2D9A-48E7-A9BD-117176F92374}" destId="{A81098CB-5541-488A-BC72-E18F2D86E5BE}" srcOrd="1" destOrd="0" presId="urn:microsoft.com/office/officeart/2005/8/layout/orgChart1"/>
    <dgm:cxn modelId="{49AFC044-14F2-4CDB-A909-E3F583D8E30D}" type="presParOf" srcId="{5A42F01B-A092-4832-8A05-06F6F91C2CD5}" destId="{9B5644FA-F1BC-4038-AF13-AE23EB94B239}" srcOrd="1" destOrd="0" presId="urn:microsoft.com/office/officeart/2005/8/layout/orgChart1"/>
    <dgm:cxn modelId="{10D660D5-F299-4D84-8D21-06725155538B}" type="presParOf" srcId="{9B5644FA-F1BC-4038-AF13-AE23EB94B239}" destId="{4E982CDC-4D05-4730-A66E-1718BFCAE0C1}" srcOrd="0" destOrd="0" presId="urn:microsoft.com/office/officeart/2005/8/layout/orgChart1"/>
    <dgm:cxn modelId="{EA5391D6-B079-49FF-ACB6-97478314782C}" type="presParOf" srcId="{9B5644FA-F1BC-4038-AF13-AE23EB94B239}" destId="{576090B5-373B-4F3A-AFC8-9DB071E7D345}" srcOrd="1" destOrd="0" presId="urn:microsoft.com/office/officeart/2005/8/layout/orgChart1"/>
    <dgm:cxn modelId="{FD014756-374B-41E8-B06A-963834E507F5}" type="presParOf" srcId="{576090B5-373B-4F3A-AFC8-9DB071E7D345}" destId="{54DEA603-A54C-489C-9B3A-5224B7564730}" srcOrd="0" destOrd="0" presId="urn:microsoft.com/office/officeart/2005/8/layout/orgChart1"/>
    <dgm:cxn modelId="{C62EF8DF-4588-4DC7-AB26-0BB64BBA0034}" type="presParOf" srcId="{54DEA603-A54C-489C-9B3A-5224B7564730}" destId="{30A4534B-25BE-41A8-A877-FB841E643354}" srcOrd="0" destOrd="0" presId="urn:microsoft.com/office/officeart/2005/8/layout/orgChart1"/>
    <dgm:cxn modelId="{FE2E90F8-8369-4FC7-99FE-7DFA4938B3CF}" type="presParOf" srcId="{54DEA603-A54C-489C-9B3A-5224B7564730}" destId="{08C26A77-E33A-41FF-872C-F61CF127D0EC}" srcOrd="1" destOrd="0" presId="urn:microsoft.com/office/officeart/2005/8/layout/orgChart1"/>
    <dgm:cxn modelId="{645D378D-D50D-4E5E-9C66-F2D621AAF7D5}" type="presParOf" srcId="{576090B5-373B-4F3A-AFC8-9DB071E7D345}" destId="{F5F3EDBB-0FD5-4DCF-B079-DA74C9678A4A}" srcOrd="1" destOrd="0" presId="urn:microsoft.com/office/officeart/2005/8/layout/orgChart1"/>
    <dgm:cxn modelId="{13181E6A-E4F9-4168-8E88-BDA3F3D6753F}" type="presParOf" srcId="{F5F3EDBB-0FD5-4DCF-B079-DA74C9678A4A}" destId="{0D519A10-42E7-4A20-81E7-D262F9352F50}" srcOrd="0" destOrd="0" presId="urn:microsoft.com/office/officeart/2005/8/layout/orgChart1"/>
    <dgm:cxn modelId="{68666DFD-E3E5-400D-8E3C-24A8B53196D0}" type="presParOf" srcId="{F5F3EDBB-0FD5-4DCF-B079-DA74C9678A4A}" destId="{AFEEE065-57A0-4FA0-A22D-3C38B502348D}" srcOrd="1" destOrd="0" presId="urn:microsoft.com/office/officeart/2005/8/layout/orgChart1"/>
    <dgm:cxn modelId="{DD1678B9-DAF5-405B-BB5A-E2FEAA284FFA}" type="presParOf" srcId="{AFEEE065-57A0-4FA0-A22D-3C38B502348D}" destId="{587DE6B1-B18E-4EE9-9BA0-7B6F9CDE6794}" srcOrd="0" destOrd="0" presId="urn:microsoft.com/office/officeart/2005/8/layout/orgChart1"/>
    <dgm:cxn modelId="{70C392E4-1F2E-49FF-90FA-FF044B47F448}" type="presParOf" srcId="{587DE6B1-B18E-4EE9-9BA0-7B6F9CDE6794}" destId="{E6D215E0-298D-4A8D-B35A-4E2F82FDD935}" srcOrd="0" destOrd="0" presId="urn:microsoft.com/office/officeart/2005/8/layout/orgChart1"/>
    <dgm:cxn modelId="{C48172D9-1205-4074-B993-ADD9ADE56937}" type="presParOf" srcId="{587DE6B1-B18E-4EE9-9BA0-7B6F9CDE6794}" destId="{3EF923DF-262C-460E-ABD4-99C3D8CCF132}" srcOrd="1" destOrd="0" presId="urn:microsoft.com/office/officeart/2005/8/layout/orgChart1"/>
    <dgm:cxn modelId="{5E643FD7-FA85-408E-A911-499DEA842323}" type="presParOf" srcId="{AFEEE065-57A0-4FA0-A22D-3C38B502348D}" destId="{F5416D71-C07E-466F-B950-EB0F86D01378}" srcOrd="1" destOrd="0" presId="urn:microsoft.com/office/officeart/2005/8/layout/orgChart1"/>
    <dgm:cxn modelId="{1DE53417-B1B9-40ED-9425-3CB3BF777E2E}" type="presParOf" srcId="{F5416D71-C07E-466F-B950-EB0F86D01378}" destId="{05E38A06-D5D6-4C05-B662-4A6EC4038FB8}" srcOrd="0" destOrd="0" presId="urn:microsoft.com/office/officeart/2005/8/layout/orgChart1"/>
    <dgm:cxn modelId="{F6CE6744-2853-49B4-82A2-9E1E339BB62A}" type="presParOf" srcId="{F5416D71-C07E-466F-B950-EB0F86D01378}" destId="{266F0B32-9FF4-4666-A677-ACC7CE3FA447}" srcOrd="1" destOrd="0" presId="urn:microsoft.com/office/officeart/2005/8/layout/orgChart1"/>
    <dgm:cxn modelId="{03DD2650-DF54-4225-B1E1-B053079F4A1B}" type="presParOf" srcId="{266F0B32-9FF4-4666-A677-ACC7CE3FA447}" destId="{9BFEBDCD-8AED-4CAB-89BF-8203C1EED63C}" srcOrd="0" destOrd="0" presId="urn:microsoft.com/office/officeart/2005/8/layout/orgChart1"/>
    <dgm:cxn modelId="{45365B77-FB64-4AD4-99AF-C9057A2C5133}" type="presParOf" srcId="{9BFEBDCD-8AED-4CAB-89BF-8203C1EED63C}" destId="{13224F64-1AF1-480A-A931-4A8A220421A9}" srcOrd="0" destOrd="0" presId="urn:microsoft.com/office/officeart/2005/8/layout/orgChart1"/>
    <dgm:cxn modelId="{E23DEAA2-BB3B-4A9F-96F7-1C80047BF99D}" type="presParOf" srcId="{9BFEBDCD-8AED-4CAB-89BF-8203C1EED63C}" destId="{C5D8DA0C-3D1C-434D-9DF2-9E4889BC3655}" srcOrd="1" destOrd="0" presId="urn:microsoft.com/office/officeart/2005/8/layout/orgChart1"/>
    <dgm:cxn modelId="{3C421AC3-6BDF-44FC-A8B7-C0B327A84351}" type="presParOf" srcId="{266F0B32-9FF4-4666-A677-ACC7CE3FA447}" destId="{089F5CDD-B716-4C0E-93F2-6A469C2C9703}" srcOrd="1" destOrd="0" presId="urn:microsoft.com/office/officeart/2005/8/layout/orgChart1"/>
    <dgm:cxn modelId="{29DE7AED-C19D-4A9F-9518-6BCA17BC0DA5}" type="presParOf" srcId="{266F0B32-9FF4-4666-A677-ACC7CE3FA447}" destId="{58C64AA3-9165-48EA-B734-737BCBA2C59C}" srcOrd="2" destOrd="0" presId="urn:microsoft.com/office/officeart/2005/8/layout/orgChart1"/>
    <dgm:cxn modelId="{709539CB-612D-45F1-B671-ED0A7468A196}" type="presParOf" srcId="{AFEEE065-57A0-4FA0-A22D-3C38B502348D}" destId="{F232B53F-812C-430B-9EF3-24969FD033E6}" srcOrd="2" destOrd="0" presId="urn:microsoft.com/office/officeart/2005/8/layout/orgChart1"/>
    <dgm:cxn modelId="{8E3BC239-66CB-48ED-BC2E-F82A37D989DA}" type="presParOf" srcId="{F5F3EDBB-0FD5-4DCF-B079-DA74C9678A4A}" destId="{08DAC96B-278F-467B-9EEC-8B4ED4F47792}" srcOrd="2" destOrd="0" presId="urn:microsoft.com/office/officeart/2005/8/layout/orgChart1"/>
    <dgm:cxn modelId="{32B89908-B59D-41C2-AF6E-09504235EAEB}" type="presParOf" srcId="{F5F3EDBB-0FD5-4DCF-B079-DA74C9678A4A}" destId="{D7C5EF4E-963A-4E93-B701-352C7FE68901}" srcOrd="3" destOrd="0" presId="urn:microsoft.com/office/officeart/2005/8/layout/orgChart1"/>
    <dgm:cxn modelId="{F1DB6C81-E423-42A8-A5BC-C217C3CD5758}" type="presParOf" srcId="{D7C5EF4E-963A-4E93-B701-352C7FE68901}" destId="{78AA13F7-06C4-481B-9ECE-3D5C16EC5241}" srcOrd="0" destOrd="0" presId="urn:microsoft.com/office/officeart/2005/8/layout/orgChart1"/>
    <dgm:cxn modelId="{F8857A25-AE2B-4B7D-90F8-1C5C8F5179E3}" type="presParOf" srcId="{78AA13F7-06C4-481B-9ECE-3D5C16EC5241}" destId="{D135ED38-9456-4B17-B733-DDEBE5DC6083}" srcOrd="0" destOrd="0" presId="urn:microsoft.com/office/officeart/2005/8/layout/orgChart1"/>
    <dgm:cxn modelId="{7E9B747C-ACDC-4D7D-898C-F49671965994}" type="presParOf" srcId="{78AA13F7-06C4-481B-9ECE-3D5C16EC5241}" destId="{46844A01-210E-4733-85C6-E8D4A76AD667}" srcOrd="1" destOrd="0" presId="urn:microsoft.com/office/officeart/2005/8/layout/orgChart1"/>
    <dgm:cxn modelId="{BE144639-DE5E-4CAF-991D-14AF0CD753FB}" type="presParOf" srcId="{D7C5EF4E-963A-4E93-B701-352C7FE68901}" destId="{CEF46C01-412D-4BF3-B91D-007A4EAAECF6}" srcOrd="1" destOrd="0" presId="urn:microsoft.com/office/officeart/2005/8/layout/orgChart1"/>
    <dgm:cxn modelId="{2270E53B-BFA4-41CA-9C7B-C141D6200A48}" type="presParOf" srcId="{D7C5EF4E-963A-4E93-B701-352C7FE68901}" destId="{4D83901D-CD6E-4281-A856-65198A2ADE0B}" srcOrd="2" destOrd="0" presId="urn:microsoft.com/office/officeart/2005/8/layout/orgChart1"/>
    <dgm:cxn modelId="{1FABC3A9-0845-44E8-A483-D081AB404151}" type="presParOf" srcId="{576090B5-373B-4F3A-AFC8-9DB071E7D345}" destId="{E0B299E4-52DF-4D7F-8CD8-275ED400CAB6}" srcOrd="2" destOrd="0" presId="urn:microsoft.com/office/officeart/2005/8/layout/orgChart1"/>
    <dgm:cxn modelId="{DA544C82-922E-48F3-91A3-1AA9C3FD8981}" type="presParOf" srcId="{9B5644FA-F1BC-4038-AF13-AE23EB94B239}" destId="{33D46773-3DCA-415A-812A-8BEFAE4C051A}" srcOrd="2" destOrd="0" presId="urn:microsoft.com/office/officeart/2005/8/layout/orgChart1"/>
    <dgm:cxn modelId="{A97CF4E8-0A22-4CD3-B2A6-B2540F5C251A}" type="presParOf" srcId="{9B5644FA-F1BC-4038-AF13-AE23EB94B239}" destId="{C0BBF791-D329-4E0F-9FAB-E068C46A6DF8}" srcOrd="3" destOrd="0" presId="urn:microsoft.com/office/officeart/2005/8/layout/orgChart1"/>
    <dgm:cxn modelId="{5C358822-A35A-436C-83D2-4422B10BA329}" type="presParOf" srcId="{C0BBF791-D329-4E0F-9FAB-E068C46A6DF8}" destId="{6DF34C1A-2A48-43C5-B33A-318D82028EAF}" srcOrd="0" destOrd="0" presId="urn:microsoft.com/office/officeart/2005/8/layout/orgChart1"/>
    <dgm:cxn modelId="{56F50B55-40AC-41DF-B50E-8F0D85639F12}" type="presParOf" srcId="{6DF34C1A-2A48-43C5-B33A-318D82028EAF}" destId="{CD33BB2B-4207-4942-BCFB-4B833DD05118}" srcOrd="0" destOrd="0" presId="urn:microsoft.com/office/officeart/2005/8/layout/orgChart1"/>
    <dgm:cxn modelId="{363C42B5-6A6F-4BC7-86B8-810EDA9B0B62}" type="presParOf" srcId="{6DF34C1A-2A48-43C5-B33A-318D82028EAF}" destId="{600B8D27-3AD3-4146-9D8C-887C2E21AFBA}" srcOrd="1" destOrd="0" presId="urn:microsoft.com/office/officeart/2005/8/layout/orgChart1"/>
    <dgm:cxn modelId="{225F19BE-56F6-4BF8-8D47-15EBED2D950B}" type="presParOf" srcId="{C0BBF791-D329-4E0F-9FAB-E068C46A6DF8}" destId="{792F6471-EE55-4081-8398-409CDF9C926C}" srcOrd="1" destOrd="0" presId="urn:microsoft.com/office/officeart/2005/8/layout/orgChart1"/>
    <dgm:cxn modelId="{007A1B42-C183-4B46-A35B-D51296C15E04}" type="presParOf" srcId="{792F6471-EE55-4081-8398-409CDF9C926C}" destId="{943B1622-DA07-4EE7-8387-A63C97B14246}" srcOrd="0" destOrd="0" presId="urn:microsoft.com/office/officeart/2005/8/layout/orgChart1"/>
    <dgm:cxn modelId="{81845A30-31FC-4DE5-AC0D-A1FBD3F38C8A}" type="presParOf" srcId="{792F6471-EE55-4081-8398-409CDF9C926C}" destId="{4D62764C-9902-41D3-A73A-715E2DA01CE7}" srcOrd="1" destOrd="0" presId="urn:microsoft.com/office/officeart/2005/8/layout/orgChart1"/>
    <dgm:cxn modelId="{AEE035E2-0258-4325-A110-778331B18CA8}" type="presParOf" srcId="{4D62764C-9902-41D3-A73A-715E2DA01CE7}" destId="{19DE1E98-66D7-45CC-A229-162BC6206010}" srcOrd="0" destOrd="0" presId="urn:microsoft.com/office/officeart/2005/8/layout/orgChart1"/>
    <dgm:cxn modelId="{A953F5D2-CFA1-4574-8182-205523B8E760}" type="presParOf" srcId="{19DE1E98-66D7-45CC-A229-162BC6206010}" destId="{B731DFB3-8119-45BE-B0B4-2819CDFC0732}" srcOrd="0" destOrd="0" presId="urn:microsoft.com/office/officeart/2005/8/layout/orgChart1"/>
    <dgm:cxn modelId="{7D228331-7D07-47A4-BF05-122166870BFD}" type="presParOf" srcId="{19DE1E98-66D7-45CC-A229-162BC6206010}" destId="{02F62668-5556-4C90-94F1-647C71FD0DE6}" srcOrd="1" destOrd="0" presId="urn:microsoft.com/office/officeart/2005/8/layout/orgChart1"/>
    <dgm:cxn modelId="{9D5B25CE-5EF4-4CB9-BE12-6FDFAA396C40}" type="presParOf" srcId="{4D62764C-9902-41D3-A73A-715E2DA01CE7}" destId="{CD6CD6A8-0A3C-4866-B24A-F4E157F2E0F6}" srcOrd="1" destOrd="0" presId="urn:microsoft.com/office/officeart/2005/8/layout/orgChart1"/>
    <dgm:cxn modelId="{20A0F55B-17ED-4457-9E23-B78301A1016C}" type="presParOf" srcId="{CD6CD6A8-0A3C-4866-B24A-F4E157F2E0F6}" destId="{86119181-6239-409A-BBC9-56B0723C97AB}" srcOrd="0" destOrd="0" presId="urn:microsoft.com/office/officeart/2005/8/layout/orgChart1"/>
    <dgm:cxn modelId="{E6344BB9-D252-42DB-859A-51FE126F7A95}" type="presParOf" srcId="{CD6CD6A8-0A3C-4866-B24A-F4E157F2E0F6}" destId="{4CE688D6-042D-48D3-9450-E09E14E9F74E}" srcOrd="1" destOrd="0" presId="urn:microsoft.com/office/officeart/2005/8/layout/orgChart1"/>
    <dgm:cxn modelId="{0ED9F438-7162-47C0-BFC8-981E80CAD05A}" type="presParOf" srcId="{4CE688D6-042D-48D3-9450-E09E14E9F74E}" destId="{63F567D7-1F46-4BDE-B908-E0FAAD5B4525}" srcOrd="0" destOrd="0" presId="urn:microsoft.com/office/officeart/2005/8/layout/orgChart1"/>
    <dgm:cxn modelId="{37A8B4D4-F68A-4FEA-A8B2-7ABDD785BD23}" type="presParOf" srcId="{63F567D7-1F46-4BDE-B908-E0FAAD5B4525}" destId="{57204BD9-3032-4A95-B717-8C3C53E65451}" srcOrd="0" destOrd="0" presId="urn:microsoft.com/office/officeart/2005/8/layout/orgChart1"/>
    <dgm:cxn modelId="{0E1EBECD-D414-4556-8F73-EFE038AF98E8}" type="presParOf" srcId="{63F567D7-1F46-4BDE-B908-E0FAAD5B4525}" destId="{BA03A69A-4DEB-4B25-9C31-08194658BB61}" srcOrd="1" destOrd="0" presId="urn:microsoft.com/office/officeart/2005/8/layout/orgChart1"/>
    <dgm:cxn modelId="{F4653AAA-BED0-4F65-BB48-38CF7AEAF095}" type="presParOf" srcId="{4CE688D6-042D-48D3-9450-E09E14E9F74E}" destId="{9C279CA4-5528-4B9B-B22B-F0E1E489AED4}" srcOrd="1" destOrd="0" presId="urn:microsoft.com/office/officeart/2005/8/layout/orgChart1"/>
    <dgm:cxn modelId="{BFFB00A1-4431-4B3F-9FF9-CB321640065F}" type="presParOf" srcId="{4CE688D6-042D-48D3-9450-E09E14E9F74E}" destId="{B932FE61-7414-4290-89E6-49C653700E03}" srcOrd="2" destOrd="0" presId="urn:microsoft.com/office/officeart/2005/8/layout/orgChart1"/>
    <dgm:cxn modelId="{EE6AAF35-93AF-4E4B-BCF7-8E1B3C0A6F0D}" type="presParOf" srcId="{4D62764C-9902-41D3-A73A-715E2DA01CE7}" destId="{A066E5B7-790B-4091-A90F-6AFC7F20AC8D}" srcOrd="2" destOrd="0" presId="urn:microsoft.com/office/officeart/2005/8/layout/orgChart1"/>
    <dgm:cxn modelId="{6F602793-15B7-401C-9F85-90A71A387623}" type="presParOf" srcId="{792F6471-EE55-4081-8398-409CDF9C926C}" destId="{BE5BA174-8F53-4DC0-B836-BFA91C05F018}" srcOrd="2" destOrd="0" presId="urn:microsoft.com/office/officeart/2005/8/layout/orgChart1"/>
    <dgm:cxn modelId="{6A951A11-2E28-4CAB-B35C-197FF5F974F9}" type="presParOf" srcId="{792F6471-EE55-4081-8398-409CDF9C926C}" destId="{531E31AD-CC52-49A1-B99B-039F791AECF6}" srcOrd="3" destOrd="0" presId="urn:microsoft.com/office/officeart/2005/8/layout/orgChart1"/>
    <dgm:cxn modelId="{C1A8A3E5-EBA4-4126-8E48-BD93FE94E6C8}" type="presParOf" srcId="{531E31AD-CC52-49A1-B99B-039F791AECF6}" destId="{CBAFB581-EBE7-4E2A-B727-5FED36ACAB16}" srcOrd="0" destOrd="0" presId="urn:microsoft.com/office/officeart/2005/8/layout/orgChart1"/>
    <dgm:cxn modelId="{0C85591A-1F34-4D8A-AF8B-312B18AAAA59}" type="presParOf" srcId="{CBAFB581-EBE7-4E2A-B727-5FED36ACAB16}" destId="{08619A32-1C92-4A04-9380-5D1244FB17F2}" srcOrd="0" destOrd="0" presId="urn:microsoft.com/office/officeart/2005/8/layout/orgChart1"/>
    <dgm:cxn modelId="{3FDDC647-BD48-49BC-BD15-4AE1F4D9820C}" type="presParOf" srcId="{CBAFB581-EBE7-4E2A-B727-5FED36ACAB16}" destId="{5A23CD88-AA87-4163-8E6C-09CBB7212D47}" srcOrd="1" destOrd="0" presId="urn:microsoft.com/office/officeart/2005/8/layout/orgChart1"/>
    <dgm:cxn modelId="{91FB180D-4F8C-443F-8990-D0FF7C78F4B1}" type="presParOf" srcId="{531E31AD-CC52-49A1-B99B-039F791AECF6}" destId="{0B5CA863-D4CB-434A-9A37-B2079849CDEF}" srcOrd="1" destOrd="0" presId="urn:microsoft.com/office/officeart/2005/8/layout/orgChart1"/>
    <dgm:cxn modelId="{A38F7F77-7290-4A80-B1A0-421228E25262}" type="presParOf" srcId="{531E31AD-CC52-49A1-B99B-039F791AECF6}" destId="{62222AA7-39B5-460C-AF15-A6BDC0A85DC1}" srcOrd="2" destOrd="0" presId="urn:microsoft.com/office/officeart/2005/8/layout/orgChart1"/>
    <dgm:cxn modelId="{590164B5-6995-4265-ADE1-69FB45D53B23}" type="presParOf" srcId="{792F6471-EE55-4081-8398-409CDF9C926C}" destId="{509C3339-8C89-47A3-89C3-AC1B5410B937}" srcOrd="4" destOrd="0" presId="urn:microsoft.com/office/officeart/2005/8/layout/orgChart1"/>
    <dgm:cxn modelId="{ED1CE9E5-4F2D-4940-9241-56F2C3FAF640}" type="presParOf" srcId="{792F6471-EE55-4081-8398-409CDF9C926C}" destId="{8D5B1B14-718F-4D54-A59D-99361A6A66CE}" srcOrd="5" destOrd="0" presId="urn:microsoft.com/office/officeart/2005/8/layout/orgChart1"/>
    <dgm:cxn modelId="{B6A6D534-6434-4DCC-B69F-C0A22703A67B}" type="presParOf" srcId="{8D5B1B14-718F-4D54-A59D-99361A6A66CE}" destId="{0DA106E2-1E93-4C93-8FE3-180C8DF437EA}" srcOrd="0" destOrd="0" presId="urn:microsoft.com/office/officeart/2005/8/layout/orgChart1"/>
    <dgm:cxn modelId="{B43ABF25-571A-42E6-ACDB-532CB2650E6B}" type="presParOf" srcId="{0DA106E2-1E93-4C93-8FE3-180C8DF437EA}" destId="{DC4BA0F0-81B0-4585-BE32-D7B4D999FBED}" srcOrd="0" destOrd="0" presId="urn:microsoft.com/office/officeart/2005/8/layout/orgChart1"/>
    <dgm:cxn modelId="{1C01A2DA-2B85-4DDC-A638-32092AD82811}" type="presParOf" srcId="{0DA106E2-1E93-4C93-8FE3-180C8DF437EA}" destId="{C262ABA7-CDA2-4F46-A215-9D632BE6F96A}" srcOrd="1" destOrd="0" presId="urn:microsoft.com/office/officeart/2005/8/layout/orgChart1"/>
    <dgm:cxn modelId="{E995C810-7A03-4D66-B2E0-528A818F5E63}" type="presParOf" srcId="{8D5B1B14-718F-4D54-A59D-99361A6A66CE}" destId="{FF37F228-509F-472D-9C59-86BF1398C077}" srcOrd="1" destOrd="0" presId="urn:microsoft.com/office/officeart/2005/8/layout/orgChart1"/>
    <dgm:cxn modelId="{9FB81F42-B302-4CE7-BF14-7FC8864C40F0}" type="presParOf" srcId="{8D5B1B14-718F-4D54-A59D-99361A6A66CE}" destId="{3B92432B-3739-4757-A784-54E04223000E}" srcOrd="2" destOrd="0" presId="urn:microsoft.com/office/officeart/2005/8/layout/orgChart1"/>
    <dgm:cxn modelId="{A92427C5-D430-49A2-AD2F-B5BEE8FFA98A}" type="presParOf" srcId="{C0BBF791-D329-4E0F-9FAB-E068C46A6DF8}" destId="{13BBAAAC-F4FA-4B9D-A3DF-DD36ABBA05E1}" srcOrd="2" destOrd="0" presId="urn:microsoft.com/office/officeart/2005/8/layout/orgChart1"/>
    <dgm:cxn modelId="{039C75B4-13CA-4808-A9E4-39C6C3EEBBF2}" type="presParOf" srcId="{9B5644FA-F1BC-4038-AF13-AE23EB94B239}" destId="{2F23FC1B-E2A8-4EB4-8D81-F64D7B2EB0A6}" srcOrd="4" destOrd="0" presId="urn:microsoft.com/office/officeart/2005/8/layout/orgChart1"/>
    <dgm:cxn modelId="{9B6ECDFD-39C3-4DCC-97F2-CD09118ED9C0}" type="presParOf" srcId="{9B5644FA-F1BC-4038-AF13-AE23EB94B239}" destId="{6A72CFBB-97BA-44A4-986D-25C22B974E0B}" srcOrd="5" destOrd="0" presId="urn:microsoft.com/office/officeart/2005/8/layout/orgChart1"/>
    <dgm:cxn modelId="{C0914CAD-FCC2-427D-ABFB-FD0466874016}" type="presParOf" srcId="{6A72CFBB-97BA-44A4-986D-25C22B974E0B}" destId="{0EB9313F-E2A1-4188-B7E6-96EB6998A0A8}" srcOrd="0" destOrd="0" presId="urn:microsoft.com/office/officeart/2005/8/layout/orgChart1"/>
    <dgm:cxn modelId="{E5735A92-9A53-45BF-B703-9C41781B3754}" type="presParOf" srcId="{0EB9313F-E2A1-4188-B7E6-96EB6998A0A8}" destId="{F30C2E7D-15F3-407C-8788-FEB8B161DAA4}" srcOrd="0" destOrd="0" presId="urn:microsoft.com/office/officeart/2005/8/layout/orgChart1"/>
    <dgm:cxn modelId="{1B2BB5F0-3930-472C-9719-4CFCFBB6E7C8}" type="presParOf" srcId="{0EB9313F-E2A1-4188-B7E6-96EB6998A0A8}" destId="{306DD8B8-F849-494F-A350-1563AE3DD39C}" srcOrd="1" destOrd="0" presId="urn:microsoft.com/office/officeart/2005/8/layout/orgChart1"/>
    <dgm:cxn modelId="{B77902D3-5B19-42DE-9054-C605EEEA2973}" type="presParOf" srcId="{6A72CFBB-97BA-44A4-986D-25C22B974E0B}" destId="{3F484627-B350-48BD-B535-4D5995AEB9E3}" srcOrd="1" destOrd="0" presId="urn:microsoft.com/office/officeart/2005/8/layout/orgChart1"/>
    <dgm:cxn modelId="{E7E85004-86F9-4255-A83E-8FFCBC899E04}" type="presParOf" srcId="{3F484627-B350-48BD-B535-4D5995AEB9E3}" destId="{D318458C-3830-4674-B3A8-E915978C6FEF}" srcOrd="0" destOrd="0" presId="urn:microsoft.com/office/officeart/2005/8/layout/orgChart1"/>
    <dgm:cxn modelId="{3B3424C0-A3D1-4E7D-9561-402AADA3F43A}" type="presParOf" srcId="{3F484627-B350-48BD-B535-4D5995AEB9E3}" destId="{A62EC82F-4437-4461-B594-3AF66DD76D16}" srcOrd="1" destOrd="0" presId="urn:microsoft.com/office/officeart/2005/8/layout/orgChart1"/>
    <dgm:cxn modelId="{58C6365D-96AE-4730-970A-397D4C1FB63B}" type="presParOf" srcId="{A62EC82F-4437-4461-B594-3AF66DD76D16}" destId="{C64F01F9-F283-46AD-B48D-254AE2137E55}" srcOrd="0" destOrd="0" presId="urn:microsoft.com/office/officeart/2005/8/layout/orgChart1"/>
    <dgm:cxn modelId="{2EB2D055-2DDC-49B7-B9A1-A1CEE1D92149}" type="presParOf" srcId="{C64F01F9-F283-46AD-B48D-254AE2137E55}" destId="{E6440934-912F-49E0-A83A-5255C66D0F17}" srcOrd="0" destOrd="0" presId="urn:microsoft.com/office/officeart/2005/8/layout/orgChart1"/>
    <dgm:cxn modelId="{481B7870-E3F0-4745-ABEC-CA367DFBDA28}" type="presParOf" srcId="{C64F01F9-F283-46AD-B48D-254AE2137E55}" destId="{CA64B204-A9B6-407D-87E4-D39F2AD8D808}" srcOrd="1" destOrd="0" presId="urn:microsoft.com/office/officeart/2005/8/layout/orgChart1"/>
    <dgm:cxn modelId="{1159208E-0997-494C-B863-C75B02360F9C}" type="presParOf" srcId="{A62EC82F-4437-4461-B594-3AF66DD76D16}" destId="{808F3CFA-B38F-413E-B5FB-4D48BBC4C563}" srcOrd="1" destOrd="0" presId="urn:microsoft.com/office/officeart/2005/8/layout/orgChart1"/>
    <dgm:cxn modelId="{BD13A7C3-8D91-47DC-819E-8D729340B345}" type="presParOf" srcId="{A62EC82F-4437-4461-B594-3AF66DD76D16}" destId="{64CC0D87-2905-4B1C-B837-E947B6BB072F}" srcOrd="2" destOrd="0" presId="urn:microsoft.com/office/officeart/2005/8/layout/orgChart1"/>
    <dgm:cxn modelId="{120A43B3-6546-409B-84A6-57E288EF8376}" type="presParOf" srcId="{6A72CFBB-97BA-44A4-986D-25C22B974E0B}" destId="{1F3E97F0-1B24-402B-9159-79571BBBD357}" srcOrd="2" destOrd="0" presId="urn:microsoft.com/office/officeart/2005/8/layout/orgChart1"/>
    <dgm:cxn modelId="{4C645FB3-D78C-4B9A-A7D7-339C86EFC0FE}" type="presParOf" srcId="{9B5644FA-F1BC-4038-AF13-AE23EB94B239}" destId="{8D6FED21-885F-4BFE-BCB3-2FE1BC17C5D3}" srcOrd="6" destOrd="0" presId="urn:microsoft.com/office/officeart/2005/8/layout/orgChart1"/>
    <dgm:cxn modelId="{34ED5766-A0B2-47D1-BCCE-1EB1EFBB35EB}" type="presParOf" srcId="{9B5644FA-F1BC-4038-AF13-AE23EB94B239}" destId="{FE5F60A1-FF8F-4C74-A20F-89F58881F1B3}" srcOrd="7" destOrd="0" presId="urn:microsoft.com/office/officeart/2005/8/layout/orgChart1"/>
    <dgm:cxn modelId="{039A9B4E-413D-4A0D-9ECC-F758426FB20C}" type="presParOf" srcId="{FE5F60A1-FF8F-4C74-A20F-89F58881F1B3}" destId="{1F4F470B-55E4-4FE8-930A-49E58D6472AB}" srcOrd="0" destOrd="0" presId="urn:microsoft.com/office/officeart/2005/8/layout/orgChart1"/>
    <dgm:cxn modelId="{7EF04244-2B10-407C-A2F3-EBD3733AF812}" type="presParOf" srcId="{1F4F470B-55E4-4FE8-930A-49E58D6472AB}" destId="{25E6F387-6F52-413B-8AD7-7C08F506A869}" srcOrd="0" destOrd="0" presId="urn:microsoft.com/office/officeart/2005/8/layout/orgChart1"/>
    <dgm:cxn modelId="{D0BD1C42-CAED-4A54-BA94-19A7AEA7A2AD}" type="presParOf" srcId="{1F4F470B-55E4-4FE8-930A-49E58D6472AB}" destId="{AE0077B3-5C2A-4B88-9D4D-248F735F179C}" srcOrd="1" destOrd="0" presId="urn:microsoft.com/office/officeart/2005/8/layout/orgChart1"/>
    <dgm:cxn modelId="{310A7B0F-43D6-4541-958C-AEC936A6B8AE}" type="presParOf" srcId="{FE5F60A1-FF8F-4C74-A20F-89F58881F1B3}" destId="{0FDEE691-883E-4727-A820-30C1111AC929}" srcOrd="1" destOrd="0" presId="urn:microsoft.com/office/officeart/2005/8/layout/orgChart1"/>
    <dgm:cxn modelId="{90DE4FC8-B258-4203-BE82-74066EB1A6EF}" type="presParOf" srcId="{FE5F60A1-FF8F-4C74-A20F-89F58881F1B3}" destId="{713093B5-5512-4790-BEDB-DFCBC7D02406}" srcOrd="2" destOrd="0" presId="urn:microsoft.com/office/officeart/2005/8/layout/orgChart1"/>
    <dgm:cxn modelId="{ADBFAEAA-442D-4A0A-AD66-07EF291FAA31}" type="presParOf" srcId="{5A42F01B-A092-4832-8A05-06F6F91C2CD5}" destId="{31CA53FB-6AF1-4145-B217-6D3505A31B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77BBBE-E577-4BFB-9552-EC9E23B78B87}" type="doc">
      <dgm:prSet loTypeId="urn:microsoft.com/office/officeart/2005/8/layout/orgChart1" loCatId="hierarchy" qsTypeId="urn:microsoft.com/office/officeart/2005/8/quickstyle/simple4" qsCatId="simple" csTypeId="urn:microsoft.com/office/officeart/2005/8/colors/colorful1" csCatId="colorful" phldr="1"/>
      <dgm:spPr/>
      <dgm:t>
        <a:bodyPr/>
        <a:lstStyle/>
        <a:p>
          <a:endParaRPr lang="en-US"/>
        </a:p>
      </dgm:t>
    </dgm:pt>
    <dgm:pt modelId="{E08834FC-8E9E-4084-98DA-6E438C913375}">
      <dgm:prSet phldrT="[Text]" custT="1"/>
      <dgm:spPr/>
      <dgm:t>
        <a:bodyPr/>
        <a:lstStyle/>
        <a:p>
          <a:r>
            <a:rPr lang="en-US" sz="2000" b="1" dirty="0" err="1"/>
            <a:t>AbstractMap</a:t>
          </a:r>
          <a:endParaRPr lang="en-US" sz="2000" b="1" dirty="0"/>
        </a:p>
      </dgm:t>
    </dgm:pt>
    <dgm:pt modelId="{BC57B38A-B8BB-47FD-9CBF-C3FA7FED8313}" type="parTrans" cxnId="{76830DE4-9D3C-4A4F-95CA-962B40630985}">
      <dgm:prSet/>
      <dgm:spPr/>
      <dgm:t>
        <a:bodyPr/>
        <a:lstStyle/>
        <a:p>
          <a:endParaRPr lang="en-US" sz="2000" b="1"/>
        </a:p>
      </dgm:t>
    </dgm:pt>
    <dgm:pt modelId="{F646ED0E-83FC-459F-B25D-637E203493EE}" type="sibTrans" cxnId="{76830DE4-9D3C-4A4F-95CA-962B40630985}">
      <dgm:prSet/>
      <dgm:spPr/>
      <dgm:t>
        <a:bodyPr/>
        <a:lstStyle/>
        <a:p>
          <a:endParaRPr lang="en-US" sz="2000" b="1"/>
        </a:p>
      </dgm:t>
    </dgm:pt>
    <dgm:pt modelId="{3EEC36A0-FF4D-4931-B29F-130B3C351892}">
      <dgm:prSet phldrT="[Text]" custT="1"/>
      <dgm:spPr/>
      <dgm:t>
        <a:bodyPr/>
        <a:lstStyle/>
        <a:p>
          <a:r>
            <a:rPr lang="en-US" sz="2000" b="1" dirty="0"/>
            <a:t>HashMap</a:t>
          </a:r>
        </a:p>
      </dgm:t>
    </dgm:pt>
    <dgm:pt modelId="{3E28C45A-C480-43EF-9557-04E8F8013CA0}" type="parTrans" cxnId="{E15EACCA-A5B9-40D8-83CD-0AC02AF9E9E3}">
      <dgm:prSet/>
      <dgm:spPr>
        <a:ln w="28575">
          <a:solidFill>
            <a:srgbClr val="FF0000"/>
          </a:solidFill>
        </a:ln>
      </dgm:spPr>
      <dgm:t>
        <a:bodyPr/>
        <a:lstStyle/>
        <a:p>
          <a:endParaRPr lang="en-US" sz="2000" b="1"/>
        </a:p>
      </dgm:t>
    </dgm:pt>
    <dgm:pt modelId="{4B808325-8F2B-432D-9D33-8708DBA93B19}" type="sibTrans" cxnId="{E15EACCA-A5B9-40D8-83CD-0AC02AF9E9E3}">
      <dgm:prSet/>
      <dgm:spPr/>
      <dgm:t>
        <a:bodyPr/>
        <a:lstStyle/>
        <a:p>
          <a:endParaRPr lang="en-US" sz="2000" b="1"/>
        </a:p>
      </dgm:t>
    </dgm:pt>
    <dgm:pt modelId="{7D5F0C94-5CE6-43E3-8177-6108F2211F90}">
      <dgm:prSet phldrT="[Text]" custT="1"/>
      <dgm:spPr/>
      <dgm:t>
        <a:bodyPr/>
        <a:lstStyle/>
        <a:p>
          <a:r>
            <a:rPr lang="en-US" sz="2000" b="1" dirty="0"/>
            <a:t>EnumMap</a:t>
          </a:r>
        </a:p>
      </dgm:t>
    </dgm:pt>
    <dgm:pt modelId="{3C560B3C-D5A6-4A1E-804C-17E7268E07AF}" type="parTrans" cxnId="{17D9EA6F-A8F8-4710-9A27-1CA1D20BE6F6}">
      <dgm:prSet/>
      <dgm:spPr/>
      <dgm:t>
        <a:bodyPr/>
        <a:lstStyle/>
        <a:p>
          <a:endParaRPr lang="en-US" sz="2000" b="1"/>
        </a:p>
      </dgm:t>
    </dgm:pt>
    <dgm:pt modelId="{1957CBDA-7D03-4AE4-A487-022A082C2263}" type="sibTrans" cxnId="{17D9EA6F-A8F8-4710-9A27-1CA1D20BE6F6}">
      <dgm:prSet/>
      <dgm:spPr/>
      <dgm:t>
        <a:bodyPr/>
        <a:lstStyle/>
        <a:p>
          <a:endParaRPr lang="en-US" sz="2000" b="1"/>
        </a:p>
      </dgm:t>
    </dgm:pt>
    <dgm:pt modelId="{EC130B25-67BC-4755-9DF1-0741FFCB750A}">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000" b="1" dirty="0"/>
            <a:t>LinkedHashMap</a:t>
          </a:r>
        </a:p>
      </dgm:t>
    </dgm:pt>
    <dgm:pt modelId="{9C3AEF6D-ACD7-4051-B8C6-CDA522FE70BF}" type="parTrans" cxnId="{2C6AF421-29A0-4769-B7AD-4CEB0E4F06CE}">
      <dgm:prSet/>
      <dgm:spPr>
        <a:ln w="28575"/>
      </dgm:spPr>
      <dgm:t>
        <a:bodyPr/>
        <a:lstStyle/>
        <a:p>
          <a:endParaRPr lang="en-US" sz="2000" b="1"/>
        </a:p>
      </dgm:t>
    </dgm:pt>
    <dgm:pt modelId="{4CFFFDB8-7841-46F3-9562-A2538C1492BA}" type="sibTrans" cxnId="{2C6AF421-29A0-4769-B7AD-4CEB0E4F06CE}">
      <dgm:prSet/>
      <dgm:spPr/>
      <dgm:t>
        <a:bodyPr/>
        <a:lstStyle/>
        <a:p>
          <a:endParaRPr lang="en-US" sz="2000" b="1"/>
        </a:p>
      </dgm:t>
    </dgm:pt>
    <dgm:pt modelId="{B59A716C-F784-429E-96E9-11868BCC1788}">
      <dgm:prSet phldrT="[Text]" custT="1"/>
      <dgm:spPr/>
      <dgm:t>
        <a:bodyPr/>
        <a:lstStyle/>
        <a:p>
          <a:r>
            <a:rPr lang="en-US" sz="2000" b="1" dirty="0"/>
            <a:t>TreeMap</a:t>
          </a:r>
        </a:p>
      </dgm:t>
    </dgm:pt>
    <dgm:pt modelId="{057A5359-75DF-48AD-A68D-06736C172170}" type="parTrans" cxnId="{C9E58651-E968-45B0-B3AC-AC24DEB842AC}">
      <dgm:prSet/>
      <dgm:spPr/>
      <dgm:t>
        <a:bodyPr/>
        <a:lstStyle/>
        <a:p>
          <a:endParaRPr lang="en-US" sz="2000" b="1"/>
        </a:p>
      </dgm:t>
    </dgm:pt>
    <dgm:pt modelId="{D1A20857-B8ED-41D4-9CFC-C8A0EE8D076F}" type="sibTrans" cxnId="{C9E58651-E968-45B0-B3AC-AC24DEB842AC}">
      <dgm:prSet/>
      <dgm:spPr/>
      <dgm:t>
        <a:bodyPr/>
        <a:lstStyle/>
        <a:p>
          <a:endParaRPr lang="en-US" sz="2000" b="1"/>
        </a:p>
      </dgm:t>
    </dgm:pt>
    <dgm:pt modelId="{F19BF62D-C6C9-46AB-A80E-0090EC9CBA6B}">
      <dgm:prSet phldrT="[Text]" custT="1"/>
      <dgm:spPr/>
      <dgm:t>
        <a:bodyPr/>
        <a:lstStyle/>
        <a:p>
          <a:r>
            <a:rPr lang="en-US" sz="2000" b="1" dirty="0"/>
            <a:t>WeakHashMap</a:t>
          </a:r>
        </a:p>
      </dgm:t>
    </dgm:pt>
    <dgm:pt modelId="{2F1A1213-591E-4EF7-B832-8F6B38E40C7C}" type="parTrans" cxnId="{2429BDDF-803E-459B-95CB-6821DAE5EC20}">
      <dgm:prSet/>
      <dgm:spPr/>
      <dgm:t>
        <a:bodyPr/>
        <a:lstStyle/>
        <a:p>
          <a:endParaRPr lang="en-US" sz="2000" b="1"/>
        </a:p>
      </dgm:t>
    </dgm:pt>
    <dgm:pt modelId="{D77944EE-01C5-4581-936C-D46801F17583}" type="sibTrans" cxnId="{2429BDDF-803E-459B-95CB-6821DAE5EC20}">
      <dgm:prSet/>
      <dgm:spPr/>
      <dgm:t>
        <a:bodyPr/>
        <a:lstStyle/>
        <a:p>
          <a:endParaRPr lang="en-US" sz="2000" b="1"/>
        </a:p>
      </dgm:t>
    </dgm:pt>
    <dgm:pt modelId="{E1B5B85C-6865-48C9-B9A1-A4DE2213AB2E}">
      <dgm:prSet phldrT="[Text]" custT="1"/>
      <dgm:spPr/>
      <dgm:t>
        <a:bodyPr/>
        <a:lstStyle/>
        <a:p>
          <a:r>
            <a:rPr lang="en-US" sz="2000" b="1" dirty="0"/>
            <a:t>IdentityHashMap</a:t>
          </a:r>
        </a:p>
      </dgm:t>
    </dgm:pt>
    <dgm:pt modelId="{F04C90FC-382F-4AFE-B938-1ACECC099B27}" type="parTrans" cxnId="{6FE2043A-24DC-48BD-B4BC-DED9A297EF97}">
      <dgm:prSet/>
      <dgm:spPr>
        <a:ln w="38100">
          <a:solidFill>
            <a:srgbClr val="F92805"/>
          </a:solidFill>
        </a:ln>
      </dgm:spPr>
      <dgm:t>
        <a:bodyPr/>
        <a:lstStyle/>
        <a:p>
          <a:endParaRPr lang="en-US" sz="2000" b="1"/>
        </a:p>
      </dgm:t>
    </dgm:pt>
    <dgm:pt modelId="{71DB87A2-96DF-4AF9-8CD5-DF6EA742CDD4}" type="sibTrans" cxnId="{6FE2043A-24DC-48BD-B4BC-DED9A297EF97}">
      <dgm:prSet/>
      <dgm:spPr/>
      <dgm:t>
        <a:bodyPr/>
        <a:lstStyle/>
        <a:p>
          <a:endParaRPr lang="en-US" sz="2000" b="1"/>
        </a:p>
      </dgm:t>
    </dgm:pt>
    <dgm:pt modelId="{2DEBFE78-12E9-4CC5-B08E-8E1E1FE99243}" type="pres">
      <dgm:prSet presAssocID="{0977BBBE-E577-4BFB-9552-EC9E23B78B87}" presName="hierChild1" presStyleCnt="0">
        <dgm:presLayoutVars>
          <dgm:orgChart val="1"/>
          <dgm:chPref val="1"/>
          <dgm:dir/>
          <dgm:animOne val="branch"/>
          <dgm:animLvl val="lvl"/>
          <dgm:resizeHandles/>
        </dgm:presLayoutVars>
      </dgm:prSet>
      <dgm:spPr/>
    </dgm:pt>
    <dgm:pt modelId="{5A42F01B-A092-4832-8A05-06F6F91C2CD5}" type="pres">
      <dgm:prSet presAssocID="{E08834FC-8E9E-4084-98DA-6E438C913375}" presName="hierRoot1" presStyleCnt="0">
        <dgm:presLayoutVars>
          <dgm:hierBranch val="init"/>
        </dgm:presLayoutVars>
      </dgm:prSet>
      <dgm:spPr/>
    </dgm:pt>
    <dgm:pt modelId="{2FF99246-2D9A-48E7-A9BD-117176F92374}" type="pres">
      <dgm:prSet presAssocID="{E08834FC-8E9E-4084-98DA-6E438C913375}" presName="rootComposite1" presStyleCnt="0"/>
      <dgm:spPr/>
    </dgm:pt>
    <dgm:pt modelId="{E48A864B-DD8B-4F8C-8EE5-F2F85B903F50}" type="pres">
      <dgm:prSet presAssocID="{E08834FC-8E9E-4084-98DA-6E438C913375}" presName="rootText1" presStyleLbl="node0" presStyleIdx="0" presStyleCnt="1" custScaleX="145717" custLinFactNeighborX="2164" custLinFactNeighborY="-37942">
        <dgm:presLayoutVars>
          <dgm:chPref val="3"/>
        </dgm:presLayoutVars>
      </dgm:prSet>
      <dgm:spPr/>
    </dgm:pt>
    <dgm:pt modelId="{A81098CB-5541-488A-BC72-E18F2D86E5BE}" type="pres">
      <dgm:prSet presAssocID="{E08834FC-8E9E-4084-98DA-6E438C913375}" presName="rootConnector1" presStyleLbl="node1" presStyleIdx="0" presStyleCnt="0"/>
      <dgm:spPr/>
    </dgm:pt>
    <dgm:pt modelId="{9B5644FA-F1BC-4038-AF13-AE23EB94B239}" type="pres">
      <dgm:prSet presAssocID="{E08834FC-8E9E-4084-98DA-6E438C913375}" presName="hierChild2" presStyleCnt="0"/>
      <dgm:spPr/>
    </dgm:pt>
    <dgm:pt modelId="{4E982CDC-4D05-4730-A66E-1718BFCAE0C1}" type="pres">
      <dgm:prSet presAssocID="{3E28C45A-C480-43EF-9557-04E8F8013CA0}" presName="Name37" presStyleLbl="parChTrans1D2" presStyleIdx="0" presStyleCnt="5"/>
      <dgm:spPr/>
    </dgm:pt>
    <dgm:pt modelId="{576090B5-373B-4F3A-AFC8-9DB071E7D345}" type="pres">
      <dgm:prSet presAssocID="{3EEC36A0-FF4D-4931-B29F-130B3C351892}" presName="hierRoot2" presStyleCnt="0">
        <dgm:presLayoutVars>
          <dgm:hierBranch val="init"/>
        </dgm:presLayoutVars>
      </dgm:prSet>
      <dgm:spPr/>
    </dgm:pt>
    <dgm:pt modelId="{54DEA603-A54C-489C-9B3A-5224B7564730}" type="pres">
      <dgm:prSet presAssocID="{3EEC36A0-FF4D-4931-B29F-130B3C351892}" presName="rootComposite" presStyleCnt="0"/>
      <dgm:spPr/>
    </dgm:pt>
    <dgm:pt modelId="{30A4534B-25BE-41A8-A877-FB841E643354}" type="pres">
      <dgm:prSet presAssocID="{3EEC36A0-FF4D-4931-B29F-130B3C351892}" presName="rootText" presStyleLbl="node2" presStyleIdx="0" presStyleCnt="5">
        <dgm:presLayoutVars>
          <dgm:chPref val="3"/>
        </dgm:presLayoutVars>
      </dgm:prSet>
      <dgm:spPr/>
    </dgm:pt>
    <dgm:pt modelId="{08C26A77-E33A-41FF-872C-F61CF127D0EC}" type="pres">
      <dgm:prSet presAssocID="{3EEC36A0-FF4D-4931-B29F-130B3C351892}" presName="rootConnector" presStyleLbl="node2" presStyleIdx="0" presStyleCnt="5"/>
      <dgm:spPr/>
    </dgm:pt>
    <dgm:pt modelId="{F5F3EDBB-0FD5-4DCF-B079-DA74C9678A4A}" type="pres">
      <dgm:prSet presAssocID="{3EEC36A0-FF4D-4931-B29F-130B3C351892}" presName="hierChild4" presStyleCnt="0"/>
      <dgm:spPr/>
    </dgm:pt>
    <dgm:pt modelId="{0D519A10-42E7-4A20-81E7-D262F9352F50}" type="pres">
      <dgm:prSet presAssocID="{9C3AEF6D-ACD7-4051-B8C6-CDA522FE70BF}" presName="Name37" presStyleLbl="parChTrans1D3" presStyleIdx="0" presStyleCnt="1"/>
      <dgm:spPr/>
    </dgm:pt>
    <dgm:pt modelId="{AFEEE065-57A0-4FA0-A22D-3C38B502348D}" type="pres">
      <dgm:prSet presAssocID="{EC130B25-67BC-4755-9DF1-0741FFCB750A}" presName="hierRoot2" presStyleCnt="0">
        <dgm:presLayoutVars>
          <dgm:hierBranch val="init"/>
        </dgm:presLayoutVars>
      </dgm:prSet>
      <dgm:spPr/>
    </dgm:pt>
    <dgm:pt modelId="{587DE6B1-B18E-4EE9-9BA0-7B6F9CDE6794}" type="pres">
      <dgm:prSet presAssocID="{EC130B25-67BC-4755-9DF1-0741FFCB750A}" presName="rootComposite" presStyleCnt="0"/>
      <dgm:spPr/>
    </dgm:pt>
    <dgm:pt modelId="{E6D215E0-298D-4A8D-B35A-4E2F82FDD935}" type="pres">
      <dgm:prSet presAssocID="{EC130B25-67BC-4755-9DF1-0741FFCB750A}" presName="rootText" presStyleLbl="node3" presStyleIdx="0" presStyleCnt="1" custScaleX="147063" custLinFactNeighborX="1044" custLinFactNeighborY="8811">
        <dgm:presLayoutVars>
          <dgm:chPref val="3"/>
        </dgm:presLayoutVars>
      </dgm:prSet>
      <dgm:spPr/>
    </dgm:pt>
    <dgm:pt modelId="{3EF923DF-262C-460E-ABD4-99C3D8CCF132}" type="pres">
      <dgm:prSet presAssocID="{EC130B25-67BC-4755-9DF1-0741FFCB750A}" presName="rootConnector" presStyleLbl="node3" presStyleIdx="0" presStyleCnt="1"/>
      <dgm:spPr/>
    </dgm:pt>
    <dgm:pt modelId="{F5416D71-C07E-466F-B950-EB0F86D01378}" type="pres">
      <dgm:prSet presAssocID="{EC130B25-67BC-4755-9DF1-0741FFCB750A}" presName="hierChild4" presStyleCnt="0"/>
      <dgm:spPr/>
    </dgm:pt>
    <dgm:pt modelId="{F232B53F-812C-430B-9EF3-24969FD033E6}" type="pres">
      <dgm:prSet presAssocID="{EC130B25-67BC-4755-9DF1-0741FFCB750A}" presName="hierChild5" presStyleCnt="0"/>
      <dgm:spPr/>
    </dgm:pt>
    <dgm:pt modelId="{E0B299E4-52DF-4D7F-8CD8-275ED400CAB6}" type="pres">
      <dgm:prSet presAssocID="{3EEC36A0-FF4D-4931-B29F-130B3C351892}" presName="hierChild5" presStyleCnt="0"/>
      <dgm:spPr/>
    </dgm:pt>
    <dgm:pt modelId="{08DAC96B-278F-467B-9EEC-8B4ED4F47792}" type="pres">
      <dgm:prSet presAssocID="{057A5359-75DF-48AD-A68D-06736C172170}" presName="Name37" presStyleLbl="parChTrans1D2" presStyleIdx="1" presStyleCnt="5"/>
      <dgm:spPr/>
    </dgm:pt>
    <dgm:pt modelId="{D7C5EF4E-963A-4E93-B701-352C7FE68901}" type="pres">
      <dgm:prSet presAssocID="{B59A716C-F784-429E-96E9-11868BCC1788}" presName="hierRoot2" presStyleCnt="0">
        <dgm:presLayoutVars>
          <dgm:hierBranch val="init"/>
        </dgm:presLayoutVars>
      </dgm:prSet>
      <dgm:spPr/>
    </dgm:pt>
    <dgm:pt modelId="{78AA13F7-06C4-481B-9ECE-3D5C16EC5241}" type="pres">
      <dgm:prSet presAssocID="{B59A716C-F784-429E-96E9-11868BCC1788}" presName="rootComposite" presStyleCnt="0"/>
      <dgm:spPr/>
    </dgm:pt>
    <dgm:pt modelId="{D135ED38-9456-4B17-B733-DDEBE5DC6083}" type="pres">
      <dgm:prSet presAssocID="{B59A716C-F784-429E-96E9-11868BCC1788}" presName="rootText" presStyleLbl="node2" presStyleIdx="1" presStyleCnt="5" custLinFactNeighborX="664" custLinFactNeighborY="-752">
        <dgm:presLayoutVars>
          <dgm:chPref val="3"/>
        </dgm:presLayoutVars>
      </dgm:prSet>
      <dgm:spPr/>
    </dgm:pt>
    <dgm:pt modelId="{46844A01-210E-4733-85C6-E8D4A76AD667}" type="pres">
      <dgm:prSet presAssocID="{B59A716C-F784-429E-96E9-11868BCC1788}" presName="rootConnector" presStyleLbl="node2" presStyleIdx="1" presStyleCnt="5"/>
      <dgm:spPr/>
    </dgm:pt>
    <dgm:pt modelId="{CEF46C01-412D-4BF3-B91D-007A4EAAECF6}" type="pres">
      <dgm:prSet presAssocID="{B59A716C-F784-429E-96E9-11868BCC1788}" presName="hierChild4" presStyleCnt="0"/>
      <dgm:spPr/>
    </dgm:pt>
    <dgm:pt modelId="{4D83901D-CD6E-4281-A856-65198A2ADE0B}" type="pres">
      <dgm:prSet presAssocID="{B59A716C-F784-429E-96E9-11868BCC1788}" presName="hierChild5" presStyleCnt="0"/>
      <dgm:spPr/>
    </dgm:pt>
    <dgm:pt modelId="{2F23FC1B-E2A8-4EB4-8D81-F64D7B2EB0A6}" type="pres">
      <dgm:prSet presAssocID="{3C560B3C-D5A6-4A1E-804C-17E7268E07AF}" presName="Name37" presStyleLbl="parChTrans1D2" presStyleIdx="2" presStyleCnt="5"/>
      <dgm:spPr/>
    </dgm:pt>
    <dgm:pt modelId="{6A72CFBB-97BA-44A4-986D-25C22B974E0B}" type="pres">
      <dgm:prSet presAssocID="{7D5F0C94-5CE6-43E3-8177-6108F2211F90}" presName="hierRoot2" presStyleCnt="0">
        <dgm:presLayoutVars>
          <dgm:hierBranch val="init"/>
        </dgm:presLayoutVars>
      </dgm:prSet>
      <dgm:spPr/>
    </dgm:pt>
    <dgm:pt modelId="{0EB9313F-E2A1-4188-B7E6-96EB6998A0A8}" type="pres">
      <dgm:prSet presAssocID="{7D5F0C94-5CE6-43E3-8177-6108F2211F90}" presName="rootComposite" presStyleCnt="0"/>
      <dgm:spPr/>
    </dgm:pt>
    <dgm:pt modelId="{F30C2E7D-15F3-407C-8788-FEB8B161DAA4}" type="pres">
      <dgm:prSet presAssocID="{7D5F0C94-5CE6-43E3-8177-6108F2211F90}" presName="rootText" presStyleLbl="node2" presStyleIdx="2" presStyleCnt="5">
        <dgm:presLayoutVars>
          <dgm:chPref val="3"/>
        </dgm:presLayoutVars>
      </dgm:prSet>
      <dgm:spPr/>
    </dgm:pt>
    <dgm:pt modelId="{306DD8B8-F849-494F-A350-1563AE3DD39C}" type="pres">
      <dgm:prSet presAssocID="{7D5F0C94-5CE6-43E3-8177-6108F2211F90}" presName="rootConnector" presStyleLbl="node2" presStyleIdx="2" presStyleCnt="5"/>
      <dgm:spPr/>
    </dgm:pt>
    <dgm:pt modelId="{3F484627-B350-48BD-B535-4D5995AEB9E3}" type="pres">
      <dgm:prSet presAssocID="{7D5F0C94-5CE6-43E3-8177-6108F2211F90}" presName="hierChild4" presStyleCnt="0"/>
      <dgm:spPr/>
    </dgm:pt>
    <dgm:pt modelId="{1F3E97F0-1B24-402B-9159-79571BBBD357}" type="pres">
      <dgm:prSet presAssocID="{7D5F0C94-5CE6-43E3-8177-6108F2211F90}" presName="hierChild5" presStyleCnt="0"/>
      <dgm:spPr/>
    </dgm:pt>
    <dgm:pt modelId="{D318458C-3830-4674-B3A8-E915978C6FEF}" type="pres">
      <dgm:prSet presAssocID="{2F1A1213-591E-4EF7-B832-8F6B38E40C7C}" presName="Name37" presStyleLbl="parChTrans1D2" presStyleIdx="3" presStyleCnt="5"/>
      <dgm:spPr/>
    </dgm:pt>
    <dgm:pt modelId="{A62EC82F-4437-4461-B594-3AF66DD76D16}" type="pres">
      <dgm:prSet presAssocID="{F19BF62D-C6C9-46AB-A80E-0090EC9CBA6B}" presName="hierRoot2" presStyleCnt="0">
        <dgm:presLayoutVars>
          <dgm:hierBranch val="init"/>
        </dgm:presLayoutVars>
      </dgm:prSet>
      <dgm:spPr/>
    </dgm:pt>
    <dgm:pt modelId="{C64F01F9-F283-46AD-B48D-254AE2137E55}" type="pres">
      <dgm:prSet presAssocID="{F19BF62D-C6C9-46AB-A80E-0090EC9CBA6B}" presName="rootComposite" presStyleCnt="0"/>
      <dgm:spPr/>
    </dgm:pt>
    <dgm:pt modelId="{E6440934-912F-49E0-A83A-5255C66D0F17}" type="pres">
      <dgm:prSet presAssocID="{F19BF62D-C6C9-46AB-A80E-0090EC9CBA6B}" presName="rootText" presStyleLbl="node2" presStyleIdx="3" presStyleCnt="5" custLinFactNeighborX="-8825" custLinFactNeighborY="-1053">
        <dgm:presLayoutVars>
          <dgm:chPref val="3"/>
        </dgm:presLayoutVars>
      </dgm:prSet>
      <dgm:spPr/>
    </dgm:pt>
    <dgm:pt modelId="{CA64B204-A9B6-407D-87E4-D39F2AD8D808}" type="pres">
      <dgm:prSet presAssocID="{F19BF62D-C6C9-46AB-A80E-0090EC9CBA6B}" presName="rootConnector" presStyleLbl="node2" presStyleIdx="3" presStyleCnt="5"/>
      <dgm:spPr/>
    </dgm:pt>
    <dgm:pt modelId="{808F3CFA-B38F-413E-B5FB-4D48BBC4C563}" type="pres">
      <dgm:prSet presAssocID="{F19BF62D-C6C9-46AB-A80E-0090EC9CBA6B}" presName="hierChild4" presStyleCnt="0"/>
      <dgm:spPr/>
    </dgm:pt>
    <dgm:pt modelId="{64CC0D87-2905-4B1C-B837-E947B6BB072F}" type="pres">
      <dgm:prSet presAssocID="{F19BF62D-C6C9-46AB-A80E-0090EC9CBA6B}" presName="hierChild5" presStyleCnt="0"/>
      <dgm:spPr/>
    </dgm:pt>
    <dgm:pt modelId="{8D6FED21-885F-4BFE-BCB3-2FE1BC17C5D3}" type="pres">
      <dgm:prSet presAssocID="{F04C90FC-382F-4AFE-B938-1ACECC099B27}" presName="Name37" presStyleLbl="parChTrans1D2" presStyleIdx="4" presStyleCnt="5"/>
      <dgm:spPr/>
    </dgm:pt>
    <dgm:pt modelId="{FE5F60A1-FF8F-4C74-A20F-89F58881F1B3}" type="pres">
      <dgm:prSet presAssocID="{E1B5B85C-6865-48C9-B9A1-A4DE2213AB2E}" presName="hierRoot2" presStyleCnt="0">
        <dgm:presLayoutVars>
          <dgm:hierBranch val="init"/>
        </dgm:presLayoutVars>
      </dgm:prSet>
      <dgm:spPr/>
    </dgm:pt>
    <dgm:pt modelId="{1F4F470B-55E4-4FE8-930A-49E58D6472AB}" type="pres">
      <dgm:prSet presAssocID="{E1B5B85C-6865-48C9-B9A1-A4DE2213AB2E}" presName="rootComposite" presStyleCnt="0"/>
      <dgm:spPr/>
    </dgm:pt>
    <dgm:pt modelId="{25E6F387-6F52-413B-8AD7-7C08F506A869}" type="pres">
      <dgm:prSet presAssocID="{E1B5B85C-6865-48C9-B9A1-A4DE2213AB2E}" presName="rootText" presStyleLbl="node2" presStyleIdx="4" presStyleCnt="5" custLinFactNeighborX="-16119" custLinFactNeighborY="-1043">
        <dgm:presLayoutVars>
          <dgm:chPref val="3"/>
        </dgm:presLayoutVars>
      </dgm:prSet>
      <dgm:spPr/>
    </dgm:pt>
    <dgm:pt modelId="{AE0077B3-5C2A-4B88-9D4D-248F735F179C}" type="pres">
      <dgm:prSet presAssocID="{E1B5B85C-6865-48C9-B9A1-A4DE2213AB2E}" presName="rootConnector" presStyleLbl="node2" presStyleIdx="4" presStyleCnt="5"/>
      <dgm:spPr/>
    </dgm:pt>
    <dgm:pt modelId="{0FDEE691-883E-4727-A820-30C1111AC929}" type="pres">
      <dgm:prSet presAssocID="{E1B5B85C-6865-48C9-B9A1-A4DE2213AB2E}" presName="hierChild4" presStyleCnt="0"/>
      <dgm:spPr/>
    </dgm:pt>
    <dgm:pt modelId="{713093B5-5512-4790-BEDB-DFCBC7D02406}" type="pres">
      <dgm:prSet presAssocID="{E1B5B85C-6865-48C9-B9A1-A4DE2213AB2E}" presName="hierChild5" presStyleCnt="0"/>
      <dgm:spPr/>
    </dgm:pt>
    <dgm:pt modelId="{31CA53FB-6AF1-4145-B217-6D3505A31BD8}" type="pres">
      <dgm:prSet presAssocID="{E08834FC-8E9E-4084-98DA-6E438C913375}" presName="hierChild3" presStyleCnt="0"/>
      <dgm:spPr/>
    </dgm:pt>
  </dgm:ptLst>
  <dgm:cxnLst>
    <dgm:cxn modelId="{3322A004-A5A1-4770-8A65-00482BC601F6}" type="presOf" srcId="{F19BF62D-C6C9-46AB-A80E-0090EC9CBA6B}" destId="{E6440934-912F-49E0-A83A-5255C66D0F17}" srcOrd="0" destOrd="0" presId="urn:microsoft.com/office/officeart/2005/8/layout/orgChart1"/>
    <dgm:cxn modelId="{4E9BE60D-219D-4496-BD4A-28620A882701}" type="presOf" srcId="{B59A716C-F784-429E-96E9-11868BCC1788}" destId="{46844A01-210E-4733-85C6-E8D4A76AD667}" srcOrd="1" destOrd="0" presId="urn:microsoft.com/office/officeart/2005/8/layout/orgChart1"/>
    <dgm:cxn modelId="{B4302719-A658-450D-9AB7-3655BB6A49CF}" type="presOf" srcId="{EC130B25-67BC-4755-9DF1-0741FFCB750A}" destId="{E6D215E0-298D-4A8D-B35A-4E2F82FDD935}" srcOrd="0" destOrd="0" presId="urn:microsoft.com/office/officeart/2005/8/layout/orgChart1"/>
    <dgm:cxn modelId="{2C6AF421-29A0-4769-B7AD-4CEB0E4F06CE}" srcId="{3EEC36A0-FF4D-4931-B29F-130B3C351892}" destId="{EC130B25-67BC-4755-9DF1-0741FFCB750A}" srcOrd="0" destOrd="0" parTransId="{9C3AEF6D-ACD7-4051-B8C6-CDA522FE70BF}" sibTransId="{4CFFFDB8-7841-46F3-9562-A2538C1492BA}"/>
    <dgm:cxn modelId="{FC89F42F-8171-484B-A7CE-2BD649D783D3}" type="presOf" srcId="{7D5F0C94-5CE6-43E3-8177-6108F2211F90}" destId="{306DD8B8-F849-494F-A350-1563AE3DD39C}" srcOrd="1" destOrd="0" presId="urn:microsoft.com/office/officeart/2005/8/layout/orgChart1"/>
    <dgm:cxn modelId="{6FE2043A-24DC-48BD-B4BC-DED9A297EF97}" srcId="{E08834FC-8E9E-4084-98DA-6E438C913375}" destId="{E1B5B85C-6865-48C9-B9A1-A4DE2213AB2E}" srcOrd="4" destOrd="0" parTransId="{F04C90FC-382F-4AFE-B938-1ACECC099B27}" sibTransId="{71DB87A2-96DF-4AF9-8CD5-DF6EA742CDD4}"/>
    <dgm:cxn modelId="{E4E35B3E-8EC4-47E8-B03A-6FBF81C12CAC}" type="presOf" srcId="{E08834FC-8E9E-4084-98DA-6E438C913375}" destId="{A81098CB-5541-488A-BC72-E18F2D86E5BE}" srcOrd="1" destOrd="0" presId="urn:microsoft.com/office/officeart/2005/8/layout/orgChart1"/>
    <dgm:cxn modelId="{DA718A5F-7DB5-4344-A7FC-D3A78C9DBAA8}" type="presOf" srcId="{057A5359-75DF-48AD-A68D-06736C172170}" destId="{08DAC96B-278F-467B-9EEC-8B4ED4F47792}" srcOrd="0" destOrd="0" presId="urn:microsoft.com/office/officeart/2005/8/layout/orgChart1"/>
    <dgm:cxn modelId="{17D9EA6F-A8F8-4710-9A27-1CA1D20BE6F6}" srcId="{E08834FC-8E9E-4084-98DA-6E438C913375}" destId="{7D5F0C94-5CE6-43E3-8177-6108F2211F90}" srcOrd="2" destOrd="0" parTransId="{3C560B3C-D5A6-4A1E-804C-17E7268E07AF}" sibTransId="{1957CBDA-7D03-4AE4-A487-022A082C2263}"/>
    <dgm:cxn modelId="{C9E58651-E968-45B0-B3AC-AC24DEB842AC}" srcId="{E08834FC-8E9E-4084-98DA-6E438C913375}" destId="{B59A716C-F784-429E-96E9-11868BCC1788}" srcOrd="1" destOrd="0" parTransId="{057A5359-75DF-48AD-A68D-06736C172170}" sibTransId="{D1A20857-B8ED-41D4-9CFC-C8A0EE8D076F}"/>
    <dgm:cxn modelId="{9B25E183-792B-4699-8541-4FE2977EBD14}" type="presOf" srcId="{EC130B25-67BC-4755-9DF1-0741FFCB750A}" destId="{3EF923DF-262C-460E-ABD4-99C3D8CCF132}" srcOrd="1" destOrd="0" presId="urn:microsoft.com/office/officeart/2005/8/layout/orgChart1"/>
    <dgm:cxn modelId="{898D4A84-EBBE-4707-9406-566F7DCAE219}" type="presOf" srcId="{7D5F0C94-5CE6-43E3-8177-6108F2211F90}" destId="{F30C2E7D-15F3-407C-8788-FEB8B161DAA4}" srcOrd="0" destOrd="0" presId="urn:microsoft.com/office/officeart/2005/8/layout/orgChart1"/>
    <dgm:cxn modelId="{7B054A8C-0026-4981-9647-B4A4C3535518}" type="presOf" srcId="{F04C90FC-382F-4AFE-B938-1ACECC099B27}" destId="{8D6FED21-885F-4BFE-BCB3-2FE1BC17C5D3}" srcOrd="0" destOrd="0" presId="urn:microsoft.com/office/officeart/2005/8/layout/orgChart1"/>
    <dgm:cxn modelId="{C32DD38E-CC97-4103-A4E5-8471E1BBE6E3}" type="presOf" srcId="{0977BBBE-E577-4BFB-9552-EC9E23B78B87}" destId="{2DEBFE78-12E9-4CC5-B08E-8E1E1FE99243}" srcOrd="0" destOrd="0" presId="urn:microsoft.com/office/officeart/2005/8/layout/orgChart1"/>
    <dgm:cxn modelId="{AEB10A9B-0FF8-44BA-A756-F803C4FB7362}" type="presOf" srcId="{9C3AEF6D-ACD7-4051-B8C6-CDA522FE70BF}" destId="{0D519A10-42E7-4A20-81E7-D262F9352F50}" srcOrd="0" destOrd="0" presId="urn:microsoft.com/office/officeart/2005/8/layout/orgChart1"/>
    <dgm:cxn modelId="{94DA57A3-6AB7-482B-97D3-5D24D30B4612}" type="presOf" srcId="{E08834FC-8E9E-4084-98DA-6E438C913375}" destId="{E48A864B-DD8B-4F8C-8EE5-F2F85B903F50}" srcOrd="0" destOrd="0" presId="urn:microsoft.com/office/officeart/2005/8/layout/orgChart1"/>
    <dgm:cxn modelId="{B775C2A8-2A97-4CE7-B187-3A13D2A5FEAE}" type="presOf" srcId="{B59A716C-F784-429E-96E9-11868BCC1788}" destId="{D135ED38-9456-4B17-B733-DDEBE5DC6083}" srcOrd="0" destOrd="0" presId="urn:microsoft.com/office/officeart/2005/8/layout/orgChart1"/>
    <dgm:cxn modelId="{4A5A4AB0-99E2-407D-82F5-458472931C42}" type="presOf" srcId="{3E28C45A-C480-43EF-9557-04E8F8013CA0}" destId="{4E982CDC-4D05-4730-A66E-1718BFCAE0C1}" srcOrd="0" destOrd="0" presId="urn:microsoft.com/office/officeart/2005/8/layout/orgChart1"/>
    <dgm:cxn modelId="{E15EACCA-A5B9-40D8-83CD-0AC02AF9E9E3}" srcId="{E08834FC-8E9E-4084-98DA-6E438C913375}" destId="{3EEC36A0-FF4D-4931-B29F-130B3C351892}" srcOrd="0" destOrd="0" parTransId="{3E28C45A-C480-43EF-9557-04E8F8013CA0}" sibTransId="{4B808325-8F2B-432D-9D33-8708DBA93B19}"/>
    <dgm:cxn modelId="{8A4F93CC-E1A6-4574-9FB5-D5397AFD9C51}" type="presOf" srcId="{2F1A1213-591E-4EF7-B832-8F6B38E40C7C}" destId="{D318458C-3830-4674-B3A8-E915978C6FEF}" srcOrd="0" destOrd="0" presId="urn:microsoft.com/office/officeart/2005/8/layout/orgChart1"/>
    <dgm:cxn modelId="{F52371CF-119F-4E37-86B0-F0C020B2CC26}" type="presOf" srcId="{E1B5B85C-6865-48C9-B9A1-A4DE2213AB2E}" destId="{25E6F387-6F52-413B-8AD7-7C08F506A869}" srcOrd="0" destOrd="0" presId="urn:microsoft.com/office/officeart/2005/8/layout/orgChart1"/>
    <dgm:cxn modelId="{D7335AD3-7AB6-481F-9469-7AB7A21613E0}" type="presOf" srcId="{3EEC36A0-FF4D-4931-B29F-130B3C351892}" destId="{08C26A77-E33A-41FF-872C-F61CF127D0EC}" srcOrd="1" destOrd="0" presId="urn:microsoft.com/office/officeart/2005/8/layout/orgChart1"/>
    <dgm:cxn modelId="{54CE73D8-6C96-4B5A-87FD-AB0771E3A071}" type="presOf" srcId="{E1B5B85C-6865-48C9-B9A1-A4DE2213AB2E}" destId="{AE0077B3-5C2A-4B88-9D4D-248F735F179C}" srcOrd="1" destOrd="0" presId="urn:microsoft.com/office/officeart/2005/8/layout/orgChart1"/>
    <dgm:cxn modelId="{2429BDDF-803E-459B-95CB-6821DAE5EC20}" srcId="{E08834FC-8E9E-4084-98DA-6E438C913375}" destId="{F19BF62D-C6C9-46AB-A80E-0090EC9CBA6B}" srcOrd="3" destOrd="0" parTransId="{2F1A1213-591E-4EF7-B832-8F6B38E40C7C}" sibTransId="{D77944EE-01C5-4581-936C-D46801F17583}"/>
    <dgm:cxn modelId="{76830DE4-9D3C-4A4F-95CA-962B40630985}" srcId="{0977BBBE-E577-4BFB-9552-EC9E23B78B87}" destId="{E08834FC-8E9E-4084-98DA-6E438C913375}" srcOrd="0" destOrd="0" parTransId="{BC57B38A-B8BB-47FD-9CBF-C3FA7FED8313}" sibTransId="{F646ED0E-83FC-459F-B25D-637E203493EE}"/>
    <dgm:cxn modelId="{9A01F8E9-5ADF-4E03-85DB-E906E896B9BA}" type="presOf" srcId="{F19BF62D-C6C9-46AB-A80E-0090EC9CBA6B}" destId="{CA64B204-A9B6-407D-87E4-D39F2AD8D808}" srcOrd="1" destOrd="0" presId="urn:microsoft.com/office/officeart/2005/8/layout/orgChart1"/>
    <dgm:cxn modelId="{3253B2EB-1CE2-49FF-BE89-5E2C93BE1CC1}" type="presOf" srcId="{3EEC36A0-FF4D-4931-B29F-130B3C351892}" destId="{30A4534B-25BE-41A8-A877-FB841E643354}" srcOrd="0" destOrd="0" presId="urn:microsoft.com/office/officeart/2005/8/layout/orgChart1"/>
    <dgm:cxn modelId="{1DCCEDEE-98A3-412B-AF5B-F94F8EE67CFC}" type="presOf" srcId="{3C560B3C-D5A6-4A1E-804C-17E7268E07AF}" destId="{2F23FC1B-E2A8-4EB4-8D81-F64D7B2EB0A6}" srcOrd="0" destOrd="0" presId="urn:microsoft.com/office/officeart/2005/8/layout/orgChart1"/>
    <dgm:cxn modelId="{95AD17E2-C195-426E-9446-B67384CEC0E8}" type="presParOf" srcId="{2DEBFE78-12E9-4CC5-B08E-8E1E1FE99243}" destId="{5A42F01B-A092-4832-8A05-06F6F91C2CD5}" srcOrd="0" destOrd="0" presId="urn:microsoft.com/office/officeart/2005/8/layout/orgChart1"/>
    <dgm:cxn modelId="{CA122FBF-E7CC-476B-8E8E-197A0477D7B5}" type="presParOf" srcId="{5A42F01B-A092-4832-8A05-06F6F91C2CD5}" destId="{2FF99246-2D9A-48E7-A9BD-117176F92374}" srcOrd="0" destOrd="0" presId="urn:microsoft.com/office/officeart/2005/8/layout/orgChart1"/>
    <dgm:cxn modelId="{E52A61C8-3347-4CD9-B03F-70261387E303}" type="presParOf" srcId="{2FF99246-2D9A-48E7-A9BD-117176F92374}" destId="{E48A864B-DD8B-4F8C-8EE5-F2F85B903F50}" srcOrd="0" destOrd="0" presId="urn:microsoft.com/office/officeart/2005/8/layout/orgChart1"/>
    <dgm:cxn modelId="{064A3EA0-39A4-4928-B953-0F685504EA9D}" type="presParOf" srcId="{2FF99246-2D9A-48E7-A9BD-117176F92374}" destId="{A81098CB-5541-488A-BC72-E18F2D86E5BE}" srcOrd="1" destOrd="0" presId="urn:microsoft.com/office/officeart/2005/8/layout/orgChart1"/>
    <dgm:cxn modelId="{0292915F-6914-4FE4-A458-E2690A433915}" type="presParOf" srcId="{5A42F01B-A092-4832-8A05-06F6F91C2CD5}" destId="{9B5644FA-F1BC-4038-AF13-AE23EB94B239}" srcOrd="1" destOrd="0" presId="urn:microsoft.com/office/officeart/2005/8/layout/orgChart1"/>
    <dgm:cxn modelId="{338E4B6D-B4BB-44E4-855B-A77540EDD287}" type="presParOf" srcId="{9B5644FA-F1BC-4038-AF13-AE23EB94B239}" destId="{4E982CDC-4D05-4730-A66E-1718BFCAE0C1}" srcOrd="0" destOrd="0" presId="urn:microsoft.com/office/officeart/2005/8/layout/orgChart1"/>
    <dgm:cxn modelId="{D4286AC9-A2DF-48A5-B068-081EC13D1D3B}" type="presParOf" srcId="{9B5644FA-F1BC-4038-AF13-AE23EB94B239}" destId="{576090B5-373B-4F3A-AFC8-9DB071E7D345}" srcOrd="1" destOrd="0" presId="urn:microsoft.com/office/officeart/2005/8/layout/orgChart1"/>
    <dgm:cxn modelId="{897C7DAD-C64B-4F70-971A-8677801DD391}" type="presParOf" srcId="{576090B5-373B-4F3A-AFC8-9DB071E7D345}" destId="{54DEA603-A54C-489C-9B3A-5224B7564730}" srcOrd="0" destOrd="0" presId="urn:microsoft.com/office/officeart/2005/8/layout/orgChart1"/>
    <dgm:cxn modelId="{DA0AC5BB-8578-43D8-9B28-0D4FA2064BB9}" type="presParOf" srcId="{54DEA603-A54C-489C-9B3A-5224B7564730}" destId="{30A4534B-25BE-41A8-A877-FB841E643354}" srcOrd="0" destOrd="0" presId="urn:microsoft.com/office/officeart/2005/8/layout/orgChart1"/>
    <dgm:cxn modelId="{9E68BCD2-8179-4DB4-837D-063BE55CA810}" type="presParOf" srcId="{54DEA603-A54C-489C-9B3A-5224B7564730}" destId="{08C26A77-E33A-41FF-872C-F61CF127D0EC}" srcOrd="1" destOrd="0" presId="urn:microsoft.com/office/officeart/2005/8/layout/orgChart1"/>
    <dgm:cxn modelId="{20C21CD2-577E-4708-A2FE-96A462A1C7A1}" type="presParOf" srcId="{576090B5-373B-4F3A-AFC8-9DB071E7D345}" destId="{F5F3EDBB-0FD5-4DCF-B079-DA74C9678A4A}" srcOrd="1" destOrd="0" presId="urn:microsoft.com/office/officeart/2005/8/layout/orgChart1"/>
    <dgm:cxn modelId="{F1606E54-1547-4AA9-8DD7-6058949DC6B3}" type="presParOf" srcId="{F5F3EDBB-0FD5-4DCF-B079-DA74C9678A4A}" destId="{0D519A10-42E7-4A20-81E7-D262F9352F50}" srcOrd="0" destOrd="0" presId="urn:microsoft.com/office/officeart/2005/8/layout/orgChart1"/>
    <dgm:cxn modelId="{2068C4E6-327F-4DE9-93FD-54C6DDF18EB0}" type="presParOf" srcId="{F5F3EDBB-0FD5-4DCF-B079-DA74C9678A4A}" destId="{AFEEE065-57A0-4FA0-A22D-3C38B502348D}" srcOrd="1" destOrd="0" presId="urn:microsoft.com/office/officeart/2005/8/layout/orgChart1"/>
    <dgm:cxn modelId="{4D9DD272-6E46-4078-835F-18FD656913A9}" type="presParOf" srcId="{AFEEE065-57A0-4FA0-A22D-3C38B502348D}" destId="{587DE6B1-B18E-4EE9-9BA0-7B6F9CDE6794}" srcOrd="0" destOrd="0" presId="urn:microsoft.com/office/officeart/2005/8/layout/orgChart1"/>
    <dgm:cxn modelId="{4541AADC-A73F-4696-A929-F703006C594A}" type="presParOf" srcId="{587DE6B1-B18E-4EE9-9BA0-7B6F9CDE6794}" destId="{E6D215E0-298D-4A8D-B35A-4E2F82FDD935}" srcOrd="0" destOrd="0" presId="urn:microsoft.com/office/officeart/2005/8/layout/orgChart1"/>
    <dgm:cxn modelId="{AD67B65C-8159-44AF-8A20-E80AAC3F3AFF}" type="presParOf" srcId="{587DE6B1-B18E-4EE9-9BA0-7B6F9CDE6794}" destId="{3EF923DF-262C-460E-ABD4-99C3D8CCF132}" srcOrd="1" destOrd="0" presId="urn:microsoft.com/office/officeart/2005/8/layout/orgChart1"/>
    <dgm:cxn modelId="{1B3CF7BB-A058-4EBD-9F84-3D8AFD1DDC5A}" type="presParOf" srcId="{AFEEE065-57A0-4FA0-A22D-3C38B502348D}" destId="{F5416D71-C07E-466F-B950-EB0F86D01378}" srcOrd="1" destOrd="0" presId="urn:microsoft.com/office/officeart/2005/8/layout/orgChart1"/>
    <dgm:cxn modelId="{49FEF454-DCD0-45AC-BFD2-7558D01295A0}" type="presParOf" srcId="{AFEEE065-57A0-4FA0-A22D-3C38B502348D}" destId="{F232B53F-812C-430B-9EF3-24969FD033E6}" srcOrd="2" destOrd="0" presId="urn:microsoft.com/office/officeart/2005/8/layout/orgChart1"/>
    <dgm:cxn modelId="{49DCB494-6788-44A9-9C29-679773431A1A}" type="presParOf" srcId="{576090B5-373B-4F3A-AFC8-9DB071E7D345}" destId="{E0B299E4-52DF-4D7F-8CD8-275ED400CAB6}" srcOrd="2" destOrd="0" presId="urn:microsoft.com/office/officeart/2005/8/layout/orgChart1"/>
    <dgm:cxn modelId="{31E45D2A-E1EE-48DC-BC3E-ECD2874B3620}" type="presParOf" srcId="{9B5644FA-F1BC-4038-AF13-AE23EB94B239}" destId="{08DAC96B-278F-467B-9EEC-8B4ED4F47792}" srcOrd="2" destOrd="0" presId="urn:microsoft.com/office/officeart/2005/8/layout/orgChart1"/>
    <dgm:cxn modelId="{0ECDE83B-6199-49BE-9714-32B11591B31A}" type="presParOf" srcId="{9B5644FA-F1BC-4038-AF13-AE23EB94B239}" destId="{D7C5EF4E-963A-4E93-B701-352C7FE68901}" srcOrd="3" destOrd="0" presId="urn:microsoft.com/office/officeart/2005/8/layout/orgChart1"/>
    <dgm:cxn modelId="{CFD51FFC-82F5-4A8D-9AB8-E82CF0349E92}" type="presParOf" srcId="{D7C5EF4E-963A-4E93-B701-352C7FE68901}" destId="{78AA13F7-06C4-481B-9ECE-3D5C16EC5241}" srcOrd="0" destOrd="0" presId="urn:microsoft.com/office/officeart/2005/8/layout/orgChart1"/>
    <dgm:cxn modelId="{AD78D493-F139-4EE3-B74A-9B91AE9FDA07}" type="presParOf" srcId="{78AA13F7-06C4-481B-9ECE-3D5C16EC5241}" destId="{D135ED38-9456-4B17-B733-DDEBE5DC6083}" srcOrd="0" destOrd="0" presId="urn:microsoft.com/office/officeart/2005/8/layout/orgChart1"/>
    <dgm:cxn modelId="{D8D3FC4F-1E49-4F05-A950-00FEED104B44}" type="presParOf" srcId="{78AA13F7-06C4-481B-9ECE-3D5C16EC5241}" destId="{46844A01-210E-4733-85C6-E8D4A76AD667}" srcOrd="1" destOrd="0" presId="urn:microsoft.com/office/officeart/2005/8/layout/orgChart1"/>
    <dgm:cxn modelId="{E289DA36-52E5-4800-BC79-55CF97AA863D}" type="presParOf" srcId="{D7C5EF4E-963A-4E93-B701-352C7FE68901}" destId="{CEF46C01-412D-4BF3-B91D-007A4EAAECF6}" srcOrd="1" destOrd="0" presId="urn:microsoft.com/office/officeart/2005/8/layout/orgChart1"/>
    <dgm:cxn modelId="{90BFDA2B-10F3-48B2-A4E1-AC6FE47B32A2}" type="presParOf" srcId="{D7C5EF4E-963A-4E93-B701-352C7FE68901}" destId="{4D83901D-CD6E-4281-A856-65198A2ADE0B}" srcOrd="2" destOrd="0" presId="urn:microsoft.com/office/officeart/2005/8/layout/orgChart1"/>
    <dgm:cxn modelId="{9E6370FC-B0B2-4215-A17F-4FEBEB2E0C21}" type="presParOf" srcId="{9B5644FA-F1BC-4038-AF13-AE23EB94B239}" destId="{2F23FC1B-E2A8-4EB4-8D81-F64D7B2EB0A6}" srcOrd="4" destOrd="0" presId="urn:microsoft.com/office/officeart/2005/8/layout/orgChart1"/>
    <dgm:cxn modelId="{9C2F92F2-7F35-4B52-B311-CA0DB4D46377}" type="presParOf" srcId="{9B5644FA-F1BC-4038-AF13-AE23EB94B239}" destId="{6A72CFBB-97BA-44A4-986D-25C22B974E0B}" srcOrd="5" destOrd="0" presId="urn:microsoft.com/office/officeart/2005/8/layout/orgChart1"/>
    <dgm:cxn modelId="{0B332C1C-236C-4644-AB09-3C4D73D80311}" type="presParOf" srcId="{6A72CFBB-97BA-44A4-986D-25C22B974E0B}" destId="{0EB9313F-E2A1-4188-B7E6-96EB6998A0A8}" srcOrd="0" destOrd="0" presId="urn:microsoft.com/office/officeart/2005/8/layout/orgChart1"/>
    <dgm:cxn modelId="{A9B1A486-42AF-4FE6-8881-DD82450C33EF}" type="presParOf" srcId="{0EB9313F-E2A1-4188-B7E6-96EB6998A0A8}" destId="{F30C2E7D-15F3-407C-8788-FEB8B161DAA4}" srcOrd="0" destOrd="0" presId="urn:microsoft.com/office/officeart/2005/8/layout/orgChart1"/>
    <dgm:cxn modelId="{5E910342-953D-48B1-8061-D96579211FD2}" type="presParOf" srcId="{0EB9313F-E2A1-4188-B7E6-96EB6998A0A8}" destId="{306DD8B8-F849-494F-A350-1563AE3DD39C}" srcOrd="1" destOrd="0" presId="urn:microsoft.com/office/officeart/2005/8/layout/orgChart1"/>
    <dgm:cxn modelId="{5B7B821C-34A1-4DDC-ACB6-4509A6CF719A}" type="presParOf" srcId="{6A72CFBB-97BA-44A4-986D-25C22B974E0B}" destId="{3F484627-B350-48BD-B535-4D5995AEB9E3}" srcOrd="1" destOrd="0" presId="urn:microsoft.com/office/officeart/2005/8/layout/orgChart1"/>
    <dgm:cxn modelId="{F1C83C43-48FB-45A8-8236-7B15A0F1EB3F}" type="presParOf" srcId="{6A72CFBB-97BA-44A4-986D-25C22B974E0B}" destId="{1F3E97F0-1B24-402B-9159-79571BBBD357}" srcOrd="2" destOrd="0" presId="urn:microsoft.com/office/officeart/2005/8/layout/orgChart1"/>
    <dgm:cxn modelId="{E0EAD586-4B25-4207-BFA3-49FFAFDAF659}" type="presParOf" srcId="{9B5644FA-F1BC-4038-AF13-AE23EB94B239}" destId="{D318458C-3830-4674-B3A8-E915978C6FEF}" srcOrd="6" destOrd="0" presId="urn:microsoft.com/office/officeart/2005/8/layout/orgChart1"/>
    <dgm:cxn modelId="{C4808E18-21C1-40EB-923F-DFB32C973A55}" type="presParOf" srcId="{9B5644FA-F1BC-4038-AF13-AE23EB94B239}" destId="{A62EC82F-4437-4461-B594-3AF66DD76D16}" srcOrd="7" destOrd="0" presId="urn:microsoft.com/office/officeart/2005/8/layout/orgChart1"/>
    <dgm:cxn modelId="{B0CA3934-5F97-43BB-A99D-1BA6A5A47BE7}" type="presParOf" srcId="{A62EC82F-4437-4461-B594-3AF66DD76D16}" destId="{C64F01F9-F283-46AD-B48D-254AE2137E55}" srcOrd="0" destOrd="0" presId="urn:microsoft.com/office/officeart/2005/8/layout/orgChart1"/>
    <dgm:cxn modelId="{CD8A68DC-115E-458E-8119-93395C56B369}" type="presParOf" srcId="{C64F01F9-F283-46AD-B48D-254AE2137E55}" destId="{E6440934-912F-49E0-A83A-5255C66D0F17}" srcOrd="0" destOrd="0" presId="urn:microsoft.com/office/officeart/2005/8/layout/orgChart1"/>
    <dgm:cxn modelId="{FBF698EB-DF80-4880-87B4-FBEF55FB4712}" type="presParOf" srcId="{C64F01F9-F283-46AD-B48D-254AE2137E55}" destId="{CA64B204-A9B6-407D-87E4-D39F2AD8D808}" srcOrd="1" destOrd="0" presId="urn:microsoft.com/office/officeart/2005/8/layout/orgChart1"/>
    <dgm:cxn modelId="{42E39A50-3AA5-4932-AE1F-2F8D44B26D5D}" type="presParOf" srcId="{A62EC82F-4437-4461-B594-3AF66DD76D16}" destId="{808F3CFA-B38F-413E-B5FB-4D48BBC4C563}" srcOrd="1" destOrd="0" presId="urn:microsoft.com/office/officeart/2005/8/layout/orgChart1"/>
    <dgm:cxn modelId="{4E3C67AC-99BA-45D3-84F5-429833AFAF35}" type="presParOf" srcId="{A62EC82F-4437-4461-B594-3AF66DD76D16}" destId="{64CC0D87-2905-4B1C-B837-E947B6BB072F}" srcOrd="2" destOrd="0" presId="urn:microsoft.com/office/officeart/2005/8/layout/orgChart1"/>
    <dgm:cxn modelId="{2E2E6044-A628-4C51-A6F2-249CC50D1D36}" type="presParOf" srcId="{9B5644FA-F1BC-4038-AF13-AE23EB94B239}" destId="{8D6FED21-885F-4BFE-BCB3-2FE1BC17C5D3}" srcOrd="8" destOrd="0" presId="urn:microsoft.com/office/officeart/2005/8/layout/orgChart1"/>
    <dgm:cxn modelId="{35FE615A-DE80-411D-B67D-1A30042428C2}" type="presParOf" srcId="{9B5644FA-F1BC-4038-AF13-AE23EB94B239}" destId="{FE5F60A1-FF8F-4C74-A20F-89F58881F1B3}" srcOrd="9" destOrd="0" presId="urn:microsoft.com/office/officeart/2005/8/layout/orgChart1"/>
    <dgm:cxn modelId="{F6275106-0B90-4C3D-9CF2-284C0758E04B}" type="presParOf" srcId="{FE5F60A1-FF8F-4C74-A20F-89F58881F1B3}" destId="{1F4F470B-55E4-4FE8-930A-49E58D6472AB}" srcOrd="0" destOrd="0" presId="urn:microsoft.com/office/officeart/2005/8/layout/orgChart1"/>
    <dgm:cxn modelId="{27BDAE31-A9EA-4031-8999-4706FCA23CD6}" type="presParOf" srcId="{1F4F470B-55E4-4FE8-930A-49E58D6472AB}" destId="{25E6F387-6F52-413B-8AD7-7C08F506A869}" srcOrd="0" destOrd="0" presId="urn:microsoft.com/office/officeart/2005/8/layout/orgChart1"/>
    <dgm:cxn modelId="{0D389BED-4914-401F-92E0-6EDFC9E38739}" type="presParOf" srcId="{1F4F470B-55E4-4FE8-930A-49E58D6472AB}" destId="{AE0077B3-5C2A-4B88-9D4D-248F735F179C}" srcOrd="1" destOrd="0" presId="urn:microsoft.com/office/officeart/2005/8/layout/orgChart1"/>
    <dgm:cxn modelId="{7D4B6B57-8875-4093-97AC-E7C8A01FB9C7}" type="presParOf" srcId="{FE5F60A1-FF8F-4C74-A20F-89F58881F1B3}" destId="{0FDEE691-883E-4727-A820-30C1111AC929}" srcOrd="1" destOrd="0" presId="urn:microsoft.com/office/officeart/2005/8/layout/orgChart1"/>
    <dgm:cxn modelId="{E6564EFB-AB6F-4B90-B926-A844B098E1DB}" type="presParOf" srcId="{FE5F60A1-FF8F-4C74-A20F-89F58881F1B3}" destId="{713093B5-5512-4790-BEDB-DFCBC7D02406}" srcOrd="2" destOrd="0" presId="urn:microsoft.com/office/officeart/2005/8/layout/orgChart1"/>
    <dgm:cxn modelId="{2891131F-4C37-401A-9802-7AE2F55A6667}" type="presParOf" srcId="{5A42F01B-A092-4832-8A05-06F6F91C2CD5}" destId="{31CA53FB-6AF1-4145-B217-6D3505A31B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FAC96-DEA2-4BA6-AA35-20AFF5732133}">
      <dsp:nvSpPr>
        <dsp:cNvPr id="0" name=""/>
        <dsp:cNvSpPr/>
      </dsp:nvSpPr>
      <dsp:spPr>
        <a:xfrm>
          <a:off x="5270519" y="2171726"/>
          <a:ext cx="91440" cy="253793"/>
        </a:xfrm>
        <a:custGeom>
          <a:avLst/>
          <a:gdLst/>
          <a:ahLst/>
          <a:cxnLst/>
          <a:rect l="0" t="0" r="0" b="0"/>
          <a:pathLst>
            <a:path>
              <a:moveTo>
                <a:pt x="45720" y="0"/>
              </a:moveTo>
              <a:lnTo>
                <a:pt x="45720" y="253793"/>
              </a:lnTo>
            </a:path>
          </a:pathLst>
        </a:custGeom>
        <a:noFill/>
        <a:ln w="19050" cap="rnd" cmpd="sng" algn="ctr">
          <a:solidFill>
            <a:scrgbClr r="0" g="0" b="0"/>
          </a:solidFill>
          <a:prstDash val="solid"/>
          <a:headEnd type="arrow" w="med" len="med"/>
          <a:tailEnd type="none" w="med" len="med"/>
        </a:ln>
        <a:effectLst/>
      </dsp:spPr>
      <dsp:style>
        <a:lnRef idx="2">
          <a:scrgbClr r="0" g="0" b="0"/>
        </a:lnRef>
        <a:fillRef idx="0">
          <a:scrgbClr r="0" g="0" b="0"/>
        </a:fillRef>
        <a:effectRef idx="0">
          <a:scrgbClr r="0" g="0" b="0"/>
        </a:effectRef>
        <a:fontRef idx="minor"/>
      </dsp:style>
    </dsp:sp>
    <dsp:sp modelId="{F50C49A1-AD49-42DF-A4A3-6EE71279DFC5}">
      <dsp:nvSpPr>
        <dsp:cNvPr id="0" name=""/>
        <dsp:cNvSpPr/>
      </dsp:nvSpPr>
      <dsp:spPr>
        <a:xfrm>
          <a:off x="4249675" y="1363804"/>
          <a:ext cx="1066563" cy="253793"/>
        </a:xfrm>
        <a:custGeom>
          <a:avLst/>
          <a:gdLst/>
          <a:ahLst/>
          <a:cxnLst/>
          <a:rect l="0" t="0" r="0" b="0"/>
          <a:pathLst>
            <a:path>
              <a:moveTo>
                <a:pt x="0" y="0"/>
              </a:moveTo>
              <a:lnTo>
                <a:pt x="0" y="172953"/>
              </a:lnTo>
              <a:lnTo>
                <a:pt x="1066563" y="172953"/>
              </a:lnTo>
              <a:lnTo>
                <a:pt x="1066563" y="253793"/>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BE62BC-79D1-4832-85C7-37AA33E904FC}">
      <dsp:nvSpPr>
        <dsp:cNvPr id="0" name=""/>
        <dsp:cNvSpPr/>
      </dsp:nvSpPr>
      <dsp:spPr>
        <a:xfrm>
          <a:off x="4203955" y="2979648"/>
          <a:ext cx="91440" cy="253793"/>
        </a:xfrm>
        <a:custGeom>
          <a:avLst/>
          <a:gdLst/>
          <a:ahLst/>
          <a:cxnLst/>
          <a:rect l="0" t="0" r="0" b="0"/>
          <a:pathLst>
            <a:path>
              <a:moveTo>
                <a:pt x="45720" y="0"/>
              </a:moveTo>
              <a:lnTo>
                <a:pt x="45720" y="253793"/>
              </a:lnTo>
            </a:path>
          </a:pathLst>
        </a:custGeom>
        <a:noFill/>
        <a:ln w="19050" cap="rnd" cmpd="sng" algn="ctr">
          <a:solidFill>
            <a:scrgbClr r="0" g="0" b="0"/>
          </a:solidFill>
          <a:prstDash val="solid"/>
          <a:headEnd type="arrow" w="med" len="med"/>
          <a:tailEnd type="none" w="med" len="med"/>
        </a:ln>
        <a:effectLst/>
      </dsp:spPr>
      <dsp:style>
        <a:lnRef idx="2">
          <a:scrgbClr r="0" g="0" b="0"/>
        </a:lnRef>
        <a:fillRef idx="0">
          <a:scrgbClr r="0" g="0" b="0"/>
        </a:fillRef>
        <a:effectRef idx="0">
          <a:scrgbClr r="0" g="0" b="0"/>
        </a:effectRef>
        <a:fontRef idx="minor"/>
      </dsp:style>
    </dsp:sp>
    <dsp:sp modelId="{BDDC9117-6C1D-43D6-9252-9BAB7E249166}">
      <dsp:nvSpPr>
        <dsp:cNvPr id="0" name=""/>
        <dsp:cNvSpPr/>
      </dsp:nvSpPr>
      <dsp:spPr>
        <a:xfrm>
          <a:off x="4203955" y="2171726"/>
          <a:ext cx="91440" cy="253793"/>
        </a:xfrm>
        <a:custGeom>
          <a:avLst/>
          <a:gdLst/>
          <a:ahLst/>
          <a:cxnLst/>
          <a:rect l="0" t="0" r="0" b="0"/>
          <a:pathLst>
            <a:path>
              <a:moveTo>
                <a:pt x="45720" y="0"/>
              </a:moveTo>
              <a:lnTo>
                <a:pt x="45720" y="253793"/>
              </a:lnTo>
            </a:path>
          </a:pathLst>
        </a:custGeom>
        <a:noFill/>
        <a:ln w="19050" cap="rnd" cmpd="sng" algn="ctr">
          <a:solidFill>
            <a:scrgbClr r="0" g="0" b="0"/>
          </a:solidFill>
          <a:prstDash val="solid"/>
          <a:headEnd type="arrow" w="med" len="med"/>
          <a:tailEnd type="none" w="med" len="med"/>
        </a:ln>
        <a:effectLst/>
      </dsp:spPr>
      <dsp:style>
        <a:lnRef idx="2">
          <a:scrgbClr r="0" g="0" b="0"/>
        </a:lnRef>
        <a:fillRef idx="0">
          <a:scrgbClr r="0" g="0" b="0"/>
        </a:fillRef>
        <a:effectRef idx="0">
          <a:scrgbClr r="0" g="0" b="0"/>
        </a:effectRef>
        <a:fontRef idx="minor"/>
      </dsp:style>
    </dsp:sp>
    <dsp:sp modelId="{F1916F64-6591-48D6-8457-D15D1B7EADC6}">
      <dsp:nvSpPr>
        <dsp:cNvPr id="0" name=""/>
        <dsp:cNvSpPr/>
      </dsp:nvSpPr>
      <dsp:spPr>
        <a:xfrm>
          <a:off x="4203955" y="1363804"/>
          <a:ext cx="91440" cy="253793"/>
        </a:xfrm>
        <a:custGeom>
          <a:avLst/>
          <a:gdLst/>
          <a:ahLst/>
          <a:cxnLst/>
          <a:rect l="0" t="0" r="0" b="0"/>
          <a:pathLst>
            <a:path>
              <a:moveTo>
                <a:pt x="45720" y="0"/>
              </a:moveTo>
              <a:lnTo>
                <a:pt x="45720" y="253793"/>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566FD-6F31-4597-A824-FB51C98305BE}">
      <dsp:nvSpPr>
        <dsp:cNvPr id="0" name=""/>
        <dsp:cNvSpPr/>
      </dsp:nvSpPr>
      <dsp:spPr>
        <a:xfrm>
          <a:off x="3183111" y="1363804"/>
          <a:ext cx="1066563" cy="253793"/>
        </a:xfrm>
        <a:custGeom>
          <a:avLst/>
          <a:gdLst/>
          <a:ahLst/>
          <a:cxnLst/>
          <a:rect l="0" t="0" r="0" b="0"/>
          <a:pathLst>
            <a:path>
              <a:moveTo>
                <a:pt x="1066563" y="0"/>
              </a:moveTo>
              <a:lnTo>
                <a:pt x="1066563" y="172953"/>
              </a:lnTo>
              <a:lnTo>
                <a:pt x="0" y="172953"/>
              </a:lnTo>
              <a:lnTo>
                <a:pt x="0" y="253793"/>
              </a:lnTo>
            </a:path>
          </a:pathLst>
        </a:custGeom>
        <a:noFill/>
        <a:ln w="19050" cap="rnd" cmpd="sng" algn="ctr">
          <a:solidFill>
            <a:scrgbClr r="0" g="0" b="0"/>
          </a:solidFill>
          <a:prstDash val="solid"/>
          <a:headEnd type="arrow" w="med" len="med"/>
          <a:tailEnd type="none" w="med" len="med"/>
        </a:ln>
        <a:effectLst/>
      </dsp:spPr>
      <dsp:style>
        <a:lnRef idx="2">
          <a:scrgbClr r="0" g="0" b="0"/>
        </a:lnRef>
        <a:fillRef idx="0">
          <a:scrgbClr r="0" g="0" b="0"/>
        </a:fillRef>
        <a:effectRef idx="0">
          <a:scrgbClr r="0" g="0" b="0"/>
        </a:effectRef>
        <a:fontRef idx="minor"/>
      </dsp:style>
    </dsp:sp>
    <dsp:sp modelId="{FBAF49FA-ADFB-4B4C-A5B2-8F20B42DA8FF}">
      <dsp:nvSpPr>
        <dsp:cNvPr id="0" name=""/>
        <dsp:cNvSpPr/>
      </dsp:nvSpPr>
      <dsp:spPr>
        <a:xfrm>
          <a:off x="4203955" y="555882"/>
          <a:ext cx="91440" cy="253793"/>
        </a:xfrm>
        <a:custGeom>
          <a:avLst/>
          <a:gdLst/>
          <a:ahLst/>
          <a:cxnLst/>
          <a:rect l="0" t="0" r="0" b="0"/>
          <a:pathLst>
            <a:path>
              <a:moveTo>
                <a:pt x="45720" y="0"/>
              </a:moveTo>
              <a:lnTo>
                <a:pt x="45720" y="253793"/>
              </a:lnTo>
            </a:path>
          </a:pathLst>
        </a:custGeom>
        <a:noFill/>
        <a:ln w="19050" cap="rnd" cmpd="sng" algn="ctr">
          <a:solidFill>
            <a:scrgbClr r="0" g="0" b="0"/>
          </a:solidFill>
          <a:prstDash val="solid"/>
          <a:headEnd type="arrow" w="med" len="med"/>
          <a:tailEnd type="none" w="med" len="med"/>
        </a:ln>
        <a:effectLst/>
      </dsp:spPr>
      <dsp:style>
        <a:lnRef idx="2">
          <a:scrgbClr r="0" g="0" b="0"/>
        </a:lnRef>
        <a:fillRef idx="0">
          <a:scrgbClr r="0" g="0" b="0"/>
        </a:fillRef>
        <a:effectRef idx="0">
          <a:scrgbClr r="0" g="0" b="0"/>
        </a:effectRef>
        <a:fontRef idx="minor"/>
      </dsp:style>
    </dsp:sp>
    <dsp:sp modelId="{F42D24EB-9663-49C1-8974-70E50D02B9CF}">
      <dsp:nvSpPr>
        <dsp:cNvPr id="0" name=""/>
        <dsp:cNvSpPr/>
      </dsp:nvSpPr>
      <dsp:spPr>
        <a:xfrm>
          <a:off x="3813354" y="1753"/>
          <a:ext cx="872643" cy="554128"/>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88DAC8BA-C352-49AF-AB61-1DC1F63BAA32}">
      <dsp:nvSpPr>
        <dsp:cNvPr id="0" name=""/>
        <dsp:cNvSpPr/>
      </dsp:nvSpPr>
      <dsp:spPr>
        <a:xfrm>
          <a:off x="3910314" y="93866"/>
          <a:ext cx="872643" cy="554128"/>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Iterable</a:t>
          </a:r>
          <a:endParaRPr lang="en-US" sz="1000" kern="1200" dirty="0"/>
        </a:p>
      </dsp:txBody>
      <dsp:txXfrm>
        <a:off x="3926544" y="110096"/>
        <a:ext cx="840183" cy="521668"/>
      </dsp:txXfrm>
    </dsp:sp>
    <dsp:sp modelId="{8A0E3F50-56A0-4E09-9CA7-83A6A85F5E15}">
      <dsp:nvSpPr>
        <dsp:cNvPr id="0" name=""/>
        <dsp:cNvSpPr/>
      </dsp:nvSpPr>
      <dsp:spPr>
        <a:xfrm>
          <a:off x="3813354" y="809675"/>
          <a:ext cx="872643" cy="554128"/>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7BCA41DB-188B-4318-BB0F-B85D518B1FCC}">
      <dsp:nvSpPr>
        <dsp:cNvPr id="0" name=""/>
        <dsp:cNvSpPr/>
      </dsp:nvSpPr>
      <dsp:spPr>
        <a:xfrm>
          <a:off x="3910314" y="901788"/>
          <a:ext cx="872643" cy="554128"/>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Collection</a:t>
          </a:r>
        </a:p>
      </dsp:txBody>
      <dsp:txXfrm>
        <a:off x="3926544" y="918018"/>
        <a:ext cx="840183" cy="521668"/>
      </dsp:txXfrm>
    </dsp:sp>
    <dsp:sp modelId="{8904063A-E667-4A04-9739-DBD72FB99C72}">
      <dsp:nvSpPr>
        <dsp:cNvPr id="0" name=""/>
        <dsp:cNvSpPr/>
      </dsp:nvSpPr>
      <dsp:spPr>
        <a:xfrm>
          <a:off x="2746790" y="1617598"/>
          <a:ext cx="872643" cy="554128"/>
        </a:xfrm>
        <a:prstGeom prst="roundRect">
          <a:avLst>
            <a:gd name="adj" fmla="val 1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A652999A-EB21-47E0-864E-A73761C9FFFB}">
      <dsp:nvSpPr>
        <dsp:cNvPr id="0" name=""/>
        <dsp:cNvSpPr/>
      </dsp:nvSpPr>
      <dsp:spPr>
        <a:xfrm>
          <a:off x="2843750" y="1709710"/>
          <a:ext cx="872643" cy="554128"/>
        </a:xfrm>
        <a:prstGeom prst="roundRect">
          <a:avLst>
            <a:gd name="adj" fmla="val 10000"/>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List</a:t>
          </a:r>
        </a:p>
      </dsp:txBody>
      <dsp:txXfrm>
        <a:off x="2859980" y="1725940"/>
        <a:ext cx="840183" cy="521668"/>
      </dsp:txXfrm>
    </dsp:sp>
    <dsp:sp modelId="{B732B7CF-A85D-434B-AF07-A8C1C5FFEC08}">
      <dsp:nvSpPr>
        <dsp:cNvPr id="0" name=""/>
        <dsp:cNvSpPr/>
      </dsp:nvSpPr>
      <dsp:spPr>
        <a:xfrm>
          <a:off x="3813354" y="1617598"/>
          <a:ext cx="872643" cy="554128"/>
        </a:xfrm>
        <a:prstGeom prst="roundRect">
          <a:avLst>
            <a:gd name="adj" fmla="val 1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00707FE-2A37-49B3-AD5A-1F0733D0DA42}">
      <dsp:nvSpPr>
        <dsp:cNvPr id="0" name=""/>
        <dsp:cNvSpPr/>
      </dsp:nvSpPr>
      <dsp:spPr>
        <a:xfrm>
          <a:off x="3910314" y="1709710"/>
          <a:ext cx="872643" cy="554128"/>
        </a:xfrm>
        <a:prstGeom prst="roundRect">
          <a:avLst>
            <a:gd name="adj" fmla="val 10000"/>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Set</a:t>
          </a:r>
        </a:p>
      </dsp:txBody>
      <dsp:txXfrm>
        <a:off x="3926544" y="1725940"/>
        <a:ext cx="840183" cy="521668"/>
      </dsp:txXfrm>
    </dsp:sp>
    <dsp:sp modelId="{F107B02D-EF0A-4044-BC60-4B687D095C23}">
      <dsp:nvSpPr>
        <dsp:cNvPr id="0" name=""/>
        <dsp:cNvSpPr/>
      </dsp:nvSpPr>
      <dsp:spPr>
        <a:xfrm>
          <a:off x="3813354" y="2425520"/>
          <a:ext cx="872643" cy="554128"/>
        </a:xfrm>
        <a:prstGeom prst="roundRect">
          <a:avLst>
            <a:gd name="adj" fmla="val 1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E91875C-B0DF-4F66-916F-0E46F8E10849}">
      <dsp:nvSpPr>
        <dsp:cNvPr id="0" name=""/>
        <dsp:cNvSpPr/>
      </dsp:nvSpPr>
      <dsp:spPr>
        <a:xfrm>
          <a:off x="3910314" y="2517632"/>
          <a:ext cx="872643" cy="554128"/>
        </a:xfrm>
        <a:prstGeom prst="roundRect">
          <a:avLst>
            <a:gd name="adj" fmla="val 10000"/>
          </a:avLst>
        </a:prstGeom>
        <a:solidFill>
          <a:schemeClr val="lt1">
            <a:alpha val="90000"/>
            <a:hueOff val="0"/>
            <a:satOff val="0"/>
            <a:lumOff val="0"/>
            <a:alphaOff val="0"/>
          </a:schemeClr>
        </a:solidFill>
        <a:ln w="12700" cap="rnd" cmpd="sng" algn="ctr">
          <a:solidFill>
            <a:schemeClr val="accent6">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SortedSet</a:t>
          </a:r>
          <a:endParaRPr lang="en-US" sz="1000" kern="1200" dirty="0"/>
        </a:p>
      </dsp:txBody>
      <dsp:txXfrm>
        <a:off x="3926544" y="2533862"/>
        <a:ext cx="840183" cy="521668"/>
      </dsp:txXfrm>
    </dsp:sp>
    <dsp:sp modelId="{E64F9FBE-CEB6-40B9-AE1E-473E839402C8}">
      <dsp:nvSpPr>
        <dsp:cNvPr id="0" name=""/>
        <dsp:cNvSpPr/>
      </dsp:nvSpPr>
      <dsp:spPr>
        <a:xfrm>
          <a:off x="3813354" y="3233442"/>
          <a:ext cx="872643" cy="554128"/>
        </a:xfrm>
        <a:prstGeom prst="roundRect">
          <a:avLst>
            <a:gd name="adj" fmla="val 1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F5CC58C-4105-44BC-A54D-A09F16CD97A6}">
      <dsp:nvSpPr>
        <dsp:cNvPr id="0" name=""/>
        <dsp:cNvSpPr/>
      </dsp:nvSpPr>
      <dsp:spPr>
        <a:xfrm>
          <a:off x="3910314" y="3325554"/>
          <a:ext cx="872643" cy="554128"/>
        </a:xfrm>
        <a:prstGeom prst="roundRect">
          <a:avLst>
            <a:gd name="adj" fmla="val 10000"/>
          </a:avLst>
        </a:prstGeom>
        <a:solidFill>
          <a:schemeClr val="lt1">
            <a:alpha val="90000"/>
            <a:hueOff val="0"/>
            <a:satOff val="0"/>
            <a:lumOff val="0"/>
            <a:alphaOff val="0"/>
          </a:schemeClr>
        </a:solidFill>
        <a:ln w="12700" cap="rnd" cmpd="sng" algn="ctr">
          <a:solidFill>
            <a:schemeClr val="accent6">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NavigableSet</a:t>
          </a:r>
          <a:endParaRPr lang="en-US" sz="1000" kern="1200" dirty="0"/>
        </a:p>
      </dsp:txBody>
      <dsp:txXfrm>
        <a:off x="3926544" y="3341784"/>
        <a:ext cx="840183" cy="521668"/>
      </dsp:txXfrm>
    </dsp:sp>
    <dsp:sp modelId="{A8DEDA97-2BEA-4317-A9E1-486FDE5BA4E4}">
      <dsp:nvSpPr>
        <dsp:cNvPr id="0" name=""/>
        <dsp:cNvSpPr/>
      </dsp:nvSpPr>
      <dsp:spPr>
        <a:xfrm>
          <a:off x="4879918" y="1617598"/>
          <a:ext cx="872643" cy="554128"/>
        </a:xfrm>
        <a:prstGeom prst="roundRect">
          <a:avLst>
            <a:gd name="adj" fmla="val 1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ED1A12C-5567-46DF-9BD5-724D3141C79B}">
      <dsp:nvSpPr>
        <dsp:cNvPr id="0" name=""/>
        <dsp:cNvSpPr/>
      </dsp:nvSpPr>
      <dsp:spPr>
        <a:xfrm>
          <a:off x="4976878" y="1709710"/>
          <a:ext cx="872643" cy="554128"/>
        </a:xfrm>
        <a:prstGeom prst="roundRect">
          <a:avLst>
            <a:gd name="adj" fmla="val 10000"/>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Queue</a:t>
          </a:r>
        </a:p>
      </dsp:txBody>
      <dsp:txXfrm>
        <a:off x="4993108" y="1725940"/>
        <a:ext cx="840183" cy="521668"/>
      </dsp:txXfrm>
    </dsp:sp>
    <dsp:sp modelId="{1CC160D6-C805-489B-A382-714FED8B6F00}">
      <dsp:nvSpPr>
        <dsp:cNvPr id="0" name=""/>
        <dsp:cNvSpPr/>
      </dsp:nvSpPr>
      <dsp:spPr>
        <a:xfrm>
          <a:off x="4879918" y="2425520"/>
          <a:ext cx="872643" cy="554128"/>
        </a:xfrm>
        <a:prstGeom prst="roundRect">
          <a:avLst>
            <a:gd name="adj" fmla="val 1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D4FE090-50A7-4984-B472-9BD2C125F206}">
      <dsp:nvSpPr>
        <dsp:cNvPr id="0" name=""/>
        <dsp:cNvSpPr/>
      </dsp:nvSpPr>
      <dsp:spPr>
        <a:xfrm>
          <a:off x="4976878" y="2517632"/>
          <a:ext cx="872643" cy="554128"/>
        </a:xfrm>
        <a:prstGeom prst="roundRect">
          <a:avLst>
            <a:gd name="adj" fmla="val 10000"/>
          </a:avLst>
        </a:prstGeom>
        <a:solidFill>
          <a:schemeClr val="lt1">
            <a:alpha val="90000"/>
            <a:hueOff val="0"/>
            <a:satOff val="0"/>
            <a:lumOff val="0"/>
            <a:alphaOff val="0"/>
          </a:schemeClr>
        </a:solidFill>
        <a:ln w="12700" cap="rnd" cmpd="sng" algn="ctr">
          <a:solidFill>
            <a:schemeClr val="accent6">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Deque</a:t>
          </a:r>
          <a:endParaRPr lang="en-US" sz="1000" kern="1200" dirty="0"/>
        </a:p>
      </dsp:txBody>
      <dsp:txXfrm>
        <a:off x="4993108" y="2533862"/>
        <a:ext cx="840183" cy="521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6D39D-C219-45DC-AE8D-34187B30A2D1}">
      <dsp:nvSpPr>
        <dsp:cNvPr id="0" name=""/>
        <dsp:cNvSpPr/>
      </dsp:nvSpPr>
      <dsp:spPr>
        <a:xfrm>
          <a:off x="2139314" y="1870561"/>
          <a:ext cx="91440" cy="368988"/>
        </a:xfrm>
        <a:custGeom>
          <a:avLst/>
          <a:gdLst/>
          <a:ahLst/>
          <a:cxnLst/>
          <a:rect l="0" t="0" r="0" b="0"/>
          <a:pathLst>
            <a:path>
              <a:moveTo>
                <a:pt x="45720" y="0"/>
              </a:moveTo>
              <a:lnTo>
                <a:pt x="45720" y="368988"/>
              </a:lnTo>
            </a:path>
          </a:pathLst>
        </a:custGeom>
        <a:noFill/>
        <a:ln w="19050" cap="rnd" cmpd="sng" algn="ctr">
          <a:solidFill>
            <a:scrgbClr r="0" g="0" b="0"/>
          </a:solidFill>
          <a:prstDash val="solid"/>
          <a:headEnd type="arrow" w="med" len="med"/>
          <a:tailEnd type="none" w="med" len="med"/>
        </a:ln>
        <a:effectLst/>
      </dsp:spPr>
      <dsp:style>
        <a:lnRef idx="2">
          <a:scrgbClr r="0" g="0" b="0"/>
        </a:lnRef>
        <a:fillRef idx="0">
          <a:scrgbClr r="0" g="0" b="0"/>
        </a:fillRef>
        <a:effectRef idx="0">
          <a:scrgbClr r="0" g="0" b="0"/>
        </a:effectRef>
        <a:fontRef idx="minor"/>
      </dsp:style>
    </dsp:sp>
    <dsp:sp modelId="{FC6281F6-9362-41AF-8B8D-F095C29409B6}">
      <dsp:nvSpPr>
        <dsp:cNvPr id="0" name=""/>
        <dsp:cNvSpPr/>
      </dsp:nvSpPr>
      <dsp:spPr>
        <a:xfrm>
          <a:off x="588645" y="3045194"/>
          <a:ext cx="91440" cy="368988"/>
        </a:xfrm>
        <a:custGeom>
          <a:avLst/>
          <a:gdLst/>
          <a:ahLst/>
          <a:cxnLst/>
          <a:rect l="0" t="0" r="0" b="0"/>
          <a:pathLst>
            <a:path>
              <a:moveTo>
                <a:pt x="45720" y="0"/>
              </a:moveTo>
              <a:lnTo>
                <a:pt x="45720" y="368988"/>
              </a:lnTo>
            </a:path>
          </a:pathLst>
        </a:custGeom>
        <a:noFill/>
        <a:ln w="19050" cap="rnd" cmpd="sng" algn="ctr">
          <a:solidFill>
            <a:scrgbClr r="0" g="0" b="0"/>
          </a:solidFill>
          <a:prstDash val="solid"/>
          <a:headEnd type="arrow" w="med" len="med"/>
          <a:tailEnd type="none" w="med" len="med"/>
        </a:ln>
        <a:effectLst/>
      </dsp:spPr>
      <dsp:style>
        <a:lnRef idx="2">
          <a:scrgbClr r="0" g="0" b="0"/>
        </a:lnRef>
        <a:fillRef idx="0">
          <a:scrgbClr r="0" g="0" b="0"/>
        </a:fillRef>
        <a:effectRef idx="0">
          <a:scrgbClr r="0" g="0" b="0"/>
        </a:effectRef>
        <a:fontRef idx="minor"/>
      </dsp:style>
    </dsp:sp>
    <dsp:sp modelId="{09EC0906-85C2-4708-AF57-5D9D01E18B14}">
      <dsp:nvSpPr>
        <dsp:cNvPr id="0" name=""/>
        <dsp:cNvSpPr/>
      </dsp:nvSpPr>
      <dsp:spPr>
        <a:xfrm>
          <a:off x="588645" y="1870561"/>
          <a:ext cx="91440" cy="368988"/>
        </a:xfrm>
        <a:custGeom>
          <a:avLst/>
          <a:gdLst/>
          <a:ahLst/>
          <a:cxnLst/>
          <a:rect l="0" t="0" r="0" b="0"/>
          <a:pathLst>
            <a:path>
              <a:moveTo>
                <a:pt x="45720" y="0"/>
              </a:moveTo>
              <a:lnTo>
                <a:pt x="45720" y="368988"/>
              </a:lnTo>
            </a:path>
          </a:pathLst>
        </a:custGeom>
        <a:noFill/>
        <a:ln w="19050" cap="rnd" cmpd="sng" algn="ctr">
          <a:solidFill>
            <a:scrgbClr r="0" g="0" b="0"/>
          </a:solidFill>
          <a:prstDash val="solid"/>
          <a:headEnd type="arrow" w="med" len="med"/>
          <a:tailEnd type="none" w="med" len="med"/>
        </a:ln>
        <a:effectLst/>
      </dsp:spPr>
      <dsp:style>
        <a:lnRef idx="2">
          <a:scrgbClr r="0" g="0" b="0"/>
        </a:lnRef>
        <a:fillRef idx="0">
          <a:scrgbClr r="0" g="0" b="0"/>
        </a:fillRef>
        <a:effectRef idx="0">
          <a:scrgbClr r="0" g="0" b="0"/>
        </a:effectRef>
        <a:fontRef idx="minor"/>
      </dsp:style>
    </dsp:sp>
    <dsp:sp modelId="{00EC3D00-43DB-4BB3-88D2-0BD89F63FAA3}">
      <dsp:nvSpPr>
        <dsp:cNvPr id="0" name=""/>
        <dsp:cNvSpPr/>
      </dsp:nvSpPr>
      <dsp:spPr>
        <a:xfrm>
          <a:off x="0" y="1064918"/>
          <a:ext cx="1268730" cy="80564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5E6440-788D-4A85-9FE4-4784AC906E6D}">
      <dsp:nvSpPr>
        <dsp:cNvPr id="0" name=""/>
        <dsp:cNvSpPr/>
      </dsp:nvSpPr>
      <dsp:spPr>
        <a:xfrm>
          <a:off x="140970" y="1198839"/>
          <a:ext cx="1268730" cy="80564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Map</a:t>
          </a:r>
        </a:p>
      </dsp:txBody>
      <dsp:txXfrm>
        <a:off x="164566" y="1222435"/>
        <a:ext cx="1221538" cy="758451"/>
      </dsp:txXfrm>
    </dsp:sp>
    <dsp:sp modelId="{7623BF52-56E6-4332-B901-9C3C3F902F14}">
      <dsp:nvSpPr>
        <dsp:cNvPr id="0" name=""/>
        <dsp:cNvSpPr/>
      </dsp:nvSpPr>
      <dsp:spPr>
        <a:xfrm>
          <a:off x="0" y="2239550"/>
          <a:ext cx="1268730" cy="805643"/>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13421-D430-481D-BA62-A19A672C7906}">
      <dsp:nvSpPr>
        <dsp:cNvPr id="0" name=""/>
        <dsp:cNvSpPr/>
      </dsp:nvSpPr>
      <dsp:spPr>
        <a:xfrm>
          <a:off x="140970" y="2373472"/>
          <a:ext cx="1268730" cy="80564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SortedMap</a:t>
          </a:r>
          <a:endParaRPr lang="en-US" sz="1300" kern="1200" dirty="0"/>
        </a:p>
      </dsp:txBody>
      <dsp:txXfrm>
        <a:off x="164566" y="2397068"/>
        <a:ext cx="1221538" cy="758451"/>
      </dsp:txXfrm>
    </dsp:sp>
    <dsp:sp modelId="{AE63E040-C04F-4A6D-9A49-F7E9027BB9C7}">
      <dsp:nvSpPr>
        <dsp:cNvPr id="0" name=""/>
        <dsp:cNvSpPr/>
      </dsp:nvSpPr>
      <dsp:spPr>
        <a:xfrm>
          <a:off x="0" y="3414183"/>
          <a:ext cx="1268730" cy="805643"/>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0CF6C-B627-44A2-BD6F-F9A63AB8F340}">
      <dsp:nvSpPr>
        <dsp:cNvPr id="0" name=""/>
        <dsp:cNvSpPr/>
      </dsp:nvSpPr>
      <dsp:spPr>
        <a:xfrm>
          <a:off x="140970" y="3548105"/>
          <a:ext cx="1268730" cy="805643"/>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NavigableMap</a:t>
          </a:r>
          <a:endParaRPr lang="en-US" sz="1300" kern="1200" dirty="0"/>
        </a:p>
      </dsp:txBody>
      <dsp:txXfrm>
        <a:off x="164566" y="3571701"/>
        <a:ext cx="1221538" cy="758451"/>
      </dsp:txXfrm>
    </dsp:sp>
    <dsp:sp modelId="{1CEAA299-3A55-4A1B-971D-7AE613297975}">
      <dsp:nvSpPr>
        <dsp:cNvPr id="0" name=""/>
        <dsp:cNvSpPr/>
      </dsp:nvSpPr>
      <dsp:spPr>
        <a:xfrm>
          <a:off x="1550669" y="1064918"/>
          <a:ext cx="1268730" cy="80564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6105A-45DB-4FEE-9533-819925AFB436}">
      <dsp:nvSpPr>
        <dsp:cNvPr id="0" name=""/>
        <dsp:cNvSpPr/>
      </dsp:nvSpPr>
      <dsp:spPr>
        <a:xfrm>
          <a:off x="1691640" y="1198839"/>
          <a:ext cx="1268730" cy="80564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Iterator</a:t>
          </a:r>
        </a:p>
      </dsp:txBody>
      <dsp:txXfrm>
        <a:off x="1715236" y="1222435"/>
        <a:ext cx="1221538" cy="758451"/>
      </dsp:txXfrm>
    </dsp:sp>
    <dsp:sp modelId="{2B11B24E-B3AB-4D6A-B510-146C7575012F}">
      <dsp:nvSpPr>
        <dsp:cNvPr id="0" name=""/>
        <dsp:cNvSpPr/>
      </dsp:nvSpPr>
      <dsp:spPr>
        <a:xfrm>
          <a:off x="1550669" y="2239550"/>
          <a:ext cx="1268730" cy="805643"/>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C41CD-9A11-45C2-89A8-B90D24CB7801}">
      <dsp:nvSpPr>
        <dsp:cNvPr id="0" name=""/>
        <dsp:cNvSpPr/>
      </dsp:nvSpPr>
      <dsp:spPr>
        <a:xfrm>
          <a:off x="1691640" y="2373472"/>
          <a:ext cx="1268730" cy="80564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ListIterator</a:t>
          </a:r>
        </a:p>
      </dsp:txBody>
      <dsp:txXfrm>
        <a:off x="1715236" y="2397068"/>
        <a:ext cx="1221538" cy="758451"/>
      </dsp:txXfrm>
    </dsp:sp>
    <dsp:sp modelId="{CFE202AC-6DF2-4055-A125-F4C211676F1F}">
      <dsp:nvSpPr>
        <dsp:cNvPr id="0" name=""/>
        <dsp:cNvSpPr/>
      </dsp:nvSpPr>
      <dsp:spPr>
        <a:xfrm>
          <a:off x="3101339" y="1064918"/>
          <a:ext cx="1268730" cy="80564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DAA71-DFFE-482E-AFE7-0B0E5BFC8C8E}">
      <dsp:nvSpPr>
        <dsp:cNvPr id="0" name=""/>
        <dsp:cNvSpPr/>
      </dsp:nvSpPr>
      <dsp:spPr>
        <a:xfrm>
          <a:off x="3242310" y="1198839"/>
          <a:ext cx="1268730" cy="80564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RandomAccess</a:t>
          </a:r>
          <a:endParaRPr lang="en-US" sz="1300" kern="1200" dirty="0"/>
        </a:p>
      </dsp:txBody>
      <dsp:txXfrm>
        <a:off x="3265906" y="1222435"/>
        <a:ext cx="1221538" cy="7584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FED21-885F-4BFE-BCB3-2FE1BC17C5D3}">
      <dsp:nvSpPr>
        <dsp:cNvPr id="0" name=""/>
        <dsp:cNvSpPr/>
      </dsp:nvSpPr>
      <dsp:spPr>
        <a:xfrm>
          <a:off x="6181095" y="1147145"/>
          <a:ext cx="4493431" cy="894075"/>
        </a:xfrm>
        <a:custGeom>
          <a:avLst/>
          <a:gdLst/>
          <a:ahLst/>
          <a:cxnLst/>
          <a:rect l="0" t="0" r="0" b="0"/>
          <a:pathLst>
            <a:path>
              <a:moveTo>
                <a:pt x="0" y="0"/>
              </a:moveTo>
              <a:lnTo>
                <a:pt x="0" y="761864"/>
              </a:lnTo>
              <a:lnTo>
                <a:pt x="4493431" y="761864"/>
              </a:lnTo>
              <a:lnTo>
                <a:pt x="4493431" y="894075"/>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18458C-3830-4674-B3A8-E915978C6FEF}">
      <dsp:nvSpPr>
        <dsp:cNvPr id="0" name=""/>
        <dsp:cNvSpPr/>
      </dsp:nvSpPr>
      <dsp:spPr>
        <a:xfrm>
          <a:off x="7898435" y="2041145"/>
          <a:ext cx="202327" cy="597727"/>
        </a:xfrm>
        <a:custGeom>
          <a:avLst/>
          <a:gdLst/>
          <a:ahLst/>
          <a:cxnLst/>
          <a:rect l="0" t="0" r="0" b="0"/>
          <a:pathLst>
            <a:path>
              <a:moveTo>
                <a:pt x="0" y="0"/>
              </a:moveTo>
              <a:lnTo>
                <a:pt x="0" y="597727"/>
              </a:lnTo>
              <a:lnTo>
                <a:pt x="202327" y="597727"/>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23FC1B-E2A8-4EB4-8D81-F64D7B2EB0A6}">
      <dsp:nvSpPr>
        <dsp:cNvPr id="0" name=""/>
        <dsp:cNvSpPr/>
      </dsp:nvSpPr>
      <dsp:spPr>
        <a:xfrm>
          <a:off x="6181095" y="1147145"/>
          <a:ext cx="2553202" cy="264422"/>
        </a:xfrm>
        <a:custGeom>
          <a:avLst/>
          <a:gdLst/>
          <a:ahLst/>
          <a:cxnLst/>
          <a:rect l="0" t="0" r="0" b="0"/>
          <a:pathLst>
            <a:path>
              <a:moveTo>
                <a:pt x="0" y="0"/>
              </a:moveTo>
              <a:lnTo>
                <a:pt x="0" y="132211"/>
              </a:lnTo>
              <a:lnTo>
                <a:pt x="2553202" y="132211"/>
              </a:lnTo>
              <a:lnTo>
                <a:pt x="2553202" y="264422"/>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9C3339-8C89-47A3-89C3-AC1B5410B937}">
      <dsp:nvSpPr>
        <dsp:cNvPr id="0" name=""/>
        <dsp:cNvSpPr/>
      </dsp:nvSpPr>
      <dsp:spPr>
        <a:xfrm>
          <a:off x="5794307" y="2041145"/>
          <a:ext cx="1523577" cy="264422"/>
        </a:xfrm>
        <a:custGeom>
          <a:avLst/>
          <a:gdLst/>
          <a:ahLst/>
          <a:cxnLst/>
          <a:rect l="0" t="0" r="0" b="0"/>
          <a:pathLst>
            <a:path>
              <a:moveTo>
                <a:pt x="0" y="0"/>
              </a:moveTo>
              <a:lnTo>
                <a:pt x="0" y="132211"/>
              </a:lnTo>
              <a:lnTo>
                <a:pt x="1523577" y="132211"/>
              </a:lnTo>
              <a:lnTo>
                <a:pt x="1523577" y="264422"/>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BA174-8F53-4DC0-B836-BFA91C05F018}">
      <dsp:nvSpPr>
        <dsp:cNvPr id="0" name=""/>
        <dsp:cNvSpPr/>
      </dsp:nvSpPr>
      <dsp:spPr>
        <a:xfrm>
          <a:off x="5748587" y="2041145"/>
          <a:ext cx="91440" cy="264422"/>
        </a:xfrm>
        <a:custGeom>
          <a:avLst/>
          <a:gdLst/>
          <a:ahLst/>
          <a:cxnLst/>
          <a:rect l="0" t="0" r="0" b="0"/>
          <a:pathLst>
            <a:path>
              <a:moveTo>
                <a:pt x="45720" y="0"/>
              </a:moveTo>
              <a:lnTo>
                <a:pt x="45720" y="264422"/>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19181-6239-409A-BBC9-56B0723C97AB}">
      <dsp:nvSpPr>
        <dsp:cNvPr id="0" name=""/>
        <dsp:cNvSpPr/>
      </dsp:nvSpPr>
      <dsp:spPr>
        <a:xfrm>
          <a:off x="3767067" y="2935145"/>
          <a:ext cx="151841" cy="653287"/>
        </a:xfrm>
        <a:custGeom>
          <a:avLst/>
          <a:gdLst/>
          <a:ahLst/>
          <a:cxnLst/>
          <a:rect l="0" t="0" r="0" b="0"/>
          <a:pathLst>
            <a:path>
              <a:moveTo>
                <a:pt x="0" y="0"/>
              </a:moveTo>
              <a:lnTo>
                <a:pt x="0" y="653287"/>
              </a:lnTo>
              <a:lnTo>
                <a:pt x="151841" y="653287"/>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3B1622-DA07-4EE7-8387-A63C97B14246}">
      <dsp:nvSpPr>
        <dsp:cNvPr id="0" name=""/>
        <dsp:cNvSpPr/>
      </dsp:nvSpPr>
      <dsp:spPr>
        <a:xfrm>
          <a:off x="4270729" y="2041145"/>
          <a:ext cx="1523577" cy="264422"/>
        </a:xfrm>
        <a:custGeom>
          <a:avLst/>
          <a:gdLst/>
          <a:ahLst/>
          <a:cxnLst/>
          <a:rect l="0" t="0" r="0" b="0"/>
          <a:pathLst>
            <a:path>
              <a:moveTo>
                <a:pt x="1523577" y="0"/>
              </a:moveTo>
              <a:lnTo>
                <a:pt x="1523577" y="132211"/>
              </a:lnTo>
              <a:lnTo>
                <a:pt x="0" y="132211"/>
              </a:lnTo>
              <a:lnTo>
                <a:pt x="0" y="264422"/>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D46773-3DCA-415A-812A-8BEFAE4C051A}">
      <dsp:nvSpPr>
        <dsp:cNvPr id="0" name=""/>
        <dsp:cNvSpPr/>
      </dsp:nvSpPr>
      <dsp:spPr>
        <a:xfrm>
          <a:off x="5794307" y="1147145"/>
          <a:ext cx="386788" cy="264422"/>
        </a:xfrm>
        <a:custGeom>
          <a:avLst/>
          <a:gdLst/>
          <a:ahLst/>
          <a:cxnLst/>
          <a:rect l="0" t="0" r="0" b="0"/>
          <a:pathLst>
            <a:path>
              <a:moveTo>
                <a:pt x="386788" y="0"/>
              </a:moveTo>
              <a:lnTo>
                <a:pt x="386788" y="132211"/>
              </a:lnTo>
              <a:lnTo>
                <a:pt x="0" y="132211"/>
              </a:lnTo>
              <a:lnTo>
                <a:pt x="0" y="264422"/>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DAC96B-278F-467B-9EEC-8B4ED4F47792}">
      <dsp:nvSpPr>
        <dsp:cNvPr id="0" name=""/>
        <dsp:cNvSpPr/>
      </dsp:nvSpPr>
      <dsp:spPr>
        <a:xfrm>
          <a:off x="1689065" y="2041145"/>
          <a:ext cx="1002822" cy="1226744"/>
        </a:xfrm>
        <a:custGeom>
          <a:avLst/>
          <a:gdLst/>
          <a:ahLst/>
          <a:cxnLst/>
          <a:rect l="0" t="0" r="0" b="0"/>
          <a:pathLst>
            <a:path>
              <a:moveTo>
                <a:pt x="0" y="0"/>
              </a:moveTo>
              <a:lnTo>
                <a:pt x="0" y="1094532"/>
              </a:lnTo>
              <a:lnTo>
                <a:pt x="1002822" y="1094532"/>
              </a:lnTo>
              <a:lnTo>
                <a:pt x="1002822" y="1226744"/>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E38A06-D5D6-4C05-B662-4A6EC4038FB8}">
      <dsp:nvSpPr>
        <dsp:cNvPr id="0" name=""/>
        <dsp:cNvSpPr/>
      </dsp:nvSpPr>
      <dsp:spPr>
        <a:xfrm>
          <a:off x="199722" y="2990617"/>
          <a:ext cx="206267" cy="597714"/>
        </a:xfrm>
        <a:custGeom>
          <a:avLst/>
          <a:gdLst/>
          <a:ahLst/>
          <a:cxnLst/>
          <a:rect l="0" t="0" r="0" b="0"/>
          <a:pathLst>
            <a:path>
              <a:moveTo>
                <a:pt x="0" y="0"/>
              </a:moveTo>
              <a:lnTo>
                <a:pt x="0" y="597714"/>
              </a:lnTo>
              <a:lnTo>
                <a:pt x="206267" y="597714"/>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519A10-42E7-4A20-81E7-D262F9352F50}">
      <dsp:nvSpPr>
        <dsp:cNvPr id="0" name=""/>
        <dsp:cNvSpPr/>
      </dsp:nvSpPr>
      <dsp:spPr>
        <a:xfrm>
          <a:off x="940422" y="2041145"/>
          <a:ext cx="748643" cy="319894"/>
        </a:xfrm>
        <a:custGeom>
          <a:avLst/>
          <a:gdLst/>
          <a:ahLst/>
          <a:cxnLst/>
          <a:rect l="0" t="0" r="0" b="0"/>
          <a:pathLst>
            <a:path>
              <a:moveTo>
                <a:pt x="748643" y="0"/>
              </a:moveTo>
              <a:lnTo>
                <a:pt x="748643" y="187683"/>
              </a:lnTo>
              <a:lnTo>
                <a:pt x="0" y="187683"/>
              </a:lnTo>
              <a:lnTo>
                <a:pt x="0" y="319894"/>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982CDC-4D05-4730-A66E-1718BFCAE0C1}">
      <dsp:nvSpPr>
        <dsp:cNvPr id="0" name=""/>
        <dsp:cNvSpPr/>
      </dsp:nvSpPr>
      <dsp:spPr>
        <a:xfrm>
          <a:off x="1689065" y="1147145"/>
          <a:ext cx="4492029" cy="264422"/>
        </a:xfrm>
        <a:custGeom>
          <a:avLst/>
          <a:gdLst/>
          <a:ahLst/>
          <a:cxnLst/>
          <a:rect l="0" t="0" r="0" b="0"/>
          <a:pathLst>
            <a:path>
              <a:moveTo>
                <a:pt x="4492029" y="0"/>
              </a:moveTo>
              <a:lnTo>
                <a:pt x="4492029" y="132211"/>
              </a:lnTo>
              <a:lnTo>
                <a:pt x="0" y="132211"/>
              </a:lnTo>
              <a:lnTo>
                <a:pt x="0" y="264422"/>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8A864B-DD8B-4F8C-8EE5-F2F85B903F50}">
      <dsp:nvSpPr>
        <dsp:cNvPr id="0" name=""/>
        <dsp:cNvSpPr/>
      </dsp:nvSpPr>
      <dsp:spPr>
        <a:xfrm>
          <a:off x="5263694" y="517567"/>
          <a:ext cx="1834802" cy="629577"/>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AbstractCollection</a:t>
          </a:r>
        </a:p>
      </dsp:txBody>
      <dsp:txXfrm>
        <a:off x="5263694" y="517567"/>
        <a:ext cx="1834802" cy="629577"/>
      </dsp:txXfrm>
    </dsp:sp>
    <dsp:sp modelId="{30A4534B-25BE-41A8-A877-FB841E643354}">
      <dsp:nvSpPr>
        <dsp:cNvPr id="0" name=""/>
        <dsp:cNvSpPr/>
      </dsp:nvSpPr>
      <dsp:spPr>
        <a:xfrm>
          <a:off x="1059488" y="1411567"/>
          <a:ext cx="1259154" cy="629577"/>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AbstractList</a:t>
          </a:r>
        </a:p>
      </dsp:txBody>
      <dsp:txXfrm>
        <a:off x="1059488" y="1411567"/>
        <a:ext cx="1259154" cy="629577"/>
      </dsp:txXfrm>
    </dsp:sp>
    <dsp:sp modelId="{E6D215E0-298D-4A8D-B35A-4E2F82FDD935}">
      <dsp:nvSpPr>
        <dsp:cNvPr id="0" name=""/>
        <dsp:cNvSpPr/>
      </dsp:nvSpPr>
      <dsp:spPr>
        <a:xfrm>
          <a:off x="14547" y="2361039"/>
          <a:ext cx="1851750" cy="62957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AbstractSequentialList</a:t>
          </a:r>
        </a:p>
      </dsp:txBody>
      <dsp:txXfrm>
        <a:off x="14547" y="2361039"/>
        <a:ext cx="1851750" cy="629577"/>
      </dsp:txXfrm>
    </dsp:sp>
    <dsp:sp modelId="{13224F64-1AF1-480A-A931-4A8A220421A9}">
      <dsp:nvSpPr>
        <dsp:cNvPr id="0" name=""/>
        <dsp:cNvSpPr/>
      </dsp:nvSpPr>
      <dsp:spPr>
        <a:xfrm>
          <a:off x="405990" y="3273542"/>
          <a:ext cx="1259154" cy="629577"/>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LinkedList</a:t>
          </a:r>
        </a:p>
      </dsp:txBody>
      <dsp:txXfrm>
        <a:off x="405990" y="3273542"/>
        <a:ext cx="1259154" cy="629577"/>
      </dsp:txXfrm>
    </dsp:sp>
    <dsp:sp modelId="{D135ED38-9456-4B17-B733-DDEBE5DC6083}">
      <dsp:nvSpPr>
        <dsp:cNvPr id="0" name=""/>
        <dsp:cNvSpPr/>
      </dsp:nvSpPr>
      <dsp:spPr>
        <a:xfrm>
          <a:off x="2062310" y="3267889"/>
          <a:ext cx="1259154" cy="629577"/>
        </a:xfrm>
        <a:prstGeom prst="rect">
          <a:avLst/>
        </a:prstGeom>
        <a:gradFill rotWithShape="1">
          <a:gsLst>
            <a:gs pos="0">
              <a:schemeClr val="accent1">
                <a:tint val="96000"/>
                <a:lumMod val="100000"/>
              </a:schemeClr>
            </a:gs>
            <a:gs pos="78000">
              <a:schemeClr val="accent1">
                <a:shade val="94000"/>
                <a:lumMod val="94000"/>
              </a:schemeClr>
            </a:gs>
          </a:gsLst>
          <a:lin ang="5400000" scaled="0"/>
        </a:gradFill>
        <a:ln w="12700" cap="rnd" cmpd="sng" algn="ctr">
          <a:solidFill>
            <a:schemeClr val="accent1"/>
          </a:solidFill>
          <a:prstDash val="solid"/>
        </a:ln>
        <a:effectLst>
          <a:outerShdw blurRad="38100" dist="254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ArrayList</a:t>
          </a:r>
        </a:p>
      </dsp:txBody>
      <dsp:txXfrm>
        <a:off x="2062310" y="3267889"/>
        <a:ext cx="1259154" cy="629577"/>
      </dsp:txXfrm>
    </dsp:sp>
    <dsp:sp modelId="{CD33BB2B-4207-4942-BCFB-4B833DD05118}">
      <dsp:nvSpPr>
        <dsp:cNvPr id="0" name=""/>
        <dsp:cNvSpPr/>
      </dsp:nvSpPr>
      <dsp:spPr>
        <a:xfrm>
          <a:off x="5164729" y="1411567"/>
          <a:ext cx="1259154" cy="629577"/>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AbstractSet</a:t>
          </a:r>
        </a:p>
      </dsp:txBody>
      <dsp:txXfrm>
        <a:off x="5164729" y="1411567"/>
        <a:ext cx="1259154" cy="629577"/>
      </dsp:txXfrm>
    </dsp:sp>
    <dsp:sp modelId="{B731DFB3-8119-45BE-B0B4-2819CDFC0732}">
      <dsp:nvSpPr>
        <dsp:cNvPr id="0" name=""/>
        <dsp:cNvSpPr/>
      </dsp:nvSpPr>
      <dsp:spPr>
        <a:xfrm>
          <a:off x="3641152" y="2305567"/>
          <a:ext cx="1259154" cy="62957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HashSet</a:t>
          </a:r>
        </a:p>
      </dsp:txBody>
      <dsp:txXfrm>
        <a:off x="3641152" y="2305567"/>
        <a:ext cx="1259154" cy="629577"/>
      </dsp:txXfrm>
    </dsp:sp>
    <dsp:sp modelId="{57204BD9-3032-4A95-B717-8C3C53E65451}">
      <dsp:nvSpPr>
        <dsp:cNvPr id="0" name=""/>
        <dsp:cNvSpPr/>
      </dsp:nvSpPr>
      <dsp:spPr>
        <a:xfrm>
          <a:off x="3918909" y="3273643"/>
          <a:ext cx="1259154" cy="629577"/>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LinkedHashSet</a:t>
          </a:r>
        </a:p>
      </dsp:txBody>
      <dsp:txXfrm>
        <a:off x="3918909" y="3273643"/>
        <a:ext cx="1259154" cy="629577"/>
      </dsp:txXfrm>
    </dsp:sp>
    <dsp:sp modelId="{08619A32-1C92-4A04-9380-5D1244FB17F2}">
      <dsp:nvSpPr>
        <dsp:cNvPr id="0" name=""/>
        <dsp:cNvSpPr/>
      </dsp:nvSpPr>
      <dsp:spPr>
        <a:xfrm>
          <a:off x="5164729" y="2305567"/>
          <a:ext cx="1259154" cy="62957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EnumSet</a:t>
          </a:r>
        </a:p>
      </dsp:txBody>
      <dsp:txXfrm>
        <a:off x="5164729" y="2305567"/>
        <a:ext cx="1259154" cy="629577"/>
      </dsp:txXfrm>
    </dsp:sp>
    <dsp:sp modelId="{DC4BA0F0-81B0-4585-BE32-D7B4D999FBED}">
      <dsp:nvSpPr>
        <dsp:cNvPr id="0" name=""/>
        <dsp:cNvSpPr/>
      </dsp:nvSpPr>
      <dsp:spPr>
        <a:xfrm>
          <a:off x="6688306" y="2305567"/>
          <a:ext cx="1259154" cy="62957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TreeSet</a:t>
          </a:r>
        </a:p>
      </dsp:txBody>
      <dsp:txXfrm>
        <a:off x="6688306" y="2305567"/>
        <a:ext cx="1259154" cy="629577"/>
      </dsp:txXfrm>
    </dsp:sp>
    <dsp:sp modelId="{F30C2E7D-15F3-407C-8788-FEB8B161DAA4}">
      <dsp:nvSpPr>
        <dsp:cNvPr id="0" name=""/>
        <dsp:cNvSpPr/>
      </dsp:nvSpPr>
      <dsp:spPr>
        <a:xfrm>
          <a:off x="7689470" y="1411567"/>
          <a:ext cx="2089655" cy="629577"/>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AbstractQueue</a:t>
          </a:r>
        </a:p>
      </dsp:txBody>
      <dsp:txXfrm>
        <a:off x="7689470" y="1411567"/>
        <a:ext cx="2089655" cy="629577"/>
      </dsp:txXfrm>
    </dsp:sp>
    <dsp:sp modelId="{E6440934-912F-49E0-A83A-5255C66D0F17}">
      <dsp:nvSpPr>
        <dsp:cNvPr id="0" name=""/>
        <dsp:cNvSpPr/>
      </dsp:nvSpPr>
      <dsp:spPr>
        <a:xfrm>
          <a:off x="8100763" y="2324083"/>
          <a:ext cx="1259154" cy="62957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PriorityQueue</a:t>
          </a:r>
          <a:endParaRPr lang="en-US" sz="1600" b="1" kern="1200" dirty="0"/>
        </a:p>
      </dsp:txBody>
      <dsp:txXfrm>
        <a:off x="8100763" y="2324083"/>
        <a:ext cx="1259154" cy="629577"/>
      </dsp:txXfrm>
    </dsp:sp>
    <dsp:sp modelId="{25E6F387-6F52-413B-8AD7-7C08F506A869}">
      <dsp:nvSpPr>
        <dsp:cNvPr id="0" name=""/>
        <dsp:cNvSpPr/>
      </dsp:nvSpPr>
      <dsp:spPr>
        <a:xfrm>
          <a:off x="10044950" y="2041220"/>
          <a:ext cx="1259154" cy="629577"/>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err="1"/>
            <a:t>ArrayQueue</a:t>
          </a:r>
          <a:endParaRPr lang="en-US" sz="1600" b="1" kern="1200" dirty="0"/>
        </a:p>
      </dsp:txBody>
      <dsp:txXfrm>
        <a:off x="10044950" y="2041220"/>
        <a:ext cx="1259154" cy="629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FED21-885F-4BFE-BCB3-2FE1BC17C5D3}">
      <dsp:nvSpPr>
        <dsp:cNvPr id="0" name=""/>
        <dsp:cNvSpPr/>
      </dsp:nvSpPr>
      <dsp:spPr>
        <a:xfrm>
          <a:off x="4330004" y="984527"/>
          <a:ext cx="3292487" cy="580586"/>
        </a:xfrm>
        <a:custGeom>
          <a:avLst/>
          <a:gdLst/>
          <a:ahLst/>
          <a:cxnLst/>
          <a:rect l="0" t="0" r="0" b="0"/>
          <a:pathLst>
            <a:path>
              <a:moveTo>
                <a:pt x="0" y="0"/>
              </a:moveTo>
              <a:lnTo>
                <a:pt x="0" y="426055"/>
              </a:lnTo>
              <a:lnTo>
                <a:pt x="3292487" y="426055"/>
              </a:lnTo>
              <a:lnTo>
                <a:pt x="3292487" y="580586"/>
              </a:lnTo>
            </a:path>
          </a:pathLst>
        </a:custGeom>
        <a:noFill/>
        <a:ln w="38100" cap="rnd" cmpd="sng" algn="ctr">
          <a:solidFill>
            <a:srgbClr val="F92805"/>
          </a:solidFill>
          <a:prstDash val="solid"/>
        </a:ln>
        <a:effectLst/>
      </dsp:spPr>
      <dsp:style>
        <a:lnRef idx="1">
          <a:scrgbClr r="0" g="0" b="0"/>
        </a:lnRef>
        <a:fillRef idx="0">
          <a:scrgbClr r="0" g="0" b="0"/>
        </a:fillRef>
        <a:effectRef idx="0">
          <a:scrgbClr r="0" g="0" b="0"/>
        </a:effectRef>
        <a:fontRef idx="minor"/>
      </dsp:style>
    </dsp:sp>
    <dsp:sp modelId="{D318458C-3830-4674-B3A8-E915978C6FEF}">
      <dsp:nvSpPr>
        <dsp:cNvPr id="0" name=""/>
        <dsp:cNvSpPr/>
      </dsp:nvSpPr>
      <dsp:spPr>
        <a:xfrm>
          <a:off x="4330004" y="984527"/>
          <a:ext cx="1619053" cy="580512"/>
        </a:xfrm>
        <a:custGeom>
          <a:avLst/>
          <a:gdLst/>
          <a:ahLst/>
          <a:cxnLst/>
          <a:rect l="0" t="0" r="0" b="0"/>
          <a:pathLst>
            <a:path>
              <a:moveTo>
                <a:pt x="0" y="0"/>
              </a:moveTo>
              <a:lnTo>
                <a:pt x="0" y="425981"/>
              </a:lnTo>
              <a:lnTo>
                <a:pt x="1619053" y="425981"/>
              </a:lnTo>
              <a:lnTo>
                <a:pt x="1619053" y="580512"/>
              </a:lnTo>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23FC1B-E2A8-4EB4-8D81-F64D7B2EB0A6}">
      <dsp:nvSpPr>
        <dsp:cNvPr id="0" name=""/>
        <dsp:cNvSpPr/>
      </dsp:nvSpPr>
      <dsp:spPr>
        <a:xfrm>
          <a:off x="4252436" y="984527"/>
          <a:ext cx="91440" cy="588261"/>
        </a:xfrm>
        <a:custGeom>
          <a:avLst/>
          <a:gdLst/>
          <a:ahLst/>
          <a:cxnLst/>
          <a:rect l="0" t="0" r="0" b="0"/>
          <a:pathLst>
            <a:path>
              <a:moveTo>
                <a:pt x="77568" y="0"/>
              </a:moveTo>
              <a:lnTo>
                <a:pt x="77568" y="433730"/>
              </a:lnTo>
              <a:lnTo>
                <a:pt x="45720" y="433730"/>
              </a:lnTo>
              <a:lnTo>
                <a:pt x="45720" y="588261"/>
              </a:lnTo>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AC96B-278F-467B-9EEC-8B4ED4F47792}">
      <dsp:nvSpPr>
        <dsp:cNvPr id="0" name=""/>
        <dsp:cNvSpPr/>
      </dsp:nvSpPr>
      <dsp:spPr>
        <a:xfrm>
          <a:off x="2527147" y="984527"/>
          <a:ext cx="1802856" cy="582727"/>
        </a:xfrm>
        <a:custGeom>
          <a:avLst/>
          <a:gdLst/>
          <a:ahLst/>
          <a:cxnLst/>
          <a:rect l="0" t="0" r="0" b="0"/>
          <a:pathLst>
            <a:path>
              <a:moveTo>
                <a:pt x="1802856" y="0"/>
              </a:moveTo>
              <a:lnTo>
                <a:pt x="1802856" y="428196"/>
              </a:lnTo>
              <a:lnTo>
                <a:pt x="0" y="428196"/>
              </a:lnTo>
              <a:lnTo>
                <a:pt x="0" y="582727"/>
              </a:lnTo>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D519A10-42E7-4A20-81E7-D262F9352F50}">
      <dsp:nvSpPr>
        <dsp:cNvPr id="0" name=""/>
        <dsp:cNvSpPr/>
      </dsp:nvSpPr>
      <dsp:spPr>
        <a:xfrm>
          <a:off x="147906" y="2308648"/>
          <a:ext cx="236122" cy="741827"/>
        </a:xfrm>
        <a:custGeom>
          <a:avLst/>
          <a:gdLst/>
          <a:ahLst/>
          <a:cxnLst/>
          <a:rect l="0" t="0" r="0" b="0"/>
          <a:pathLst>
            <a:path>
              <a:moveTo>
                <a:pt x="0" y="0"/>
              </a:moveTo>
              <a:lnTo>
                <a:pt x="0" y="741827"/>
              </a:lnTo>
              <a:lnTo>
                <a:pt x="236122" y="741827"/>
              </a:lnTo>
            </a:path>
          </a:pathLst>
        </a:custGeom>
        <a:noFill/>
        <a:ln w="28575" cap="rnd" cmpd="sng" algn="ctr">
          <a:solidFill>
            <a:scrgbClr r="0" g="0" b="0"/>
          </a:solidFill>
          <a:prstDash val="solid"/>
        </a:ln>
        <a:effectLst/>
      </dsp:spPr>
      <dsp:style>
        <a:lnRef idx="1">
          <a:scrgbClr r="0" g="0" b="0"/>
        </a:lnRef>
        <a:fillRef idx="0">
          <a:scrgbClr r="0" g="0" b="0"/>
        </a:fillRef>
        <a:effectRef idx="0">
          <a:scrgbClr r="0" g="0" b="0"/>
        </a:effectRef>
        <a:fontRef idx="minor"/>
      </dsp:style>
    </dsp:sp>
    <dsp:sp modelId="{4E982CDC-4D05-4730-A66E-1718BFCAE0C1}">
      <dsp:nvSpPr>
        <dsp:cNvPr id="0" name=""/>
        <dsp:cNvSpPr/>
      </dsp:nvSpPr>
      <dsp:spPr>
        <a:xfrm>
          <a:off x="736594" y="984527"/>
          <a:ext cx="3593409" cy="588261"/>
        </a:xfrm>
        <a:custGeom>
          <a:avLst/>
          <a:gdLst/>
          <a:ahLst/>
          <a:cxnLst/>
          <a:rect l="0" t="0" r="0" b="0"/>
          <a:pathLst>
            <a:path>
              <a:moveTo>
                <a:pt x="3593409" y="0"/>
              </a:moveTo>
              <a:lnTo>
                <a:pt x="3593409" y="433730"/>
              </a:lnTo>
              <a:lnTo>
                <a:pt x="0" y="433730"/>
              </a:lnTo>
              <a:lnTo>
                <a:pt x="0" y="588261"/>
              </a:lnTo>
            </a:path>
          </a:pathLst>
        </a:custGeom>
        <a:noFill/>
        <a:ln w="28575" cap="rnd" cmpd="sng" algn="ctr">
          <a:solidFill>
            <a:srgbClr val="FF0000"/>
          </a:solidFill>
          <a:prstDash val="solid"/>
        </a:ln>
        <a:effectLst/>
      </dsp:spPr>
      <dsp:style>
        <a:lnRef idx="1">
          <a:scrgbClr r="0" g="0" b="0"/>
        </a:lnRef>
        <a:fillRef idx="0">
          <a:scrgbClr r="0" g="0" b="0"/>
        </a:fillRef>
        <a:effectRef idx="0">
          <a:scrgbClr r="0" g="0" b="0"/>
        </a:effectRef>
        <a:fontRef idx="minor"/>
      </dsp:style>
    </dsp:sp>
    <dsp:sp modelId="{E48A864B-DD8B-4F8C-8EE5-F2F85B903F50}">
      <dsp:nvSpPr>
        <dsp:cNvPr id="0" name=""/>
        <dsp:cNvSpPr/>
      </dsp:nvSpPr>
      <dsp:spPr>
        <a:xfrm>
          <a:off x="3257731" y="248667"/>
          <a:ext cx="2144545" cy="735859"/>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err="1"/>
            <a:t>AbstractMap</a:t>
          </a:r>
          <a:endParaRPr lang="en-US" sz="2000" b="1" kern="1200" dirty="0"/>
        </a:p>
      </dsp:txBody>
      <dsp:txXfrm>
        <a:off x="3257731" y="248667"/>
        <a:ext cx="2144545" cy="735859"/>
      </dsp:txXfrm>
    </dsp:sp>
    <dsp:sp modelId="{30A4534B-25BE-41A8-A877-FB841E643354}">
      <dsp:nvSpPr>
        <dsp:cNvPr id="0" name=""/>
        <dsp:cNvSpPr/>
      </dsp:nvSpPr>
      <dsp:spPr>
        <a:xfrm>
          <a:off x="734" y="1572788"/>
          <a:ext cx="1471719" cy="735859"/>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HashMap</a:t>
          </a:r>
        </a:p>
      </dsp:txBody>
      <dsp:txXfrm>
        <a:off x="734" y="1572788"/>
        <a:ext cx="1471719" cy="735859"/>
      </dsp:txXfrm>
    </dsp:sp>
    <dsp:sp modelId="{E6D215E0-298D-4A8D-B35A-4E2F82FDD935}">
      <dsp:nvSpPr>
        <dsp:cNvPr id="0" name=""/>
        <dsp:cNvSpPr/>
      </dsp:nvSpPr>
      <dsp:spPr>
        <a:xfrm>
          <a:off x="384029" y="2682546"/>
          <a:ext cx="2164355" cy="735859"/>
        </a:xfrm>
        <a:prstGeom prst="rect">
          <a:avLst/>
        </a:prstGeom>
        <a:gradFill rotWithShape="1">
          <a:gsLst>
            <a:gs pos="0">
              <a:schemeClr val="accent2">
                <a:tint val="65000"/>
                <a:lumMod val="110000"/>
              </a:schemeClr>
            </a:gs>
            <a:gs pos="88000">
              <a:schemeClr val="accent2">
                <a:tint val="90000"/>
              </a:schemeClr>
            </a:gs>
          </a:gsLst>
          <a:lin ang="5400000" scaled="0"/>
        </a:gradFill>
        <a:ln w="12700"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LinkedHashMap</a:t>
          </a:r>
        </a:p>
      </dsp:txBody>
      <dsp:txXfrm>
        <a:off x="384029" y="2682546"/>
        <a:ext cx="2164355" cy="735859"/>
      </dsp:txXfrm>
    </dsp:sp>
    <dsp:sp modelId="{D135ED38-9456-4B17-B733-DDEBE5DC6083}">
      <dsp:nvSpPr>
        <dsp:cNvPr id="0" name=""/>
        <dsp:cNvSpPr/>
      </dsp:nvSpPr>
      <dsp:spPr>
        <a:xfrm>
          <a:off x="1791287" y="1567254"/>
          <a:ext cx="1471719" cy="735859"/>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TreeMap</a:t>
          </a:r>
        </a:p>
      </dsp:txBody>
      <dsp:txXfrm>
        <a:off x="1791287" y="1567254"/>
        <a:ext cx="1471719" cy="735859"/>
      </dsp:txXfrm>
    </dsp:sp>
    <dsp:sp modelId="{F30C2E7D-15F3-407C-8788-FEB8B161DAA4}">
      <dsp:nvSpPr>
        <dsp:cNvPr id="0" name=""/>
        <dsp:cNvSpPr/>
      </dsp:nvSpPr>
      <dsp:spPr>
        <a:xfrm>
          <a:off x="3562296" y="1572788"/>
          <a:ext cx="1471719" cy="735859"/>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EnumMap</a:t>
          </a:r>
        </a:p>
      </dsp:txBody>
      <dsp:txXfrm>
        <a:off x="3562296" y="1572788"/>
        <a:ext cx="1471719" cy="735859"/>
      </dsp:txXfrm>
    </dsp:sp>
    <dsp:sp modelId="{E6440934-912F-49E0-A83A-5255C66D0F17}">
      <dsp:nvSpPr>
        <dsp:cNvPr id="0" name=""/>
        <dsp:cNvSpPr/>
      </dsp:nvSpPr>
      <dsp:spPr>
        <a:xfrm>
          <a:off x="5213197" y="1565039"/>
          <a:ext cx="1471719" cy="735859"/>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WeakHashMap</a:t>
          </a:r>
        </a:p>
      </dsp:txBody>
      <dsp:txXfrm>
        <a:off x="5213197" y="1565039"/>
        <a:ext cx="1471719" cy="735859"/>
      </dsp:txXfrm>
    </dsp:sp>
    <dsp:sp modelId="{25E6F387-6F52-413B-8AD7-7C08F506A869}">
      <dsp:nvSpPr>
        <dsp:cNvPr id="0" name=""/>
        <dsp:cNvSpPr/>
      </dsp:nvSpPr>
      <dsp:spPr>
        <a:xfrm>
          <a:off x="6886631" y="1565113"/>
          <a:ext cx="1471719" cy="735859"/>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IdentityHashMap</a:t>
          </a:r>
        </a:p>
      </dsp:txBody>
      <dsp:txXfrm>
        <a:off x="6886631" y="1565113"/>
        <a:ext cx="1471719" cy="7358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C8FA53-DA52-AA48-4019-ED693575AC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5D8DABB-C27F-C904-9407-C091E96D2E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A722F3-8865-4B0D-B2BA-E9F9F2036525}" type="datetimeFigureOut">
              <a:rPr lang="en-US" smtClean="0"/>
              <a:t>2/3/2025</a:t>
            </a:fld>
            <a:endParaRPr lang="en-US"/>
          </a:p>
        </p:txBody>
      </p:sp>
      <p:sp>
        <p:nvSpPr>
          <p:cNvPr id="4" name="Footer Placeholder 3">
            <a:extLst>
              <a:ext uri="{FF2B5EF4-FFF2-40B4-BE49-F238E27FC236}">
                <a16:creationId xmlns:a16="http://schemas.microsoft.com/office/drawing/2014/main" id="{1DC8D6ED-2A0F-D872-63F9-CA10E7CFF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2AC640-4AD2-5ED4-819B-6B7CF4874E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E776C-320A-4CA3-918E-B6B11AE461C0}" type="slidenum">
              <a:rPr lang="en-US" smtClean="0"/>
              <a:t>‹#›</a:t>
            </a:fld>
            <a:endParaRPr lang="en-US"/>
          </a:p>
        </p:txBody>
      </p:sp>
    </p:spTree>
    <p:extLst>
      <p:ext uri="{BB962C8B-B14F-4D97-AF65-F5344CB8AC3E}">
        <p14:creationId xmlns:p14="http://schemas.microsoft.com/office/powerpoint/2010/main" val="229804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7D77A81-C7D6-480A-B84D-F6A314259D55}" type="datetimeFigureOut">
              <a:rPr lang="ar-EG" smtClean="0"/>
              <a:t>05/08/1446</a:t>
            </a:fld>
            <a:endParaRPr lang="ar-EG"/>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2E1C204-BBCA-4D8E-B292-942DA1DB8C81}" type="slidenum">
              <a:rPr lang="ar-EG" smtClean="0"/>
              <a:t>‹#›</a:t>
            </a:fld>
            <a:endParaRPr lang="ar-EG"/>
          </a:p>
        </p:txBody>
      </p:sp>
    </p:spTree>
    <p:extLst>
      <p:ext uri="{BB962C8B-B14F-4D97-AF65-F5344CB8AC3E}">
        <p14:creationId xmlns:p14="http://schemas.microsoft.com/office/powerpoint/2010/main" val="148395270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10"/>
          </p:nvPr>
        </p:nvSpPr>
        <p:spPr/>
        <p:txBody>
          <a:bodyPr/>
          <a:lstStyle/>
          <a:p>
            <a:fld id="{42E1C204-BBCA-4D8E-B292-942DA1DB8C81}" type="slidenum">
              <a:rPr lang="ar-EG" smtClean="0"/>
              <a:t>1</a:t>
            </a:fld>
            <a:endParaRPr lang="ar-EG"/>
          </a:p>
        </p:txBody>
      </p:sp>
    </p:spTree>
    <p:extLst>
      <p:ext uri="{BB962C8B-B14F-4D97-AF65-F5344CB8AC3E}">
        <p14:creationId xmlns:p14="http://schemas.microsoft.com/office/powerpoint/2010/main" val="280326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5DC67A-5AB8-4CD4-9004-0CF6688B9098}" type="slidenum">
              <a:rPr lang="en-US" smtClean="0"/>
              <a:t>23</a:t>
            </a:fld>
            <a:endParaRPr lang="en-US"/>
          </a:p>
        </p:txBody>
      </p:sp>
    </p:spTree>
    <p:extLst>
      <p:ext uri="{BB962C8B-B14F-4D97-AF65-F5344CB8AC3E}">
        <p14:creationId xmlns:p14="http://schemas.microsoft.com/office/powerpoint/2010/main" val="132552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924FF-8CA4-7848-9AB2-660CD4543BA4}" type="slidenum">
              <a:rPr lang="en-US" smtClean="0"/>
              <a:t>41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49957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A61924FF-8CA4-7848-9AB2-660CD4543BA4}" type="slidenum">
              <a:rPr lang="en-US" smtClean="0"/>
              <a:t>42</a:t>
            </a:fld>
            <a:endParaRPr lang="en-US"/>
          </a:p>
        </p:txBody>
      </p:sp>
    </p:spTree>
    <p:extLst>
      <p:ext uri="{BB962C8B-B14F-4D97-AF65-F5344CB8AC3E}">
        <p14:creationId xmlns:p14="http://schemas.microsoft.com/office/powerpoint/2010/main" val="345479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924FF-8CA4-7848-9AB2-660CD4543BA4}" type="slidenum">
              <a:rPr lang="en-US" smtClean="0"/>
              <a:t>47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391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924FF-8CA4-7848-9AB2-660CD4543BA4}" type="slidenum">
              <a:rPr lang="en-US" smtClean="0"/>
              <a:t>48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9343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X WITH 0 and accumulate on it </a:t>
            </a:r>
          </a:p>
        </p:txBody>
      </p:sp>
      <p:sp>
        <p:nvSpPr>
          <p:cNvPr id="4" name="Slide Number Placeholder 3"/>
          <p:cNvSpPr>
            <a:spLocks noGrp="1"/>
          </p:cNvSpPr>
          <p:nvPr>
            <p:ph type="sldNum" sz="quarter" idx="10"/>
          </p:nvPr>
        </p:nvSpPr>
        <p:spPr/>
        <p:txBody>
          <a:bodyPr/>
          <a:lstStyle/>
          <a:p>
            <a:fld id="{A61924FF-8CA4-7848-9AB2-660CD4543BA4}" type="slidenum">
              <a:rPr lang="en-US" smtClean="0"/>
              <a:t>50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79206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924FF-8CA4-7848-9AB2-660CD4543BA4}" type="slidenum">
              <a:rPr lang="en-US" smtClean="0"/>
              <a:t>55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37573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924FF-8CA4-7848-9AB2-660CD4543BA4}" type="slidenum">
              <a:rPr lang="en-US" smtClean="0"/>
              <a:t>59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65110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2409"/>
          <a:stretch/>
        </p:blipFill>
        <p:spPr>
          <a:xfrm>
            <a:off x="1" y="0"/>
            <a:ext cx="12188415" cy="6858000"/>
          </a:xfrm>
          <a:prstGeom prst="rect">
            <a:avLst/>
          </a:prstGeom>
        </p:spPr>
      </p:pic>
    </p:spTree>
    <p:extLst>
      <p:ext uri="{BB962C8B-B14F-4D97-AF65-F5344CB8AC3E}">
        <p14:creationId xmlns:p14="http://schemas.microsoft.com/office/powerpoint/2010/main" val="151985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105912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6272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2893686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317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106969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358166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567375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E18CBA99-1E45-463E-9CB8-C4A4FB32DEC5}" type="datetime5">
              <a:rPr lang="en-US" smtClean="0"/>
              <a:t>3-Feb-25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pPr algn="ctr"/>
            <a:fld id="{817179DE-9BF3-494C-804F-0C7C90AC8700}" type="slidenum">
              <a:rPr lang="en-GB" smtClean="0"/>
              <a:pPr algn="ctr"/>
              <a:t>‹#›</a:t>
            </a:fld>
            <a:endParaRPr lang="en-GB" dirty="0"/>
          </a:p>
        </p:txBody>
      </p:sp>
    </p:spTree>
    <p:extLst>
      <p:ext uri="{BB962C8B-B14F-4D97-AF65-F5344CB8AC3E}">
        <p14:creationId xmlns:p14="http://schemas.microsoft.com/office/powerpoint/2010/main" val="16569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C2633DE4-3B47-71F4-2AEF-1BAFC030FFA1}"/>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0258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180499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417281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179096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232035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0" y="609600"/>
            <a:ext cx="8596313" cy="1320800"/>
          </a:xfrm>
        </p:spPr>
        <p:txBody>
          <a:bodyPr>
            <a:normAutofit/>
          </a:bodyPr>
          <a:lstStyle>
            <a:lvl1pPr>
              <a:defRPr>
                <a:solidFill>
                  <a:schemeClr val="accent5">
                    <a:lumMod val="75000"/>
                  </a:schemeClr>
                </a:solidFill>
              </a:defRPr>
            </a:lvl1pPr>
          </a:lstStyle>
          <a:p>
            <a:pPr eaLnBrk="1" hangingPunct="1"/>
            <a:endParaRPr lang="en-US" dirty="0">
              <a:solidFill>
                <a:schemeClr val="accent5">
                  <a:lumMod val="75000"/>
                </a:schemeClr>
              </a:solidFill>
              <a:latin typeface="Oxygen" panose="02000503000000000000" pitchFamily="2" charset="0"/>
            </a:endParaRPr>
          </a:p>
        </p:txBody>
      </p:sp>
      <p:sp>
        <p:nvSpPr>
          <p:cNvPr id="6" name="Rectangle 3"/>
          <p:cNvSpPr>
            <a:spLocks noGrp="1" noChangeArrowheads="1"/>
          </p:cNvSpPr>
          <p:nvPr>
            <p:ph type="body" idx="4294967295"/>
          </p:nvPr>
        </p:nvSpPr>
        <p:spPr>
          <a:xfrm>
            <a:off x="1171574" y="1271588"/>
            <a:ext cx="9972676" cy="4854575"/>
          </a:xfrm>
        </p:spPr>
        <p:txBody>
          <a:bodyPr>
            <a:normAutofit/>
          </a:bodyPr>
          <a:lstStyle>
            <a:lvl1pPr>
              <a:defRPr sz="2000"/>
            </a:lvl1pPr>
          </a:lstStyle>
          <a:p>
            <a:pPr algn="just" eaLnBrk="1" hangingPunct="1"/>
            <a:endParaRPr lang="en-US" sz="1600" dirty="0"/>
          </a:p>
        </p:txBody>
      </p:sp>
    </p:spTree>
    <p:extLst>
      <p:ext uri="{BB962C8B-B14F-4D97-AF65-F5344CB8AC3E}">
        <p14:creationId xmlns:p14="http://schemas.microsoft.com/office/powerpoint/2010/main" val="123542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Tree>
    <p:extLst>
      <p:ext uri="{BB962C8B-B14F-4D97-AF65-F5344CB8AC3E}">
        <p14:creationId xmlns:p14="http://schemas.microsoft.com/office/powerpoint/2010/main" val="267379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F775E638-91B1-4476-90CE-725EE6B8F87C}" type="slidenum">
              <a:rPr lang="en-US" smtClean="0"/>
              <a:t>‹#›</a:t>
            </a:fld>
            <a:endParaRPr lang="en-US"/>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AA594882-0165-49C4-8ED7-F3522C7088F1}" type="datetimeFigureOut">
              <a:rPr lang="en-US" smtClean="0"/>
              <a:t>2/3/2025</a:t>
            </a:fld>
            <a:endParaRPr lang="en-US"/>
          </a:p>
        </p:txBody>
      </p:sp>
    </p:spTree>
    <p:extLst>
      <p:ext uri="{BB962C8B-B14F-4D97-AF65-F5344CB8AC3E}">
        <p14:creationId xmlns:p14="http://schemas.microsoft.com/office/powerpoint/2010/main" val="398990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Tree>
    <p:extLst>
      <p:ext uri="{BB962C8B-B14F-4D97-AF65-F5344CB8AC3E}">
        <p14:creationId xmlns:p14="http://schemas.microsoft.com/office/powerpoint/2010/main" val="39609893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 Target="slide1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26" Type="http://schemas.openxmlformats.org/officeDocument/2006/relationships/slide" Target="slide3.xml"/><Relationship Id="rId3" Type="http://schemas.openxmlformats.org/officeDocument/2006/relationships/tags" Target="../tags/tag28.xml"/><Relationship Id="rId21" Type="http://schemas.openxmlformats.org/officeDocument/2006/relationships/tags" Target="../tags/tag46.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slideLayout" Target="../slideLayouts/slideLayout2.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tags" Target="../tags/tag49.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tags" Target="../tags/tag48.xml"/><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tags" Target="../tags/tag47.xml"/><Relationship Id="rId27" Type="http://schemas.openxmlformats.org/officeDocument/2006/relationships/slide" Target="slide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ocs.oracle.com/javase/8/docs/api/java/util/stream/package-summary.html#Associativ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7672" y="1871380"/>
            <a:ext cx="7766936" cy="1646302"/>
          </a:xfrm>
        </p:spPr>
        <p:txBody>
          <a:bodyPr>
            <a:normAutofit fontScale="90000"/>
          </a:bodyPr>
          <a:lstStyle/>
          <a:p>
            <a:pPr algn="ctr">
              <a:spcBef>
                <a:spcPct val="50000"/>
              </a:spcBef>
            </a:pPr>
            <a:r>
              <a:rPr lang="en-US" sz="5400" b="1" dirty="0">
                <a:ln w="6600">
                  <a:solidFill>
                    <a:srgbClr val="FF0000"/>
                  </a:solidFill>
                  <a:prstDash val="solid"/>
                </a:ln>
                <a:solidFill>
                  <a:schemeClr val="accent1">
                    <a:lumMod val="75000"/>
                  </a:schemeClr>
                </a:solidFill>
                <a:effectLst>
                  <a:outerShdw dist="38100" dir="2700000" algn="tl" rotWithShape="0">
                    <a:schemeClr val="accent2"/>
                  </a:outerShdw>
                </a:effectLst>
              </a:rPr>
              <a:t>CORE</a:t>
            </a:r>
            <a:r>
              <a:rPr lang="en-US" sz="5400" b="1" dirty="0">
                <a:ln w="6600">
                  <a:solidFill>
                    <a:schemeClr val="accent2"/>
                  </a:solidFill>
                  <a:prstDash val="solid"/>
                </a:ln>
                <a:solidFill>
                  <a:schemeClr val="accent1">
                    <a:lumMod val="75000"/>
                  </a:schemeClr>
                </a:solidFill>
                <a:effectLst>
                  <a:outerShdw dist="38100" dir="2700000" algn="tl" rotWithShape="0">
                    <a:schemeClr val="accent2"/>
                  </a:outerShdw>
                </a:effectLst>
              </a:rPr>
              <a:t> </a:t>
            </a:r>
            <a:r>
              <a:rPr lang="en-US" sz="5400" b="1" dirty="0">
                <a:ln w="6600">
                  <a:solidFill>
                    <a:srgbClr val="FF0000"/>
                  </a:solidFill>
                  <a:prstDash val="solid"/>
                </a:ln>
                <a:solidFill>
                  <a:schemeClr val="accent1">
                    <a:lumMod val="75000"/>
                  </a:schemeClr>
                </a:solidFill>
                <a:effectLst>
                  <a:outerShdw dist="38100" dir="2700000" algn="tl" rotWithShape="0">
                    <a:schemeClr val="accent2"/>
                  </a:outerShdw>
                </a:effectLst>
              </a:rPr>
              <a:t>JAVA</a:t>
            </a:r>
            <a:r>
              <a:rPr lang="en-US" sz="5400" b="1" dirty="0">
                <a:ln w="6600">
                  <a:solidFill>
                    <a:schemeClr val="accent2"/>
                  </a:solidFill>
                  <a:prstDash val="solid"/>
                </a:ln>
                <a:solidFill>
                  <a:schemeClr val="accent1">
                    <a:lumMod val="75000"/>
                  </a:schemeClr>
                </a:solidFill>
                <a:effectLst>
                  <a:outerShdw dist="38100" dir="2700000" algn="tl" rotWithShape="0">
                    <a:schemeClr val="accent2"/>
                  </a:outerShdw>
                </a:effectLst>
              </a:rPr>
              <a:t> </a:t>
            </a:r>
            <a:r>
              <a:rPr lang="en-US" sz="5400" b="1" dirty="0">
                <a:ln w="6600">
                  <a:solidFill>
                    <a:srgbClr val="FF0000"/>
                  </a:solidFill>
                  <a:prstDash val="solid"/>
                </a:ln>
                <a:solidFill>
                  <a:schemeClr val="accent1">
                    <a:lumMod val="75000"/>
                  </a:schemeClr>
                </a:solidFill>
                <a:effectLst>
                  <a:outerShdw dist="38100" dir="2700000" algn="tl" rotWithShape="0">
                    <a:schemeClr val="accent2"/>
                  </a:outerShdw>
                </a:effectLst>
              </a:rPr>
              <a:t>PROGRAMMING</a:t>
            </a:r>
            <a:endParaRPr lang="en-US" sz="5400" b="1" dirty="0">
              <a:ln w="6600">
                <a:solidFill>
                  <a:srgbClr val="FF0000"/>
                </a:solidFill>
                <a:prstDash val="solid"/>
              </a:ln>
              <a:solidFill>
                <a:schemeClr val="accent1">
                  <a:lumMod val="75000"/>
                </a:schemeClr>
              </a:solidFill>
              <a:effectLst>
                <a:outerShdw dist="38100" dir="2700000" algn="tl" rotWithShape="0">
                  <a:schemeClr val="accent2"/>
                </a:outerShdw>
              </a:effectLst>
              <a:latin typeface="Oxygen" panose="02000503000000000000" pitchFamily="2" charset="0"/>
            </a:endParaRPr>
          </a:p>
        </p:txBody>
      </p:sp>
      <p:sp>
        <p:nvSpPr>
          <p:cNvPr id="3" name="Subtitle 2"/>
          <p:cNvSpPr>
            <a:spLocks noGrp="1"/>
          </p:cNvSpPr>
          <p:nvPr>
            <p:ph type="subTitle" idx="1"/>
          </p:nvPr>
        </p:nvSpPr>
        <p:spPr>
          <a:xfrm>
            <a:off x="2379264" y="4782353"/>
            <a:ext cx="7766936" cy="1096899"/>
          </a:xfrm>
        </p:spPr>
        <p:txBody>
          <a:bodyPr/>
          <a:lstStyle/>
          <a:p>
            <a:pPr algn="l">
              <a:lnSpc>
                <a:spcPct val="100000"/>
              </a:lnSpc>
              <a:spcBef>
                <a:spcPts val="0"/>
              </a:spcBef>
            </a:pPr>
            <a:r>
              <a:rPr lang="en-US" sz="1800" dirty="0">
                <a:solidFill>
                  <a:schemeClr val="accent2">
                    <a:lumMod val="75000"/>
                  </a:schemeClr>
                </a:solidFill>
                <a:latin typeface="Oxygen" panose="02000503000000000000" pitchFamily="2" charset="0"/>
              </a:rPr>
              <a:t> Presented By</a:t>
            </a:r>
          </a:p>
          <a:p>
            <a:pPr algn="l">
              <a:lnSpc>
                <a:spcPct val="100000"/>
              </a:lnSpc>
              <a:spcBef>
                <a:spcPts val="0"/>
              </a:spcBef>
            </a:pPr>
            <a:r>
              <a:rPr lang="en-US" dirty="0">
                <a:latin typeface="Oxygen" panose="02000503000000000000" pitchFamily="2" charset="0"/>
              </a:rPr>
              <a:t>Dr. </a:t>
            </a:r>
            <a:r>
              <a:rPr lang="en-US" dirty="0" err="1">
                <a:latin typeface="Oxygen" panose="02000503000000000000" pitchFamily="2" charset="0"/>
              </a:rPr>
              <a:t>Eman</a:t>
            </a:r>
            <a:r>
              <a:rPr lang="en-US" dirty="0">
                <a:latin typeface="Oxygen" panose="02000503000000000000" pitchFamily="2" charset="0"/>
              </a:rPr>
              <a:t> Hesham, DBA.</a:t>
            </a:r>
          </a:p>
        </p:txBody>
      </p:sp>
      <p:sp>
        <p:nvSpPr>
          <p:cNvPr id="5" name="Subtitle 11">
            <a:extLst>
              <a:ext uri="{FF2B5EF4-FFF2-40B4-BE49-F238E27FC236}">
                <a16:creationId xmlns:a16="http://schemas.microsoft.com/office/drawing/2014/main" id="{45F79AA9-23F2-63CA-E5E2-1CBBEE996577}"/>
              </a:ext>
            </a:extLst>
          </p:cNvPr>
          <p:cNvSpPr txBox="1">
            <a:spLocks/>
          </p:cNvSpPr>
          <p:nvPr/>
        </p:nvSpPr>
        <p:spPr>
          <a:xfrm>
            <a:off x="1763151" y="4016729"/>
            <a:ext cx="7055978" cy="266577"/>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AN INTRODUCTION TO JAVA</a:t>
            </a:r>
            <a:endParaRPr kumimoji="0" lang="en-GB"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96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00282890"/>
              </p:ext>
            </p:extLst>
          </p:nvPr>
        </p:nvGraphicFramePr>
        <p:xfrm>
          <a:off x="357808" y="1497495"/>
          <a:ext cx="11304105" cy="4346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solidFill>
                  <a:schemeClr val="accent4"/>
                </a:solidFill>
              </a:rPr>
              <a:t>Classes in the collections framework</a:t>
            </a:r>
          </a:p>
        </p:txBody>
      </p:sp>
    </p:spTree>
    <p:extLst>
      <p:ext uri="{BB962C8B-B14F-4D97-AF65-F5344CB8AC3E}">
        <p14:creationId xmlns:p14="http://schemas.microsoft.com/office/powerpoint/2010/main" val="126138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92977224"/>
              </p:ext>
            </p:extLst>
          </p:nvPr>
        </p:nvGraphicFramePr>
        <p:xfrm>
          <a:off x="1797844" y="1617249"/>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2"/>
          <p:cNvSpPr>
            <a:spLocks noGrp="1"/>
          </p:cNvSpPr>
          <p:nvPr>
            <p:ph type="title"/>
          </p:nvPr>
        </p:nvSpPr>
        <p:spPr/>
        <p:txBody>
          <a:bodyPr/>
          <a:lstStyle/>
          <a:p>
            <a:r>
              <a:rPr lang="en-US" dirty="0">
                <a:solidFill>
                  <a:schemeClr val="accent4"/>
                </a:solidFill>
              </a:rPr>
              <a:t>Classes in the collections framework</a:t>
            </a:r>
          </a:p>
        </p:txBody>
      </p:sp>
    </p:spTree>
    <p:extLst>
      <p:ext uri="{BB962C8B-B14F-4D97-AF65-F5344CB8AC3E}">
        <p14:creationId xmlns:p14="http://schemas.microsoft.com/office/powerpoint/2010/main" val="47607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Classes in the collections framework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6943943"/>
              </p:ext>
            </p:extLst>
          </p:nvPr>
        </p:nvGraphicFramePr>
        <p:xfrm>
          <a:off x="1282774" y="1443136"/>
          <a:ext cx="10112057" cy="4783057"/>
        </p:xfrm>
        <a:graphic>
          <a:graphicData uri="http://schemas.openxmlformats.org/drawingml/2006/table">
            <a:tbl>
              <a:tblPr firstRow="1" bandRow="1">
                <a:tableStyleId>{5C22544A-7EE6-4342-B048-85BDC9FD1C3A}</a:tableStyleId>
              </a:tblPr>
              <a:tblGrid>
                <a:gridCol w="2032417">
                  <a:extLst>
                    <a:ext uri="{9D8B030D-6E8A-4147-A177-3AD203B41FA5}">
                      <a16:colId xmlns:a16="http://schemas.microsoft.com/office/drawing/2014/main" val="2093670524"/>
                    </a:ext>
                  </a:extLst>
                </a:gridCol>
                <a:gridCol w="8079640">
                  <a:extLst>
                    <a:ext uri="{9D8B030D-6E8A-4147-A177-3AD203B41FA5}">
                      <a16:colId xmlns:a16="http://schemas.microsoft.com/office/drawing/2014/main" val="3932471076"/>
                    </a:ext>
                  </a:extLst>
                </a:gridCol>
              </a:tblGrid>
              <a:tr h="559210">
                <a:tc>
                  <a:txBody>
                    <a:bodyPr/>
                    <a:lstStyle/>
                    <a:p>
                      <a:pPr algn="ctr"/>
                      <a:r>
                        <a:rPr lang="en-US" sz="1800" dirty="0"/>
                        <a:t>Collection</a:t>
                      </a:r>
                      <a:r>
                        <a:rPr lang="en-US" sz="1800" baseline="0" dirty="0"/>
                        <a:t> Type</a:t>
                      </a:r>
                      <a:endParaRPr lang="en-US" sz="1800" dirty="0"/>
                    </a:p>
                  </a:txBody>
                  <a:tcPr anchor="ctr"/>
                </a:tc>
                <a:tc>
                  <a:txBody>
                    <a:bodyPr/>
                    <a:lstStyle/>
                    <a:p>
                      <a:pPr algn="ctr"/>
                      <a:r>
                        <a:rPr lang="en-US" sz="1800" dirty="0"/>
                        <a:t>Description</a:t>
                      </a:r>
                    </a:p>
                  </a:txBody>
                  <a:tcPr anchor="ctr"/>
                </a:tc>
                <a:extLst>
                  <a:ext uri="{0D108BD9-81ED-4DB2-BD59-A6C34878D82A}">
                    <a16:rowId xmlns:a16="http://schemas.microsoft.com/office/drawing/2014/main" val="2258991380"/>
                  </a:ext>
                </a:extLst>
              </a:tr>
              <a:tr h="559210">
                <a:tc>
                  <a:txBody>
                    <a:bodyPr/>
                    <a:lstStyle/>
                    <a:p>
                      <a:pPr algn="l"/>
                      <a:r>
                        <a:rPr lang="en-US" sz="1800" dirty="0"/>
                        <a:t>ArrayList</a:t>
                      </a:r>
                    </a:p>
                  </a:txBody>
                  <a:tcPr anchor="ctr"/>
                </a:tc>
                <a:tc>
                  <a:txBody>
                    <a:bodyPr/>
                    <a:lstStyle/>
                    <a:p>
                      <a:r>
                        <a:rPr lang="en-US" sz="1800" b="0" u="none" strike="noStrike" kern="1200" baseline="0" dirty="0">
                          <a:solidFill>
                            <a:schemeClr val="dk1"/>
                          </a:solidFill>
                        </a:rPr>
                        <a:t>An indexed sequence that grows and shrinks dynamically</a:t>
                      </a:r>
                      <a:endParaRPr lang="en-US" sz="1800" dirty="0"/>
                    </a:p>
                  </a:txBody>
                  <a:tcPr anchor="ctr"/>
                </a:tc>
                <a:extLst>
                  <a:ext uri="{0D108BD9-81ED-4DB2-BD59-A6C34878D82A}">
                    <a16:rowId xmlns:a16="http://schemas.microsoft.com/office/drawing/2014/main" val="1011124337"/>
                  </a:ext>
                </a:extLst>
              </a:tr>
              <a:tr h="559210">
                <a:tc>
                  <a:txBody>
                    <a:bodyPr/>
                    <a:lstStyle/>
                    <a:p>
                      <a:pPr algn="l"/>
                      <a:r>
                        <a:rPr lang="en-US" sz="1800" dirty="0"/>
                        <a:t>LinkedList</a:t>
                      </a:r>
                    </a:p>
                  </a:txBody>
                  <a:tcPr anchor="ctr"/>
                </a:tc>
                <a:tc>
                  <a:txBody>
                    <a:bodyPr/>
                    <a:lstStyle/>
                    <a:p>
                      <a:r>
                        <a:rPr lang="en-US" sz="1800" b="0" u="none" strike="noStrike" kern="1200" baseline="0" dirty="0">
                          <a:solidFill>
                            <a:schemeClr val="dk1"/>
                          </a:solidFill>
                        </a:rPr>
                        <a:t>An ordered sequence that allows efficient insertion and removal at any location</a:t>
                      </a:r>
                      <a:endParaRPr lang="en-US" sz="1800" dirty="0"/>
                    </a:p>
                  </a:txBody>
                  <a:tcPr anchor="ctr"/>
                </a:tc>
                <a:extLst>
                  <a:ext uri="{0D108BD9-81ED-4DB2-BD59-A6C34878D82A}">
                    <a16:rowId xmlns:a16="http://schemas.microsoft.com/office/drawing/2014/main" val="3462419770"/>
                  </a:ext>
                </a:extLst>
              </a:tr>
              <a:tr h="559210">
                <a:tc>
                  <a:txBody>
                    <a:bodyPr/>
                    <a:lstStyle/>
                    <a:p>
                      <a:pPr algn="l"/>
                      <a:r>
                        <a:rPr lang="en-US" sz="1800" dirty="0" err="1"/>
                        <a:t>ArrayDeque</a:t>
                      </a:r>
                      <a:endParaRPr lang="en-US" sz="1800" dirty="0"/>
                    </a:p>
                  </a:txBody>
                  <a:tcPr anchor="ctr"/>
                </a:tc>
                <a:tc>
                  <a:txBody>
                    <a:bodyPr/>
                    <a:lstStyle/>
                    <a:p>
                      <a:r>
                        <a:rPr lang="en-US" sz="1800" b="0" u="none" strike="noStrike" kern="1200" baseline="0" dirty="0">
                          <a:solidFill>
                            <a:schemeClr val="dk1"/>
                          </a:solidFill>
                        </a:rPr>
                        <a:t>A double-ended queue that is implemented as a circular array</a:t>
                      </a:r>
                      <a:endParaRPr lang="en-US" sz="1800" dirty="0"/>
                    </a:p>
                  </a:txBody>
                  <a:tcPr anchor="ctr"/>
                </a:tc>
                <a:extLst>
                  <a:ext uri="{0D108BD9-81ED-4DB2-BD59-A6C34878D82A}">
                    <a16:rowId xmlns:a16="http://schemas.microsoft.com/office/drawing/2014/main" val="2959104080"/>
                  </a:ext>
                </a:extLst>
              </a:tr>
              <a:tr h="309563">
                <a:tc>
                  <a:txBody>
                    <a:bodyPr/>
                    <a:lstStyle/>
                    <a:p>
                      <a:pPr algn="l"/>
                      <a:r>
                        <a:rPr lang="en-US" sz="1800" dirty="0"/>
                        <a:t>HashSet</a:t>
                      </a:r>
                    </a:p>
                  </a:txBody>
                  <a:tcPr anchor="ctr"/>
                </a:tc>
                <a:tc>
                  <a:txBody>
                    <a:bodyPr/>
                    <a:lstStyle/>
                    <a:p>
                      <a:pPr algn="l"/>
                      <a:r>
                        <a:rPr lang="en-US" sz="1800" b="0" u="none" strike="noStrike" kern="1200" baseline="0" dirty="0">
                          <a:solidFill>
                            <a:schemeClr val="dk1"/>
                          </a:solidFill>
                        </a:rPr>
                        <a:t>An unordered collection that rejects duplicates</a:t>
                      </a:r>
                      <a:endParaRPr lang="en-US" sz="1800" dirty="0"/>
                    </a:p>
                  </a:txBody>
                  <a:tcPr anchor="ctr"/>
                </a:tc>
                <a:extLst>
                  <a:ext uri="{0D108BD9-81ED-4DB2-BD59-A6C34878D82A}">
                    <a16:rowId xmlns:a16="http://schemas.microsoft.com/office/drawing/2014/main" val="2593348261"/>
                  </a:ext>
                </a:extLst>
              </a:tr>
              <a:tr h="309563">
                <a:tc>
                  <a:txBody>
                    <a:bodyPr/>
                    <a:lstStyle/>
                    <a:p>
                      <a:pPr algn="l"/>
                      <a:r>
                        <a:rPr lang="en-US" sz="1800" dirty="0"/>
                        <a:t>TreeSet</a:t>
                      </a:r>
                    </a:p>
                  </a:txBody>
                  <a:tcPr anchor="ctr"/>
                </a:tc>
                <a:tc>
                  <a:txBody>
                    <a:bodyPr/>
                    <a:lstStyle/>
                    <a:p>
                      <a:pPr algn="l"/>
                      <a:r>
                        <a:rPr lang="en-US" sz="1800" b="0" u="none" strike="noStrike" kern="1200" baseline="0" dirty="0">
                          <a:solidFill>
                            <a:schemeClr val="dk1"/>
                          </a:solidFill>
                        </a:rPr>
                        <a:t>A sorted set</a:t>
                      </a:r>
                      <a:endParaRPr lang="en-US" sz="1800" dirty="0"/>
                    </a:p>
                  </a:txBody>
                  <a:tcPr anchor="ctr"/>
                </a:tc>
                <a:extLst>
                  <a:ext uri="{0D108BD9-81ED-4DB2-BD59-A6C34878D82A}">
                    <a16:rowId xmlns:a16="http://schemas.microsoft.com/office/drawing/2014/main" val="1657504733"/>
                  </a:ext>
                </a:extLst>
              </a:tr>
              <a:tr h="309563">
                <a:tc>
                  <a:txBody>
                    <a:bodyPr/>
                    <a:lstStyle/>
                    <a:p>
                      <a:pPr algn="l"/>
                      <a:r>
                        <a:rPr lang="en-US" sz="1800" dirty="0"/>
                        <a:t>EnumSet</a:t>
                      </a:r>
                    </a:p>
                  </a:txBody>
                  <a:tcPr anchor="ctr"/>
                </a:tc>
                <a:tc>
                  <a:txBody>
                    <a:bodyPr/>
                    <a:lstStyle/>
                    <a:p>
                      <a:pPr algn="l"/>
                      <a:r>
                        <a:rPr lang="en-US" sz="1800" b="0" u="none" strike="noStrike" kern="1200" baseline="0" dirty="0">
                          <a:solidFill>
                            <a:schemeClr val="dk1"/>
                          </a:solidFill>
                        </a:rPr>
                        <a:t>A set of enumerated type values</a:t>
                      </a:r>
                      <a:endParaRPr lang="en-US" sz="1800" dirty="0"/>
                    </a:p>
                  </a:txBody>
                  <a:tcPr anchor="ctr"/>
                </a:tc>
                <a:extLst>
                  <a:ext uri="{0D108BD9-81ED-4DB2-BD59-A6C34878D82A}">
                    <a16:rowId xmlns:a16="http://schemas.microsoft.com/office/drawing/2014/main" val="1991900995"/>
                  </a:ext>
                </a:extLst>
              </a:tr>
              <a:tr h="559210">
                <a:tc>
                  <a:txBody>
                    <a:bodyPr/>
                    <a:lstStyle/>
                    <a:p>
                      <a:pPr algn="l"/>
                      <a:r>
                        <a:rPr lang="en-US" sz="1800" dirty="0"/>
                        <a:t>LinkedHashSet</a:t>
                      </a:r>
                    </a:p>
                  </a:txBody>
                  <a:tcPr anchor="ctr"/>
                </a:tc>
                <a:tc>
                  <a:txBody>
                    <a:bodyPr/>
                    <a:lstStyle/>
                    <a:p>
                      <a:r>
                        <a:rPr lang="en-US" sz="1800" b="0" u="none" strike="noStrike" kern="1200" baseline="0" dirty="0">
                          <a:solidFill>
                            <a:schemeClr val="dk1"/>
                          </a:solidFill>
                        </a:rPr>
                        <a:t>A set that remembers the order in which elements were inserted</a:t>
                      </a:r>
                      <a:endParaRPr lang="en-US" sz="1800" dirty="0"/>
                    </a:p>
                  </a:txBody>
                  <a:tcPr anchor="ctr"/>
                </a:tc>
                <a:extLst>
                  <a:ext uri="{0D108BD9-81ED-4DB2-BD59-A6C34878D82A}">
                    <a16:rowId xmlns:a16="http://schemas.microsoft.com/office/drawing/2014/main" val="1938172501"/>
                  </a:ext>
                </a:extLst>
              </a:tr>
              <a:tr h="808857">
                <a:tc>
                  <a:txBody>
                    <a:bodyPr/>
                    <a:lstStyle/>
                    <a:p>
                      <a:pPr algn="l"/>
                      <a:r>
                        <a:rPr lang="en-US" sz="1800" dirty="0"/>
                        <a:t>PriorityQueue</a:t>
                      </a:r>
                    </a:p>
                  </a:txBody>
                  <a:tcPr anchor="ctr"/>
                </a:tc>
                <a:tc>
                  <a:txBody>
                    <a:bodyPr/>
                    <a:lstStyle/>
                    <a:p>
                      <a:r>
                        <a:rPr lang="en-US" sz="1800" b="0" u="none" strike="noStrike" kern="1200" baseline="0" dirty="0">
                          <a:solidFill>
                            <a:schemeClr val="dk1"/>
                          </a:solidFill>
                        </a:rPr>
                        <a:t>Elements are ordered according to their natural ordering, or by a Comparator provided at queue construction time</a:t>
                      </a:r>
                      <a:endParaRPr lang="en-US" sz="1800" dirty="0"/>
                    </a:p>
                  </a:txBody>
                  <a:tcPr anchor="ctr"/>
                </a:tc>
                <a:extLst>
                  <a:ext uri="{0D108BD9-81ED-4DB2-BD59-A6C34878D82A}">
                    <a16:rowId xmlns:a16="http://schemas.microsoft.com/office/drawing/2014/main" val="3936420426"/>
                  </a:ext>
                </a:extLst>
              </a:tr>
            </a:tbl>
          </a:graphicData>
        </a:graphic>
      </p:graphicFrame>
    </p:spTree>
    <p:extLst>
      <p:ext uri="{BB962C8B-B14F-4D97-AF65-F5344CB8AC3E}">
        <p14:creationId xmlns:p14="http://schemas.microsoft.com/office/powerpoint/2010/main" val="174752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Classes in the collections framework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1443375"/>
              </p:ext>
            </p:extLst>
          </p:nvPr>
        </p:nvGraphicFramePr>
        <p:xfrm>
          <a:off x="677863" y="2160588"/>
          <a:ext cx="10122659" cy="3078480"/>
        </p:xfrm>
        <a:graphic>
          <a:graphicData uri="http://schemas.openxmlformats.org/drawingml/2006/table">
            <a:tbl>
              <a:tblPr firstRow="1" bandRow="1">
                <a:tableStyleId>{5C22544A-7EE6-4342-B048-85BDC9FD1C3A}</a:tableStyleId>
              </a:tblPr>
              <a:tblGrid>
                <a:gridCol w="2483625">
                  <a:extLst>
                    <a:ext uri="{9D8B030D-6E8A-4147-A177-3AD203B41FA5}">
                      <a16:colId xmlns:a16="http://schemas.microsoft.com/office/drawing/2014/main" val="2093670524"/>
                    </a:ext>
                  </a:extLst>
                </a:gridCol>
                <a:gridCol w="7639034">
                  <a:extLst>
                    <a:ext uri="{9D8B030D-6E8A-4147-A177-3AD203B41FA5}">
                      <a16:colId xmlns:a16="http://schemas.microsoft.com/office/drawing/2014/main" val="3932471076"/>
                    </a:ext>
                  </a:extLst>
                </a:gridCol>
              </a:tblGrid>
              <a:tr h="370840">
                <a:tc>
                  <a:txBody>
                    <a:bodyPr/>
                    <a:lstStyle/>
                    <a:p>
                      <a:pPr algn="ctr"/>
                      <a:r>
                        <a:rPr lang="en-US" sz="2000" dirty="0"/>
                        <a:t>Collection</a:t>
                      </a:r>
                      <a:r>
                        <a:rPr lang="en-US" sz="2000" baseline="0" dirty="0"/>
                        <a:t> Type</a:t>
                      </a:r>
                      <a:endParaRPr lang="en-US" sz="2000" dirty="0"/>
                    </a:p>
                  </a:txBody>
                  <a:tcPr anchor="ctr"/>
                </a:tc>
                <a:tc>
                  <a:txBody>
                    <a:bodyPr/>
                    <a:lstStyle/>
                    <a:p>
                      <a:pPr algn="ctr"/>
                      <a:r>
                        <a:rPr lang="en-US" sz="2000" dirty="0"/>
                        <a:t>Description</a:t>
                      </a:r>
                    </a:p>
                  </a:txBody>
                  <a:tcPr anchor="ctr"/>
                </a:tc>
                <a:extLst>
                  <a:ext uri="{0D108BD9-81ED-4DB2-BD59-A6C34878D82A}">
                    <a16:rowId xmlns:a16="http://schemas.microsoft.com/office/drawing/2014/main" val="2258991380"/>
                  </a:ext>
                </a:extLst>
              </a:tr>
              <a:tr h="370840">
                <a:tc>
                  <a:txBody>
                    <a:bodyPr/>
                    <a:lstStyle/>
                    <a:p>
                      <a:pPr algn="l"/>
                      <a:r>
                        <a:rPr lang="en-US" sz="2000" dirty="0"/>
                        <a:t>HashMap</a:t>
                      </a:r>
                    </a:p>
                  </a:txBody>
                  <a:tcPr anchor="ctr"/>
                </a:tc>
                <a:tc>
                  <a:txBody>
                    <a:bodyPr/>
                    <a:lstStyle/>
                    <a:p>
                      <a:r>
                        <a:rPr lang="en-US" sz="2000" b="0" u="none" strike="noStrike" kern="1200" baseline="0" dirty="0">
                          <a:solidFill>
                            <a:schemeClr val="dk1"/>
                          </a:solidFill>
                        </a:rPr>
                        <a:t>A data structure that stores key/value associations</a:t>
                      </a:r>
                      <a:endParaRPr lang="en-US" sz="2000" dirty="0"/>
                    </a:p>
                  </a:txBody>
                  <a:tcPr anchor="ctr"/>
                </a:tc>
                <a:extLst>
                  <a:ext uri="{0D108BD9-81ED-4DB2-BD59-A6C34878D82A}">
                    <a16:rowId xmlns:a16="http://schemas.microsoft.com/office/drawing/2014/main" val="1011124337"/>
                  </a:ext>
                </a:extLst>
              </a:tr>
              <a:tr h="370840">
                <a:tc>
                  <a:txBody>
                    <a:bodyPr/>
                    <a:lstStyle/>
                    <a:p>
                      <a:pPr algn="l"/>
                      <a:r>
                        <a:rPr lang="en-US" sz="2000" dirty="0"/>
                        <a:t>TreeMap</a:t>
                      </a:r>
                    </a:p>
                  </a:txBody>
                  <a:tcPr anchor="ctr"/>
                </a:tc>
                <a:tc>
                  <a:txBody>
                    <a:bodyPr/>
                    <a:lstStyle/>
                    <a:p>
                      <a:r>
                        <a:rPr lang="en-US" sz="2000" b="0" u="none" strike="noStrike" kern="1200" baseline="0" dirty="0">
                          <a:solidFill>
                            <a:schemeClr val="dk1"/>
                          </a:solidFill>
                        </a:rPr>
                        <a:t>A map in which the keys are sorted</a:t>
                      </a:r>
                      <a:endParaRPr lang="en-US" sz="2000" dirty="0"/>
                    </a:p>
                  </a:txBody>
                  <a:tcPr anchor="ctr"/>
                </a:tc>
                <a:extLst>
                  <a:ext uri="{0D108BD9-81ED-4DB2-BD59-A6C34878D82A}">
                    <a16:rowId xmlns:a16="http://schemas.microsoft.com/office/drawing/2014/main" val="3462419770"/>
                  </a:ext>
                </a:extLst>
              </a:tr>
              <a:tr h="370840">
                <a:tc>
                  <a:txBody>
                    <a:bodyPr/>
                    <a:lstStyle/>
                    <a:p>
                      <a:pPr algn="l"/>
                      <a:r>
                        <a:rPr lang="en-US" sz="2000" dirty="0"/>
                        <a:t>EnumMap</a:t>
                      </a:r>
                    </a:p>
                  </a:txBody>
                  <a:tcPr anchor="ctr"/>
                </a:tc>
                <a:tc>
                  <a:txBody>
                    <a:bodyPr/>
                    <a:lstStyle/>
                    <a:p>
                      <a:r>
                        <a:rPr lang="en-US" sz="2000" b="0" u="none" strike="noStrike" kern="1200" baseline="0" dirty="0">
                          <a:solidFill>
                            <a:schemeClr val="dk1"/>
                          </a:solidFill>
                        </a:rPr>
                        <a:t>A map in which the keys belong to an enumerated type</a:t>
                      </a:r>
                      <a:endParaRPr lang="en-US" sz="2000" dirty="0"/>
                    </a:p>
                  </a:txBody>
                  <a:tcPr anchor="ctr"/>
                </a:tc>
                <a:extLst>
                  <a:ext uri="{0D108BD9-81ED-4DB2-BD59-A6C34878D82A}">
                    <a16:rowId xmlns:a16="http://schemas.microsoft.com/office/drawing/2014/main" val="2959104080"/>
                  </a:ext>
                </a:extLst>
              </a:tr>
              <a:tr h="370840">
                <a:tc>
                  <a:txBody>
                    <a:bodyPr/>
                    <a:lstStyle/>
                    <a:p>
                      <a:pPr algn="l"/>
                      <a:r>
                        <a:rPr lang="en-US" sz="2000" dirty="0"/>
                        <a:t>LinkedHashMap</a:t>
                      </a:r>
                    </a:p>
                  </a:txBody>
                  <a:tcPr anchor="ctr"/>
                </a:tc>
                <a:tc>
                  <a:txBody>
                    <a:bodyPr/>
                    <a:lstStyle/>
                    <a:p>
                      <a:r>
                        <a:rPr lang="en-US" sz="2000" b="0" u="none" strike="noStrike" kern="1200" baseline="0" dirty="0">
                          <a:solidFill>
                            <a:schemeClr val="dk1"/>
                          </a:solidFill>
                        </a:rPr>
                        <a:t>A map that remembers the order in which entries were added</a:t>
                      </a:r>
                      <a:endParaRPr lang="en-US" sz="2000" dirty="0"/>
                    </a:p>
                  </a:txBody>
                  <a:tcPr anchor="ctr"/>
                </a:tc>
                <a:extLst>
                  <a:ext uri="{0D108BD9-81ED-4DB2-BD59-A6C34878D82A}">
                    <a16:rowId xmlns:a16="http://schemas.microsoft.com/office/drawing/2014/main" val="2593348261"/>
                  </a:ext>
                </a:extLst>
              </a:tr>
              <a:tr h="370840">
                <a:tc>
                  <a:txBody>
                    <a:bodyPr/>
                    <a:lstStyle/>
                    <a:p>
                      <a:pPr algn="l"/>
                      <a:r>
                        <a:rPr lang="en-US" sz="2000" dirty="0"/>
                        <a:t>WeakHashMap</a:t>
                      </a:r>
                    </a:p>
                  </a:txBody>
                  <a:tcPr anchor="ctr"/>
                </a:tc>
                <a:tc>
                  <a:txBody>
                    <a:bodyPr/>
                    <a:lstStyle/>
                    <a:p>
                      <a:r>
                        <a:rPr lang="en-US" sz="2000" b="0" u="none" strike="noStrike" kern="1200" baseline="0" dirty="0">
                          <a:solidFill>
                            <a:schemeClr val="dk1"/>
                          </a:solidFill>
                        </a:rPr>
                        <a:t>A map with values that can be reclaimed by the garbage collector if they are not used elsewhere</a:t>
                      </a:r>
                      <a:endParaRPr lang="en-US" sz="2000" dirty="0"/>
                    </a:p>
                  </a:txBody>
                  <a:tcPr anchor="ctr"/>
                </a:tc>
                <a:extLst>
                  <a:ext uri="{0D108BD9-81ED-4DB2-BD59-A6C34878D82A}">
                    <a16:rowId xmlns:a16="http://schemas.microsoft.com/office/drawing/2014/main" val="1657504733"/>
                  </a:ext>
                </a:extLst>
              </a:tr>
              <a:tr h="370840">
                <a:tc>
                  <a:txBody>
                    <a:bodyPr/>
                    <a:lstStyle/>
                    <a:p>
                      <a:pPr algn="l"/>
                      <a:r>
                        <a:rPr lang="en-US" sz="2000" dirty="0"/>
                        <a:t>IdentityHashMap</a:t>
                      </a:r>
                    </a:p>
                  </a:txBody>
                  <a:tcPr anchor="ctr"/>
                </a:tc>
                <a:tc>
                  <a:txBody>
                    <a:bodyPr/>
                    <a:lstStyle/>
                    <a:p>
                      <a:r>
                        <a:rPr lang="en-US" sz="2000" b="0" u="none" strike="noStrike" kern="1200" baseline="0" dirty="0">
                          <a:solidFill>
                            <a:schemeClr val="dk1"/>
                          </a:solidFill>
                        </a:rPr>
                        <a:t>A map with keys that are compared by ==, not equals</a:t>
                      </a:r>
                      <a:endParaRPr lang="en-US" sz="2000" dirty="0"/>
                    </a:p>
                  </a:txBody>
                  <a:tcPr anchor="ctr"/>
                </a:tc>
                <a:extLst>
                  <a:ext uri="{0D108BD9-81ED-4DB2-BD59-A6C34878D82A}">
                    <a16:rowId xmlns:a16="http://schemas.microsoft.com/office/drawing/2014/main" val="1991900995"/>
                  </a:ext>
                </a:extLst>
              </a:tr>
            </a:tbl>
          </a:graphicData>
        </a:graphic>
      </p:graphicFrame>
    </p:spTree>
    <p:extLst>
      <p:ext uri="{BB962C8B-B14F-4D97-AF65-F5344CB8AC3E}">
        <p14:creationId xmlns:p14="http://schemas.microsoft.com/office/powerpoint/2010/main" val="148169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1325217"/>
            <a:ext cx="11037588" cy="4716145"/>
          </a:xfrm>
        </p:spPr>
        <p:txBody>
          <a:bodyPr>
            <a:normAutofit/>
          </a:bodyPr>
          <a:lstStyle/>
          <a:p>
            <a:pPr>
              <a:lnSpc>
                <a:spcPct val="150000"/>
              </a:lnSpc>
            </a:pPr>
            <a:r>
              <a:rPr lang="en-US" sz="2000" dirty="0"/>
              <a:t>Arrays and ArrayList are used frequently when we are developing different applications.</a:t>
            </a:r>
          </a:p>
          <a:p>
            <a:pPr>
              <a:lnSpc>
                <a:spcPct val="150000"/>
              </a:lnSpc>
            </a:pPr>
            <a:r>
              <a:rPr lang="en-US" sz="2000" dirty="0"/>
              <a:t>However, arrays and array lists suffer from a major drawback.</a:t>
            </a:r>
          </a:p>
          <a:p>
            <a:pPr>
              <a:lnSpc>
                <a:spcPct val="150000"/>
              </a:lnSpc>
            </a:pPr>
            <a:r>
              <a:rPr lang="en-US" sz="2000" dirty="0"/>
              <a:t>Removing an element from the middle of an array is expensive since all array elements beyond the removed one must be moved toward the beginning of the array. The same is true for inserting elements in the middle.</a:t>
            </a:r>
          </a:p>
          <a:p>
            <a:pPr>
              <a:lnSpc>
                <a:spcPct val="150000"/>
              </a:lnSpc>
            </a:pPr>
            <a:r>
              <a:rPr lang="en-US" sz="2000" dirty="0"/>
              <a:t>Another well-known data structure, the </a:t>
            </a:r>
            <a:r>
              <a:rPr lang="en-US" sz="2000" i="1" dirty="0"/>
              <a:t>linked list</a:t>
            </a:r>
            <a:r>
              <a:rPr lang="en-US" sz="2000" dirty="0"/>
              <a:t>, solves this problem.</a:t>
            </a:r>
          </a:p>
        </p:txBody>
      </p:sp>
      <p:sp>
        <p:nvSpPr>
          <p:cNvPr id="3" name="Title 2"/>
          <p:cNvSpPr>
            <a:spLocks noGrp="1"/>
          </p:cNvSpPr>
          <p:nvPr>
            <p:ph type="title"/>
          </p:nvPr>
        </p:nvSpPr>
        <p:spPr/>
        <p:txBody>
          <a:bodyPr/>
          <a:lstStyle/>
          <a:p>
            <a:r>
              <a:rPr lang="en-US" dirty="0">
                <a:solidFill>
                  <a:schemeClr val="accent4"/>
                </a:solidFill>
              </a:rPr>
              <a:t>Linked Lists</a:t>
            </a:r>
          </a:p>
        </p:txBody>
      </p:sp>
    </p:spTree>
    <p:extLst>
      <p:ext uri="{BB962C8B-B14F-4D97-AF65-F5344CB8AC3E}">
        <p14:creationId xmlns:p14="http://schemas.microsoft.com/office/powerpoint/2010/main" val="428876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3" y="1488613"/>
            <a:ext cx="10958075" cy="3880773"/>
          </a:xfrm>
        </p:spPr>
        <p:txBody>
          <a:bodyPr vert="horz" lIns="91440" tIns="45720" rIns="91440" bIns="45720" rtlCol="0">
            <a:normAutofit/>
          </a:bodyPr>
          <a:lstStyle/>
          <a:p>
            <a:pPr>
              <a:lnSpc>
                <a:spcPct val="150000"/>
              </a:lnSpc>
            </a:pPr>
            <a:r>
              <a:rPr lang="en-US" sz="2000" dirty="0"/>
              <a:t>While an array stores object references in consecutive memory locations, a linked list stores each object in a separate link.</a:t>
            </a:r>
          </a:p>
          <a:p>
            <a:pPr>
              <a:lnSpc>
                <a:spcPct val="150000"/>
              </a:lnSpc>
            </a:pPr>
            <a:r>
              <a:rPr lang="en-US" sz="2000" dirty="0"/>
              <a:t>Each link also stores a reference to the next link in the sequence.</a:t>
            </a:r>
          </a:p>
          <a:p>
            <a:pPr>
              <a:lnSpc>
                <a:spcPct val="150000"/>
              </a:lnSpc>
            </a:pPr>
            <a:r>
              <a:rPr lang="en-US" sz="2000" dirty="0"/>
              <a:t>In the Java programming language, all linked lists are actually doubly linked; that is, each link also stores a reference to its predecessor</a:t>
            </a:r>
          </a:p>
          <a:p>
            <a:pPr>
              <a:lnSpc>
                <a:spcPct val="150000"/>
              </a:lnSpc>
            </a:pPr>
            <a:r>
              <a:rPr lang="en-US" sz="2000" dirty="0"/>
              <a:t>Removing an element from the middle of a linked list is an inexpensive operation—only the links around the element to be removed need to be updated</a:t>
            </a:r>
          </a:p>
        </p:txBody>
      </p:sp>
      <p:sp>
        <p:nvSpPr>
          <p:cNvPr id="8" name="Title 2"/>
          <p:cNvSpPr>
            <a:spLocks noGrp="1"/>
          </p:cNvSpPr>
          <p:nvPr>
            <p:ph type="title"/>
          </p:nvPr>
        </p:nvSpPr>
        <p:spPr/>
        <p:txBody>
          <a:bodyPr/>
          <a:lstStyle/>
          <a:p>
            <a:r>
              <a:rPr lang="en-US" dirty="0">
                <a:solidFill>
                  <a:schemeClr val="accent4"/>
                </a:solidFill>
              </a:rPr>
              <a:t>Linked Lists</a:t>
            </a:r>
          </a:p>
        </p:txBody>
      </p:sp>
      <p:pic>
        <p:nvPicPr>
          <p:cNvPr id="9" name="Picture 8"/>
          <p:cNvPicPr>
            <a:picLocks noChangeAspect="1"/>
          </p:cNvPicPr>
          <p:nvPr/>
        </p:nvPicPr>
        <p:blipFill>
          <a:blip r:embed="rId2"/>
          <a:stretch>
            <a:fillRect/>
          </a:stretch>
        </p:blipFill>
        <p:spPr>
          <a:xfrm>
            <a:off x="4534072" y="5244574"/>
            <a:ext cx="6602896" cy="1358253"/>
          </a:xfrm>
          <a:prstGeom prst="rect">
            <a:avLst/>
          </a:prstGeom>
        </p:spPr>
      </p:pic>
    </p:spTree>
    <p:extLst>
      <p:ext uri="{BB962C8B-B14F-4D97-AF65-F5344CB8AC3E}">
        <p14:creationId xmlns:p14="http://schemas.microsoft.com/office/powerpoint/2010/main" val="307054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3" y="1488613"/>
            <a:ext cx="10706283" cy="3880773"/>
          </a:xfrm>
        </p:spPr>
        <p:txBody>
          <a:bodyPr vert="horz" lIns="91440" tIns="45720" rIns="91440" bIns="45720" rtlCol="0">
            <a:normAutofit/>
          </a:bodyPr>
          <a:lstStyle/>
          <a:p>
            <a:pPr>
              <a:lnSpc>
                <a:spcPct val="150000"/>
              </a:lnSpc>
            </a:pPr>
            <a:r>
              <a:rPr lang="en-US" sz="2000" dirty="0"/>
              <a:t>The following code example adds three elements and then removes the second one:</a:t>
            </a:r>
          </a:p>
        </p:txBody>
      </p:sp>
      <p:sp>
        <p:nvSpPr>
          <p:cNvPr id="9" name="Title 2"/>
          <p:cNvSpPr>
            <a:spLocks noGrp="1"/>
          </p:cNvSpPr>
          <p:nvPr>
            <p:ph type="title"/>
          </p:nvPr>
        </p:nvSpPr>
        <p:spPr/>
        <p:txBody>
          <a:bodyPr/>
          <a:lstStyle/>
          <a:p>
            <a:r>
              <a:rPr lang="en-US" dirty="0">
                <a:solidFill>
                  <a:schemeClr val="accent4"/>
                </a:solidFill>
              </a:rPr>
              <a:t>Linked Lists</a:t>
            </a:r>
          </a:p>
        </p:txBody>
      </p:sp>
      <p:sp>
        <p:nvSpPr>
          <p:cNvPr id="4" name="Rectangle 3"/>
          <p:cNvSpPr/>
          <p:nvPr/>
        </p:nvSpPr>
        <p:spPr>
          <a:xfrm>
            <a:off x="2117254" y="2221947"/>
            <a:ext cx="7826439" cy="4199226"/>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LinkedList implements List</a:t>
            </a:r>
            <a:endPar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List&lt;String&gt; staff = </a:t>
            </a:r>
            <a:r>
              <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LinkedList&lt;&gt;();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staff.add(</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“First"</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staff.add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(new String(</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“Second“)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staff.add(</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“Third"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Iterator iter = staff.iterator();</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String first = iter.next(); </a:t>
            </a:r>
            <a:r>
              <a:rPr kumimoji="0" lang="en-US" sz="20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visit first element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String second = iter.next(); </a:t>
            </a:r>
            <a:r>
              <a:rPr kumimoji="0" lang="en-US" sz="20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visit second element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iter.remove(); </a:t>
            </a:r>
            <a:r>
              <a:rPr kumimoji="0" lang="en-US" sz="20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remove last visited element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309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3" y="1550505"/>
            <a:ext cx="10640023" cy="4490858"/>
          </a:xfrm>
        </p:spPr>
        <p:txBody>
          <a:bodyPr vert="horz" lIns="91440" tIns="45720" rIns="91440" bIns="45720" rtlCol="0">
            <a:normAutofit/>
          </a:bodyPr>
          <a:lstStyle/>
          <a:p>
            <a:pPr>
              <a:lnSpc>
                <a:spcPct val="150000"/>
              </a:lnSpc>
            </a:pPr>
            <a:r>
              <a:rPr lang="en-US" sz="2000" dirty="0"/>
              <a:t>A linked list is an ordered collection in which the position of the objects matters.</a:t>
            </a:r>
          </a:p>
          <a:p>
            <a:pPr>
              <a:lnSpc>
                <a:spcPct val="150000"/>
              </a:lnSpc>
            </a:pPr>
            <a:r>
              <a:rPr lang="en-US" sz="2000" dirty="0"/>
              <a:t>The </a:t>
            </a:r>
            <a:r>
              <a:rPr lang="en-US" sz="2000" dirty="0" err="1">
                <a:solidFill>
                  <a:srgbClr val="FF0000"/>
                </a:solidFill>
              </a:rPr>
              <a:t>LinkedList.add</a:t>
            </a:r>
            <a:r>
              <a:rPr lang="en-US" sz="2000" dirty="0"/>
              <a:t> method adds the object to the end of the list. But you will often want to add objects somewhere in the middle of a list.</a:t>
            </a:r>
          </a:p>
          <a:p>
            <a:pPr>
              <a:lnSpc>
                <a:spcPct val="150000"/>
              </a:lnSpc>
            </a:pPr>
            <a:r>
              <a:rPr lang="en-US" sz="2000" dirty="0"/>
              <a:t>This position dependent add method is the responsibility of an iterator, since iterators describe positions in collections.</a:t>
            </a:r>
          </a:p>
          <a:p>
            <a:pPr>
              <a:lnSpc>
                <a:spcPct val="150000"/>
              </a:lnSpc>
            </a:pPr>
            <a:r>
              <a:rPr lang="en-US" sz="2000" dirty="0"/>
              <a:t>Using iterators to add elements makes sense only for collections that have a natural ordering.</a:t>
            </a:r>
          </a:p>
        </p:txBody>
      </p:sp>
      <p:sp>
        <p:nvSpPr>
          <p:cNvPr id="8" name="Title 2"/>
          <p:cNvSpPr>
            <a:spLocks noGrp="1"/>
          </p:cNvSpPr>
          <p:nvPr>
            <p:ph type="title"/>
          </p:nvPr>
        </p:nvSpPr>
        <p:spPr/>
        <p:txBody>
          <a:bodyPr/>
          <a:lstStyle/>
          <a:p>
            <a:r>
              <a:rPr lang="en-US" dirty="0">
                <a:solidFill>
                  <a:schemeClr val="accent4"/>
                </a:solidFill>
              </a:rPr>
              <a:t>Linked Lists</a:t>
            </a:r>
          </a:p>
        </p:txBody>
      </p:sp>
    </p:spTree>
    <p:extLst>
      <p:ext uri="{BB962C8B-B14F-4D97-AF65-F5344CB8AC3E}">
        <p14:creationId xmlns:p14="http://schemas.microsoft.com/office/powerpoint/2010/main" val="26915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562672"/>
            <a:ext cx="10515600" cy="2677656"/>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List&lt;String&gt; </a:t>
            </a:r>
            <a:r>
              <a:rPr kumimoji="0" lang="en-US" sz="2400" b="1" i="1" u="none" strike="noStrike" kern="1200" cap="none" spc="0" normalizeH="0" baseline="0" noProof="0" dirty="0">
                <a:ln>
                  <a:noFill/>
                </a:ln>
                <a:solidFill>
                  <a:srgbClr val="0000C0"/>
                </a:solidFill>
                <a:effectLst/>
                <a:uLnTx/>
                <a:uFillTx/>
                <a:latin typeface="Consolas" panose="020B0609020204030204" pitchFamily="49" charset="0"/>
                <a:ea typeface="+mn-ea"/>
                <a:cs typeface="+mn-cs"/>
              </a:rPr>
              <a:t>numbers</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400" b="1" i="1"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LinkedList&lt;&gt;();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numbers.add(</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"First"</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numbers.add(</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"Second"</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numbers.add(</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"Third"</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ListIterator&lt;String&gt; </a:t>
            </a:r>
            <a:r>
              <a:rPr kumimoji="0" lang="en-US" sz="2400" b="1" i="1" u="none" strike="noStrike" kern="1200" cap="none" spc="0" normalizeH="0" baseline="0" noProof="0" dirty="0">
                <a:ln>
                  <a:noFill/>
                </a:ln>
                <a:solidFill>
                  <a:srgbClr val="0000C0"/>
                </a:solidFill>
                <a:effectLst/>
                <a:uLnTx/>
                <a:uFillTx/>
                <a:latin typeface="Consolas" panose="020B0609020204030204" pitchFamily="49" charset="0"/>
                <a:ea typeface="+mn-ea"/>
                <a:cs typeface="+mn-cs"/>
              </a:rPr>
              <a:t>iter</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400" b="1" i="1" u="none" strike="noStrike" kern="1200" cap="none" spc="0" normalizeH="0" baseline="0" noProof="0" dirty="0">
                <a:ln>
                  <a:noFill/>
                </a:ln>
                <a:solidFill>
                  <a:srgbClr val="0000C0"/>
                </a:solidFill>
                <a:effectLst/>
                <a:uLnTx/>
                <a:uFillTx/>
                <a:latin typeface="Consolas" panose="020B0609020204030204" pitchFamily="49" charset="0"/>
                <a:ea typeface="+mn-ea"/>
                <a:cs typeface="+mn-cs"/>
              </a:rPr>
              <a:t>numbers</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.listIterator();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iter.next(); </a:t>
            </a:r>
            <a:r>
              <a:rPr kumimoji="0" lang="en-US" sz="24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skip past first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iter.add(</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"Before Second"</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itle 2"/>
          <p:cNvSpPr>
            <a:spLocks noGrp="1"/>
          </p:cNvSpPr>
          <p:nvPr>
            <p:ph type="title"/>
          </p:nvPr>
        </p:nvSpPr>
        <p:spPr/>
        <p:txBody>
          <a:bodyPr/>
          <a:lstStyle/>
          <a:p>
            <a:r>
              <a:rPr lang="en-US" dirty="0">
                <a:solidFill>
                  <a:schemeClr val="accent4"/>
                </a:solidFill>
              </a:rPr>
              <a:t>Linked Lists</a:t>
            </a:r>
          </a:p>
        </p:txBody>
      </p:sp>
    </p:spTree>
    <p:extLst>
      <p:ext uri="{BB962C8B-B14F-4D97-AF65-F5344CB8AC3E}">
        <p14:creationId xmlns:p14="http://schemas.microsoft.com/office/powerpoint/2010/main" val="71648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7334" y="2160589"/>
            <a:ext cx="10136440" cy="3880773"/>
          </a:xfrm>
        </p:spPr>
        <p:txBody>
          <a:bodyPr vert="horz" lIns="91440" tIns="45720" rIns="91440" bIns="45720" rtlCol="0">
            <a:normAutofit/>
          </a:bodyPr>
          <a:lstStyle/>
          <a:p>
            <a:pPr>
              <a:lnSpc>
                <a:spcPct val="150000"/>
              </a:lnSpc>
            </a:pPr>
            <a:r>
              <a:rPr lang="en-US" sz="2000" dirty="0"/>
              <a:t>The following program puts linked lists to work. </a:t>
            </a:r>
          </a:p>
          <a:p>
            <a:pPr>
              <a:lnSpc>
                <a:spcPct val="150000"/>
              </a:lnSpc>
            </a:pPr>
            <a:r>
              <a:rPr lang="en-US" sz="2000" dirty="0"/>
              <a:t>It simply creates two lists, merges them, then removes every second element from the second list, and finally tests the removeAll method.</a:t>
            </a:r>
          </a:p>
        </p:txBody>
      </p:sp>
      <p:sp>
        <p:nvSpPr>
          <p:cNvPr id="9" name="Title 2"/>
          <p:cNvSpPr>
            <a:spLocks noGrp="1"/>
          </p:cNvSpPr>
          <p:nvPr>
            <p:ph type="title"/>
          </p:nvPr>
        </p:nvSpPr>
        <p:spPr/>
        <p:txBody>
          <a:bodyPr/>
          <a:lstStyle/>
          <a:p>
            <a:r>
              <a:rPr lang="en-US" dirty="0">
                <a:solidFill>
                  <a:schemeClr val="accent4"/>
                </a:solidFill>
              </a:rPr>
              <a:t>Linked Lists - Example</a:t>
            </a:r>
          </a:p>
        </p:txBody>
      </p:sp>
    </p:spTree>
    <p:extLst>
      <p:ext uri="{BB962C8B-B14F-4D97-AF65-F5344CB8AC3E}">
        <p14:creationId xmlns:p14="http://schemas.microsoft.com/office/powerpoint/2010/main" val="254819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a:extLst>
              <a:ext uri="{FF2B5EF4-FFF2-40B4-BE49-F238E27FC236}">
                <a16:creationId xmlns:a16="http://schemas.microsoft.com/office/drawing/2014/main" id="{0B9286FF-B78C-4A60-9FF3-00988CA1C2C6}"/>
              </a:ext>
            </a:extLst>
          </p:cNvPr>
          <p:cNvSpPr/>
          <p:nvPr>
            <p:custDataLst>
              <p:tags r:id="rId2"/>
            </p:custDataLst>
          </p:nvPr>
        </p:nvSpPr>
        <p:spPr>
          <a:xfrm>
            <a:off x="975360" y="1317674"/>
            <a:ext cx="10241280" cy="3810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a:endParaRPr lang="en-US"/>
          </a:p>
        </p:txBody>
      </p:sp>
      <p:sp>
        <p:nvSpPr>
          <p:cNvPr id="4" name="Title 3">
            <a:extLst>
              <a:ext uri="{FF2B5EF4-FFF2-40B4-BE49-F238E27FC236}">
                <a16:creationId xmlns:a16="http://schemas.microsoft.com/office/drawing/2014/main" id="{AF51568A-5FC5-F27D-10D0-E27DC767EDEA}"/>
              </a:ext>
            </a:extLst>
          </p:cNvPr>
          <p:cNvSpPr>
            <a:spLocks noGrp="1"/>
          </p:cNvSpPr>
          <p:nvPr>
            <p:ph type="title"/>
          </p:nvPr>
        </p:nvSpPr>
        <p:spPr>
          <a:xfrm>
            <a:off x="677334" y="609600"/>
            <a:ext cx="8596668" cy="1320800"/>
          </a:xfrm>
        </p:spPr>
        <p:txBody>
          <a:bodyPr/>
          <a:lstStyle/>
          <a:p>
            <a:r>
              <a:rPr lang="en-US" dirty="0"/>
              <a:t>Agenda</a:t>
            </a:r>
          </a:p>
        </p:txBody>
      </p:sp>
      <p:sp>
        <p:nvSpPr>
          <p:cNvPr id="173" name="Rectangle 172">
            <a:extLst>
              <a:ext uri="{FF2B5EF4-FFF2-40B4-BE49-F238E27FC236}">
                <a16:creationId xmlns:a16="http://schemas.microsoft.com/office/drawing/2014/main" id="{CEA355B0-4B8F-4022-8839-F415CB0A1C39}"/>
              </a:ext>
            </a:extLst>
          </p:cNvPr>
          <p:cNvSpPr/>
          <p:nvPr>
            <p:custDataLst>
              <p:tags r:id="rId3"/>
            </p:custDataLst>
          </p:nvPr>
        </p:nvSpPr>
        <p:spPr>
          <a:xfrm>
            <a:off x="487680" y="274320"/>
            <a:ext cx="1121664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endParaRPr lang="en-US" sz="2000" dirty="0">
              <a:solidFill>
                <a:srgbClr val="0070C0"/>
              </a:solidFill>
            </a:endParaRPr>
          </a:p>
        </p:txBody>
      </p:sp>
      <p:sp>
        <p:nvSpPr>
          <p:cNvPr id="175" name="Rectangle 174">
            <a:hlinkClick r:id="rId27" action="ppaction://hlinksldjump"/>
            <a:extLst>
              <a:ext uri="{FF2B5EF4-FFF2-40B4-BE49-F238E27FC236}">
                <a16:creationId xmlns:a16="http://schemas.microsoft.com/office/drawing/2014/main" id="{ECCE6B88-7DD0-46AA-A1EE-A53A70F6221A}"/>
              </a:ext>
            </a:extLst>
          </p:cNvPr>
          <p:cNvSpPr/>
          <p:nvPr>
            <p:custDataLst>
              <p:tags r:id="rId4"/>
            </p:custDataLst>
          </p:nvPr>
        </p:nvSpPr>
        <p:spPr>
          <a:xfrm>
            <a:off x="975360" y="1317674"/>
            <a:ext cx="381000" cy="381000"/>
          </a:xfrm>
          <a:prstGeom prst="rect">
            <a:avLst/>
          </a:pr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solidFill>
                  <a:srgbClr val="FFFFFF"/>
                </a:solidFill>
              </a:rPr>
              <a:t>A.</a:t>
            </a:r>
          </a:p>
        </p:txBody>
      </p:sp>
      <p:sp>
        <p:nvSpPr>
          <p:cNvPr id="176" name="Rectangle 175">
            <a:hlinkClick r:id="rId27" action="ppaction://hlinksldjump"/>
            <a:extLst>
              <a:ext uri="{FF2B5EF4-FFF2-40B4-BE49-F238E27FC236}">
                <a16:creationId xmlns:a16="http://schemas.microsoft.com/office/drawing/2014/main" id="{C303BE02-406D-4B39-A078-682D831CDF07}"/>
              </a:ext>
            </a:extLst>
          </p:cNvPr>
          <p:cNvSpPr/>
          <p:nvPr>
            <p:custDataLst>
              <p:tags r:id="rId5"/>
            </p:custDataLst>
          </p:nvPr>
        </p:nvSpPr>
        <p:spPr>
          <a:xfrm>
            <a:off x="1737360" y="1317674"/>
            <a:ext cx="8590280" cy="3810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70C0"/>
                </a:solidFill>
              </a:rPr>
              <a:t>The History and Evolution of Java</a:t>
            </a:r>
          </a:p>
        </p:txBody>
      </p:sp>
      <p:sp>
        <p:nvSpPr>
          <p:cNvPr id="178" name="Rectangle 177">
            <a:hlinkClick r:id="rId28" action="ppaction://hlinksldjump"/>
            <a:extLst>
              <a:ext uri="{FF2B5EF4-FFF2-40B4-BE49-F238E27FC236}">
                <a16:creationId xmlns:a16="http://schemas.microsoft.com/office/drawing/2014/main" id="{DB47738F-C7E2-4FD9-98E1-D84F6E17214A}"/>
              </a:ext>
            </a:extLst>
          </p:cNvPr>
          <p:cNvSpPr/>
          <p:nvPr>
            <p:custDataLst>
              <p:tags r:id="rId6"/>
            </p:custDataLst>
          </p:nvPr>
        </p:nvSpPr>
        <p:spPr>
          <a:xfrm>
            <a:off x="975360" y="17494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B.</a:t>
            </a:r>
          </a:p>
        </p:txBody>
      </p:sp>
      <p:sp>
        <p:nvSpPr>
          <p:cNvPr id="179" name="Rectangle 178">
            <a:hlinkClick r:id="rId28" action="ppaction://hlinksldjump"/>
            <a:extLst>
              <a:ext uri="{FF2B5EF4-FFF2-40B4-BE49-F238E27FC236}">
                <a16:creationId xmlns:a16="http://schemas.microsoft.com/office/drawing/2014/main" id="{193FA905-16E7-413F-946F-978D9321B28A}"/>
              </a:ext>
            </a:extLst>
          </p:cNvPr>
          <p:cNvSpPr/>
          <p:nvPr>
            <p:custDataLst>
              <p:tags r:id="rId7"/>
            </p:custDataLst>
          </p:nvPr>
        </p:nvSpPr>
        <p:spPr>
          <a:xfrm>
            <a:off x="1737360" y="17494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70C0"/>
                </a:solidFill>
              </a:rPr>
              <a:t>An Overview of Java</a:t>
            </a:r>
          </a:p>
        </p:txBody>
      </p:sp>
      <p:sp>
        <p:nvSpPr>
          <p:cNvPr id="181" name="Rectangle 180">
            <a:hlinkClick r:id="" action="ppaction://noaction"/>
            <a:extLst>
              <a:ext uri="{FF2B5EF4-FFF2-40B4-BE49-F238E27FC236}">
                <a16:creationId xmlns:a16="http://schemas.microsoft.com/office/drawing/2014/main" id="{083096CF-5433-4A82-91B1-B12D00DE7AC4}"/>
              </a:ext>
            </a:extLst>
          </p:cNvPr>
          <p:cNvSpPr/>
          <p:nvPr>
            <p:custDataLst>
              <p:tags r:id="rId8"/>
            </p:custDataLst>
          </p:nvPr>
        </p:nvSpPr>
        <p:spPr>
          <a:xfrm>
            <a:off x="975360" y="21812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C.</a:t>
            </a:r>
          </a:p>
        </p:txBody>
      </p:sp>
      <p:sp>
        <p:nvSpPr>
          <p:cNvPr id="182" name="Rectangle 181">
            <a:hlinkClick r:id="" action="ppaction://noaction"/>
            <a:extLst>
              <a:ext uri="{FF2B5EF4-FFF2-40B4-BE49-F238E27FC236}">
                <a16:creationId xmlns:a16="http://schemas.microsoft.com/office/drawing/2014/main" id="{162057A6-F5E6-4A97-8547-53DAEFD16843}"/>
              </a:ext>
            </a:extLst>
          </p:cNvPr>
          <p:cNvSpPr/>
          <p:nvPr>
            <p:custDataLst>
              <p:tags r:id="rId9"/>
            </p:custDataLst>
          </p:nvPr>
        </p:nvSpPr>
        <p:spPr>
          <a:xfrm>
            <a:off x="1737360" y="21812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70C0"/>
                </a:solidFill>
              </a:rPr>
              <a:t>Data Types, Variables and Arrays</a:t>
            </a:r>
          </a:p>
        </p:txBody>
      </p:sp>
      <p:sp>
        <p:nvSpPr>
          <p:cNvPr id="184" name="Rectangle 183">
            <a:hlinkClick r:id="" action="ppaction://noaction"/>
            <a:extLst>
              <a:ext uri="{FF2B5EF4-FFF2-40B4-BE49-F238E27FC236}">
                <a16:creationId xmlns:a16="http://schemas.microsoft.com/office/drawing/2014/main" id="{0CA8F1AE-F6C2-4C3D-8409-C94501DADD88}"/>
              </a:ext>
            </a:extLst>
          </p:cNvPr>
          <p:cNvSpPr/>
          <p:nvPr>
            <p:custDataLst>
              <p:tags r:id="rId10"/>
            </p:custDataLst>
          </p:nvPr>
        </p:nvSpPr>
        <p:spPr>
          <a:xfrm>
            <a:off x="975360" y="26130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D.</a:t>
            </a:r>
          </a:p>
        </p:txBody>
      </p:sp>
      <p:sp>
        <p:nvSpPr>
          <p:cNvPr id="185" name="Rectangle 184">
            <a:hlinkClick r:id="" action="ppaction://noaction"/>
            <a:extLst>
              <a:ext uri="{FF2B5EF4-FFF2-40B4-BE49-F238E27FC236}">
                <a16:creationId xmlns:a16="http://schemas.microsoft.com/office/drawing/2014/main" id="{3F9BD472-4C92-42FD-A882-FDA796B6DA7C}"/>
              </a:ext>
            </a:extLst>
          </p:cNvPr>
          <p:cNvSpPr/>
          <p:nvPr>
            <p:custDataLst>
              <p:tags r:id="rId11"/>
            </p:custDataLst>
          </p:nvPr>
        </p:nvSpPr>
        <p:spPr>
          <a:xfrm>
            <a:off x="1737360" y="26130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70C0"/>
                </a:solidFill>
              </a:rPr>
              <a:t>Operators, Control Statements and String Handling</a:t>
            </a:r>
          </a:p>
        </p:txBody>
      </p:sp>
      <p:sp>
        <p:nvSpPr>
          <p:cNvPr id="187" name="Rectangle 186">
            <a:hlinkClick r:id="" action="ppaction://noaction"/>
            <a:extLst>
              <a:ext uri="{FF2B5EF4-FFF2-40B4-BE49-F238E27FC236}">
                <a16:creationId xmlns:a16="http://schemas.microsoft.com/office/drawing/2014/main" id="{EBBC5239-A999-4280-8FD5-16D05546F3B9}"/>
              </a:ext>
            </a:extLst>
          </p:cNvPr>
          <p:cNvSpPr/>
          <p:nvPr>
            <p:custDataLst>
              <p:tags r:id="rId12"/>
            </p:custDataLst>
          </p:nvPr>
        </p:nvSpPr>
        <p:spPr>
          <a:xfrm>
            <a:off x="975360" y="30448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E.</a:t>
            </a:r>
          </a:p>
        </p:txBody>
      </p:sp>
      <p:sp>
        <p:nvSpPr>
          <p:cNvPr id="188" name="Rectangle 187">
            <a:hlinkClick r:id="" action="ppaction://noaction"/>
            <a:extLst>
              <a:ext uri="{FF2B5EF4-FFF2-40B4-BE49-F238E27FC236}">
                <a16:creationId xmlns:a16="http://schemas.microsoft.com/office/drawing/2014/main" id="{36D70405-FB4E-426A-8D6F-3477F0F7C92E}"/>
              </a:ext>
            </a:extLst>
          </p:cNvPr>
          <p:cNvSpPr/>
          <p:nvPr>
            <p:custDataLst>
              <p:tags r:id="rId13"/>
            </p:custDataLst>
          </p:nvPr>
        </p:nvSpPr>
        <p:spPr>
          <a:xfrm>
            <a:off x="1737360" y="30448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70C0"/>
                </a:solidFill>
              </a:rPr>
              <a:t>Modifiers, Access Specifiers, Packages and Interfaces</a:t>
            </a:r>
          </a:p>
        </p:txBody>
      </p:sp>
      <p:sp>
        <p:nvSpPr>
          <p:cNvPr id="190" name="Rectangle 189">
            <a:hlinkClick r:id="" action="ppaction://noaction"/>
            <a:extLst>
              <a:ext uri="{FF2B5EF4-FFF2-40B4-BE49-F238E27FC236}">
                <a16:creationId xmlns:a16="http://schemas.microsoft.com/office/drawing/2014/main" id="{87D60AAF-0195-43A9-AB40-15C0525D635B}"/>
              </a:ext>
            </a:extLst>
          </p:cNvPr>
          <p:cNvSpPr/>
          <p:nvPr>
            <p:custDataLst>
              <p:tags r:id="rId14"/>
            </p:custDataLst>
          </p:nvPr>
        </p:nvSpPr>
        <p:spPr>
          <a:xfrm>
            <a:off x="975360" y="34766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F.</a:t>
            </a:r>
          </a:p>
        </p:txBody>
      </p:sp>
      <p:sp>
        <p:nvSpPr>
          <p:cNvPr id="191" name="Rectangle 190">
            <a:hlinkClick r:id="" action="ppaction://noaction"/>
            <a:extLst>
              <a:ext uri="{FF2B5EF4-FFF2-40B4-BE49-F238E27FC236}">
                <a16:creationId xmlns:a16="http://schemas.microsoft.com/office/drawing/2014/main" id="{61E86BDE-863C-4E79-9BC6-E6FBAB3D0B95}"/>
              </a:ext>
            </a:extLst>
          </p:cNvPr>
          <p:cNvSpPr/>
          <p:nvPr>
            <p:custDataLst>
              <p:tags r:id="rId15"/>
            </p:custDataLst>
          </p:nvPr>
        </p:nvSpPr>
        <p:spPr>
          <a:xfrm>
            <a:off x="1737360" y="34766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70C0"/>
                </a:solidFill>
              </a:rPr>
              <a:t>Wrapper Classes, </a:t>
            </a:r>
            <a:r>
              <a:rPr lang="en-US" dirty="0" err="1">
                <a:solidFill>
                  <a:srgbClr val="0070C0"/>
                </a:solidFill>
              </a:rPr>
              <a:t>Autoboxing</a:t>
            </a:r>
            <a:r>
              <a:rPr lang="en-US" dirty="0">
                <a:solidFill>
                  <a:srgbClr val="0070C0"/>
                </a:solidFill>
              </a:rPr>
              <a:t> and Inner Classes</a:t>
            </a:r>
          </a:p>
        </p:txBody>
      </p:sp>
      <p:sp>
        <p:nvSpPr>
          <p:cNvPr id="193" name="Rectangle 192">
            <a:hlinkClick r:id="" action="ppaction://noaction"/>
            <a:extLst>
              <a:ext uri="{FF2B5EF4-FFF2-40B4-BE49-F238E27FC236}">
                <a16:creationId xmlns:a16="http://schemas.microsoft.com/office/drawing/2014/main" id="{B0883804-DA33-48F7-B07F-7D4D8DE1015C}"/>
              </a:ext>
            </a:extLst>
          </p:cNvPr>
          <p:cNvSpPr/>
          <p:nvPr>
            <p:custDataLst>
              <p:tags r:id="rId16"/>
            </p:custDataLst>
          </p:nvPr>
        </p:nvSpPr>
        <p:spPr>
          <a:xfrm>
            <a:off x="975360" y="39084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G.</a:t>
            </a:r>
          </a:p>
        </p:txBody>
      </p:sp>
      <p:sp>
        <p:nvSpPr>
          <p:cNvPr id="194" name="Rectangle 193">
            <a:hlinkClick r:id="" action="ppaction://noaction"/>
            <a:extLst>
              <a:ext uri="{FF2B5EF4-FFF2-40B4-BE49-F238E27FC236}">
                <a16:creationId xmlns:a16="http://schemas.microsoft.com/office/drawing/2014/main" id="{55F53FDC-4B1B-47D1-BD6C-ED5AD14CC244}"/>
              </a:ext>
            </a:extLst>
          </p:cNvPr>
          <p:cNvSpPr/>
          <p:nvPr>
            <p:custDataLst>
              <p:tags r:id="rId17"/>
            </p:custDataLst>
          </p:nvPr>
        </p:nvSpPr>
        <p:spPr>
          <a:xfrm>
            <a:off x="1737360" y="39084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70C0"/>
                </a:solidFill>
              </a:rPr>
              <a:t>Exception Handling</a:t>
            </a:r>
          </a:p>
        </p:txBody>
      </p:sp>
      <p:sp>
        <p:nvSpPr>
          <p:cNvPr id="196" name="Rectangle 195">
            <a:hlinkClick r:id="" action="ppaction://noaction"/>
            <a:extLst>
              <a:ext uri="{FF2B5EF4-FFF2-40B4-BE49-F238E27FC236}">
                <a16:creationId xmlns:a16="http://schemas.microsoft.com/office/drawing/2014/main" id="{2D907C34-45AC-4129-8B6C-C04EE1E931A8}"/>
              </a:ext>
            </a:extLst>
          </p:cNvPr>
          <p:cNvSpPr/>
          <p:nvPr>
            <p:custDataLst>
              <p:tags r:id="rId18"/>
            </p:custDataLst>
          </p:nvPr>
        </p:nvSpPr>
        <p:spPr>
          <a:xfrm>
            <a:off x="975360" y="43402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H.</a:t>
            </a:r>
          </a:p>
        </p:txBody>
      </p:sp>
      <p:sp>
        <p:nvSpPr>
          <p:cNvPr id="197" name="Rectangle 196">
            <a:hlinkClick r:id="" action="ppaction://noaction"/>
            <a:extLst>
              <a:ext uri="{FF2B5EF4-FFF2-40B4-BE49-F238E27FC236}">
                <a16:creationId xmlns:a16="http://schemas.microsoft.com/office/drawing/2014/main" id="{392C3385-DE57-4FE4-B7B2-67E269DB5D10}"/>
              </a:ext>
            </a:extLst>
          </p:cNvPr>
          <p:cNvSpPr/>
          <p:nvPr>
            <p:custDataLst>
              <p:tags r:id="rId19"/>
            </p:custDataLst>
          </p:nvPr>
        </p:nvSpPr>
        <p:spPr>
          <a:xfrm>
            <a:off x="1737360" y="43402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70C0"/>
                </a:solidFill>
              </a:rPr>
              <a:t>Generics and Lambda Expressions</a:t>
            </a:r>
          </a:p>
        </p:txBody>
      </p:sp>
      <p:sp>
        <p:nvSpPr>
          <p:cNvPr id="199" name="Rectangle 198">
            <a:hlinkClick r:id="" action="ppaction://noaction"/>
            <a:extLst>
              <a:ext uri="{FF2B5EF4-FFF2-40B4-BE49-F238E27FC236}">
                <a16:creationId xmlns:a16="http://schemas.microsoft.com/office/drawing/2014/main" id="{1369CCED-DAFF-4228-B367-8F1E55029164}"/>
              </a:ext>
            </a:extLst>
          </p:cNvPr>
          <p:cNvSpPr/>
          <p:nvPr>
            <p:custDataLst>
              <p:tags r:id="rId20"/>
            </p:custDataLst>
          </p:nvPr>
        </p:nvSpPr>
        <p:spPr>
          <a:xfrm>
            <a:off x="975360" y="47720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I.</a:t>
            </a:r>
          </a:p>
        </p:txBody>
      </p:sp>
      <p:sp>
        <p:nvSpPr>
          <p:cNvPr id="200" name="Rectangle 199">
            <a:hlinkClick r:id="" action="ppaction://noaction"/>
            <a:extLst>
              <a:ext uri="{FF2B5EF4-FFF2-40B4-BE49-F238E27FC236}">
                <a16:creationId xmlns:a16="http://schemas.microsoft.com/office/drawing/2014/main" id="{E3B6EF49-5F26-4CB8-8163-0A25B1F61E18}"/>
              </a:ext>
            </a:extLst>
          </p:cNvPr>
          <p:cNvSpPr/>
          <p:nvPr>
            <p:custDataLst>
              <p:tags r:id="rId21"/>
            </p:custDataLst>
          </p:nvPr>
        </p:nvSpPr>
        <p:spPr>
          <a:xfrm>
            <a:off x="1737360" y="47720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chemeClr val="tx1"/>
                </a:solidFill>
              </a:rPr>
              <a:t>Java Stream API</a:t>
            </a:r>
          </a:p>
        </p:txBody>
      </p:sp>
      <p:sp>
        <p:nvSpPr>
          <p:cNvPr id="202" name="Rectangle 201">
            <a:hlinkClick r:id="" action="ppaction://noaction"/>
            <a:extLst>
              <a:ext uri="{FF2B5EF4-FFF2-40B4-BE49-F238E27FC236}">
                <a16:creationId xmlns:a16="http://schemas.microsoft.com/office/drawing/2014/main" id="{D63EC869-9C87-4291-A236-BBEAE08C4905}"/>
              </a:ext>
            </a:extLst>
          </p:cNvPr>
          <p:cNvSpPr/>
          <p:nvPr>
            <p:custDataLst>
              <p:tags r:id="rId22"/>
            </p:custDataLst>
          </p:nvPr>
        </p:nvSpPr>
        <p:spPr>
          <a:xfrm>
            <a:off x="975360" y="52038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dirty="0"/>
              <a:t>J.</a:t>
            </a:r>
          </a:p>
        </p:txBody>
      </p:sp>
      <p:sp>
        <p:nvSpPr>
          <p:cNvPr id="203" name="Rectangle 202">
            <a:hlinkClick r:id="" action="ppaction://noaction"/>
            <a:extLst>
              <a:ext uri="{FF2B5EF4-FFF2-40B4-BE49-F238E27FC236}">
                <a16:creationId xmlns:a16="http://schemas.microsoft.com/office/drawing/2014/main" id="{E54858DA-3DEA-4F99-B5FC-FA5EEDA9C3A0}"/>
              </a:ext>
            </a:extLst>
          </p:cNvPr>
          <p:cNvSpPr/>
          <p:nvPr>
            <p:custDataLst>
              <p:tags r:id="rId23"/>
            </p:custDataLst>
          </p:nvPr>
        </p:nvSpPr>
        <p:spPr>
          <a:xfrm>
            <a:off x="1737360" y="52038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0000"/>
                </a:solidFill>
              </a:rPr>
              <a:t>Java Collections</a:t>
            </a:r>
          </a:p>
        </p:txBody>
      </p:sp>
      <p:sp>
        <p:nvSpPr>
          <p:cNvPr id="36" name="Rectangle 35">
            <a:hlinkClick r:id="" action="ppaction://noaction"/>
            <a:extLst>
              <a:ext uri="{FF2B5EF4-FFF2-40B4-BE49-F238E27FC236}">
                <a16:creationId xmlns:a16="http://schemas.microsoft.com/office/drawing/2014/main" id="{BE42A74B-F50F-44E6-9A9A-07316AB34E5D}"/>
              </a:ext>
            </a:extLst>
          </p:cNvPr>
          <p:cNvSpPr/>
          <p:nvPr>
            <p:custDataLst>
              <p:tags r:id="rId24"/>
            </p:custDataLst>
          </p:nvPr>
        </p:nvSpPr>
        <p:spPr>
          <a:xfrm>
            <a:off x="975360" y="5635674"/>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dirty="0"/>
              <a:t>K.</a:t>
            </a:r>
          </a:p>
        </p:txBody>
      </p:sp>
      <p:sp>
        <p:nvSpPr>
          <p:cNvPr id="37" name="Rectangle 36">
            <a:hlinkClick r:id="" action="ppaction://noaction"/>
            <a:extLst>
              <a:ext uri="{FF2B5EF4-FFF2-40B4-BE49-F238E27FC236}">
                <a16:creationId xmlns:a16="http://schemas.microsoft.com/office/drawing/2014/main" id="{EDBFA79A-AB6B-4B7B-A758-F05857F98B09}"/>
              </a:ext>
            </a:extLst>
          </p:cNvPr>
          <p:cNvSpPr/>
          <p:nvPr>
            <p:custDataLst>
              <p:tags r:id="rId25"/>
            </p:custDataLst>
          </p:nvPr>
        </p:nvSpPr>
        <p:spPr>
          <a:xfrm>
            <a:off x="1737360" y="5635674"/>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70C0"/>
                </a:solidFill>
              </a:rPr>
              <a:t>Multi-Threading in Java</a:t>
            </a:r>
          </a:p>
        </p:txBody>
      </p:sp>
      <p:sp>
        <p:nvSpPr>
          <p:cNvPr id="2" name="Rectangle: Rounded Corners 1">
            <a:extLst>
              <a:ext uri="{FF2B5EF4-FFF2-40B4-BE49-F238E27FC236}">
                <a16:creationId xmlns:a16="http://schemas.microsoft.com/office/drawing/2014/main" id="{68524220-7551-D30C-24BE-638306853286}"/>
              </a:ext>
            </a:extLst>
          </p:cNvPr>
          <p:cNvSpPr/>
          <p:nvPr/>
        </p:nvSpPr>
        <p:spPr>
          <a:xfrm>
            <a:off x="1356360" y="4715022"/>
            <a:ext cx="3506800" cy="920652"/>
          </a:xfrm>
          <a:prstGeom prst="roundRect">
            <a:avLst/>
          </a:prstGeom>
          <a:noFill/>
          <a:ln w="5715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787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8512"/>
            <a:ext cx="10393392" cy="4678204"/>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import</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java.util.*;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class</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LinkedListTest</a:t>
            </a:r>
            <a:endPar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static</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main(String[] </a:t>
            </a:r>
            <a:r>
              <a:rPr kumimoji="0" lang="en-US" sz="2000" b="1"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args</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List&lt;String&gt; </a:t>
            </a:r>
            <a:r>
              <a:rPr kumimoji="0" lang="en-US" sz="20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a</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LinkedList&lt;&gt;();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.add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“A"</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.add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“B"</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.add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“C"</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List&lt;String&gt; </a:t>
            </a:r>
            <a:r>
              <a:rPr kumimoji="0" lang="en-US" sz="20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0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0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LinkedList&lt;&gt;();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b</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.add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b</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.add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“E"</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b</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.add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“F"</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b</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.add</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“G"</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itle 2"/>
          <p:cNvSpPr>
            <a:spLocks noGrp="1"/>
          </p:cNvSpPr>
          <p:nvPr>
            <p:ph type="title"/>
          </p:nvPr>
        </p:nvSpPr>
        <p:spPr/>
        <p:txBody>
          <a:bodyPr/>
          <a:lstStyle/>
          <a:p>
            <a:r>
              <a:rPr lang="en-US" dirty="0">
                <a:solidFill>
                  <a:schemeClr val="accent4"/>
                </a:solidFill>
              </a:rPr>
              <a:t>Linked Lists - Example</a:t>
            </a:r>
          </a:p>
        </p:txBody>
      </p:sp>
    </p:spTree>
    <p:extLst>
      <p:ext uri="{BB962C8B-B14F-4D97-AF65-F5344CB8AC3E}">
        <p14:creationId xmlns:p14="http://schemas.microsoft.com/office/powerpoint/2010/main" val="51732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1100" y="1298512"/>
            <a:ext cx="9829800" cy="5078313"/>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merge the words from b into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ListIterator&lt;String&gt; </a:t>
            </a:r>
            <a:r>
              <a:rPr kumimoji="0" lang="en-US"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aIter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a</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.listIterator();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Iterator&lt;String&gt; </a:t>
            </a:r>
            <a:r>
              <a:rPr kumimoji="0" lang="en-US"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bIter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.iterator();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while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1"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bIter</a:t>
            </a:r>
            <a:r>
              <a:rPr kumimoji="0" lang="en-US"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.hasNext())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if</a:t>
            </a:r>
            <a:r>
              <a:rPr kumimoji="0" lang="en-US"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1"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aIter</a:t>
            </a:r>
            <a:r>
              <a:rPr kumimoji="0" lang="en-US"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.hasNext</a:t>
            </a:r>
            <a:r>
              <a:rPr kumimoji="0" lang="en-US"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1"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aIter</a:t>
            </a:r>
            <a:r>
              <a:rPr kumimoji="0" lang="en-US"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.next</a:t>
            </a:r>
            <a:r>
              <a:rPr kumimoji="0" lang="en-US"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aIter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.add(</a:t>
            </a:r>
            <a:r>
              <a:rPr kumimoji="0" lang="en-US"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bIter</a:t>
            </a: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.next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System.</a:t>
            </a:r>
            <a:r>
              <a:rPr kumimoji="0" lang="en-US" b="1" i="1" u="none" strike="noStrike" kern="1200" cap="none" spc="0" normalizeH="0" baseline="0" noProof="0" dirty="0">
                <a:ln>
                  <a:noFill/>
                </a:ln>
                <a:solidFill>
                  <a:srgbClr val="0000C0"/>
                </a:solidFill>
                <a:effectLst/>
                <a:uLnTx/>
                <a:uFillTx/>
                <a:latin typeface="Consolas" panose="020B0609020204030204" pitchFamily="49" charset="0"/>
                <a:ea typeface="+mn-ea"/>
                <a:cs typeface="+mn-cs"/>
              </a:rPr>
              <a:t>out</a:t>
            </a:r>
            <a:r>
              <a:rPr kumimoji="0" lang="en-US"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.println(</a:t>
            </a:r>
            <a:r>
              <a:rPr kumimoji="0" lang="en-US" b="1" i="1"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a</a:t>
            </a:r>
            <a:r>
              <a:rPr kumimoji="0" lang="en-US"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remove every second word from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bIter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.iterator();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while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1"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bIter</a:t>
            </a:r>
            <a:r>
              <a:rPr kumimoji="0" lang="en-US"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.hasNext())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bIter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.next(); </a:t>
            </a:r>
            <a:r>
              <a:rPr kumimoji="0" lang="en-US"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skip one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if</a:t>
            </a:r>
            <a:r>
              <a:rPr kumimoji="0" lang="en-US"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1"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bIter</a:t>
            </a:r>
            <a:r>
              <a:rPr kumimoji="0" lang="en-US"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.hasNext())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bIter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.next(); </a:t>
            </a:r>
            <a:r>
              <a:rPr kumimoji="0" lang="en-US"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skip next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bIter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.remove(); </a:t>
            </a:r>
            <a:r>
              <a:rPr kumimoji="0" lang="en-US"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remove that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a:defRPr/>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b</a:t>
            </a:r>
            <a:r>
              <a:rPr lang="en-US" b="1" i="1" dirty="0">
                <a:solidFill>
                  <a:srgbClr val="000000"/>
                </a:solidFill>
                <a:latin typeface="Consolas" panose="020B0609020204030204" pitchFamily="49" charset="0"/>
              </a:rPr>
              <a:t>); </a:t>
            </a:r>
          </a:p>
        </p:txBody>
      </p:sp>
      <p:sp>
        <p:nvSpPr>
          <p:cNvPr id="8" name="Title 2"/>
          <p:cNvSpPr>
            <a:spLocks noGrp="1"/>
          </p:cNvSpPr>
          <p:nvPr>
            <p:ph type="title"/>
          </p:nvPr>
        </p:nvSpPr>
        <p:spPr/>
        <p:txBody>
          <a:bodyPr/>
          <a:lstStyle/>
          <a:p>
            <a:r>
              <a:rPr lang="en-US" dirty="0">
                <a:solidFill>
                  <a:schemeClr val="accent4"/>
                </a:solidFill>
              </a:rPr>
              <a:t>Linked Lists - Example</a:t>
            </a:r>
          </a:p>
        </p:txBody>
      </p:sp>
      <p:sp>
        <p:nvSpPr>
          <p:cNvPr id="7" name="Slide Number Placeholder 6"/>
          <p:cNvSpPr>
            <a:spLocks noGrp="1"/>
          </p:cNvSpPr>
          <p:nvPr>
            <p:ph type="sldNum" sz="quarter" idx="4294967295"/>
          </p:nvPr>
        </p:nvSpPr>
        <p:spPr>
          <a:xfrm>
            <a:off x="11507788" y="6042025"/>
            <a:ext cx="68421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17179DE-9BF3-494C-804F-0C7C90AC8700}"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Date Placeholder 5"/>
          <p:cNvSpPr>
            <a:spLocks noGrp="1"/>
          </p:cNvSpPr>
          <p:nvPr>
            <p:ph type="dt" sz="half" idx="4294967295"/>
          </p:nvPr>
        </p:nvSpPr>
        <p:spPr>
          <a:xfrm>
            <a:off x="11280775" y="6042025"/>
            <a:ext cx="911225"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79A3C52-F870-46A6-AC19-96C9AC907365}" type="datetime5">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3-Feb-25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Rectangle 8"/>
          <p:cNvSpPr/>
          <p:nvPr/>
        </p:nvSpPr>
        <p:spPr>
          <a:xfrm>
            <a:off x="6560031" y="3075967"/>
            <a:ext cx="5127472"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600" b="0" i="0" u="none" strike="noStrike" kern="1200" cap="none" spc="0" normalizeH="0" baseline="0" noProof="0" dirty="0">
                <a:ln>
                  <a:noFill/>
                </a:ln>
                <a:solidFill>
                  <a:srgbClr val="FFC000">
                    <a:lumMod val="40000"/>
                    <a:lumOff val="60000"/>
                  </a:srgbClr>
                </a:solidFill>
                <a:effectLst/>
                <a:uLnTx/>
                <a:uFillTx/>
                <a:latin typeface="Calibri" panose="020F0502020204030204"/>
                <a:ea typeface="+mn-ea"/>
                <a:cs typeface="+mn-cs"/>
              </a:rPr>
              <a:t>[A, D, B, E, C, F, G]</a:t>
            </a:r>
          </a:p>
        </p:txBody>
      </p:sp>
      <p:sp>
        <p:nvSpPr>
          <p:cNvPr id="10" name="Rectangle 9"/>
          <p:cNvSpPr/>
          <p:nvPr/>
        </p:nvSpPr>
        <p:spPr>
          <a:xfrm>
            <a:off x="7343053" y="5760819"/>
            <a:ext cx="4701803"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C000">
                    <a:lumMod val="40000"/>
                    <a:lumOff val="60000"/>
                  </a:srgbClr>
                </a:solidFill>
                <a:effectLst/>
                <a:uLnTx/>
                <a:uFillTx/>
                <a:latin typeface="Calibri" panose="020F0502020204030204"/>
                <a:ea typeface="+mn-ea"/>
                <a:cs typeface="+mn-cs"/>
              </a:rPr>
              <a:t>[D, F]</a:t>
            </a:r>
          </a:p>
        </p:txBody>
      </p:sp>
    </p:spTree>
    <p:extLst>
      <p:ext uri="{BB962C8B-B14F-4D97-AF65-F5344CB8AC3E}">
        <p14:creationId xmlns:p14="http://schemas.microsoft.com/office/powerpoint/2010/main" val="10908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62672"/>
            <a:ext cx="10175240" cy="1938992"/>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bulk operation: remove all words in b from 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a</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.removeAll(</a:t>
            </a: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b</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System.</a:t>
            </a:r>
            <a:r>
              <a:rPr kumimoji="0" lang="en-US" sz="2400" b="1" i="1" u="none" strike="noStrike" kern="1200" cap="none" spc="0" normalizeH="0" baseline="0" noProof="0" dirty="0">
                <a:ln>
                  <a:noFill/>
                </a:ln>
                <a:solidFill>
                  <a:srgbClr val="0000C0"/>
                </a:solidFill>
                <a:effectLst/>
                <a:uLnTx/>
                <a:uFillTx/>
                <a:latin typeface="Consolas" panose="020B0609020204030204" pitchFamily="49" charset="0"/>
                <a:ea typeface="+mn-ea"/>
                <a:cs typeface="+mn-cs"/>
              </a:rPr>
              <a:t>out</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.println(</a:t>
            </a:r>
            <a:r>
              <a:rPr kumimoji="0" lang="en-US" sz="2400" b="1" i="1"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a</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itle 2"/>
          <p:cNvSpPr>
            <a:spLocks noGrp="1"/>
          </p:cNvSpPr>
          <p:nvPr>
            <p:ph type="title"/>
          </p:nvPr>
        </p:nvSpPr>
        <p:spPr/>
        <p:txBody>
          <a:bodyPr/>
          <a:lstStyle/>
          <a:p>
            <a:r>
              <a:rPr lang="en-US" dirty="0">
                <a:solidFill>
                  <a:schemeClr val="accent4"/>
                </a:solidFill>
              </a:rPr>
              <a:t>Linked Lists - Example</a:t>
            </a:r>
          </a:p>
        </p:txBody>
      </p:sp>
      <p:sp>
        <p:nvSpPr>
          <p:cNvPr id="5" name="Rectangle 4"/>
          <p:cNvSpPr/>
          <p:nvPr/>
        </p:nvSpPr>
        <p:spPr>
          <a:xfrm>
            <a:off x="1021080" y="4100725"/>
            <a:ext cx="9992360"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600" b="0" i="0" u="none" strike="noStrike" kern="1200" cap="none" spc="0" normalizeH="0" baseline="0" noProof="0" dirty="0">
                <a:ln>
                  <a:noFill/>
                </a:ln>
                <a:solidFill>
                  <a:srgbClr val="FFC000">
                    <a:lumMod val="40000"/>
                    <a:lumOff val="60000"/>
                  </a:srgbClr>
                </a:solidFill>
                <a:effectLst/>
                <a:uLnTx/>
                <a:uFillTx/>
                <a:latin typeface="Calibri" panose="020F0502020204030204"/>
                <a:ea typeface="+mn-ea"/>
                <a:cs typeface="+mn-cs"/>
              </a:rPr>
              <a:t>[A, B, E, C, G]</a:t>
            </a:r>
            <a:endParaRPr kumimoji="0" lang="en-US" sz="4800" b="0" i="0" u="none" strike="noStrike" kern="1200" cap="none" spc="0" normalizeH="0" baseline="0" noProof="0" dirty="0">
              <a:ln>
                <a:noFill/>
              </a:ln>
              <a:solidFill>
                <a:srgbClr val="FFC000">
                  <a:lumMod val="40000"/>
                  <a:lumOff val="6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90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1270000"/>
            <a:ext cx="10837332" cy="4587461"/>
          </a:xfrm>
        </p:spPr>
        <p:txBody>
          <a:bodyPr vert="horz" lIns="91440" tIns="45720" rIns="91440" bIns="45720" rtlCol="0">
            <a:normAutofit/>
          </a:bodyPr>
          <a:lstStyle/>
          <a:p>
            <a:pPr>
              <a:lnSpc>
                <a:spcPct val="150000"/>
              </a:lnSpc>
            </a:pPr>
            <a:r>
              <a:rPr lang="en-US" sz="2000" b="1" dirty="0"/>
              <a:t> </a:t>
            </a:r>
            <a:r>
              <a:rPr lang="en-US" sz="2000" b="1" dirty="0">
                <a:solidFill>
                  <a:srgbClr val="00B050"/>
                </a:solidFill>
              </a:rPr>
              <a:t>Hint: </a:t>
            </a:r>
            <a:r>
              <a:rPr lang="en-US" sz="2000" dirty="0"/>
              <a:t>Java List is an ordered collection. </a:t>
            </a:r>
          </a:p>
          <a:p>
            <a:pPr>
              <a:lnSpc>
                <a:spcPct val="150000"/>
              </a:lnSpc>
            </a:pPr>
            <a:r>
              <a:rPr lang="en-US" sz="2000" dirty="0"/>
              <a:t>Provides control over the position where you can insert an element.</a:t>
            </a:r>
          </a:p>
          <a:p>
            <a:pPr>
              <a:lnSpc>
                <a:spcPct val="150000"/>
              </a:lnSpc>
            </a:pPr>
            <a:r>
              <a:rPr lang="en-US" sz="2000" dirty="0"/>
              <a:t>List allows you to add </a:t>
            </a:r>
            <a:r>
              <a:rPr lang="en-US" sz="2000" dirty="0">
                <a:solidFill>
                  <a:srgbClr val="00B050"/>
                </a:solidFill>
              </a:rPr>
              <a:t>duplicate</a:t>
            </a:r>
            <a:r>
              <a:rPr lang="en-US" sz="2000" dirty="0"/>
              <a:t> elements. </a:t>
            </a:r>
          </a:p>
          <a:p>
            <a:pPr>
              <a:lnSpc>
                <a:spcPct val="150000"/>
              </a:lnSpc>
            </a:pPr>
            <a:r>
              <a:rPr lang="en-US" sz="2000" dirty="0"/>
              <a:t>List allows you to have ‘</a:t>
            </a:r>
            <a:r>
              <a:rPr lang="en-US" sz="2000" dirty="0">
                <a:solidFill>
                  <a:srgbClr val="00B050"/>
                </a:solidFill>
              </a:rPr>
              <a:t>null</a:t>
            </a:r>
            <a:r>
              <a:rPr lang="en-US" sz="2000" dirty="0"/>
              <a:t>’ elements. </a:t>
            </a:r>
          </a:p>
          <a:p>
            <a:pPr>
              <a:lnSpc>
                <a:spcPct val="150000"/>
              </a:lnSpc>
            </a:pPr>
            <a:r>
              <a:rPr lang="en-US" sz="2000" dirty="0"/>
              <a:t>List interface got many default methods, for example </a:t>
            </a:r>
            <a:r>
              <a:rPr lang="en-US" sz="2000" dirty="0" err="1">
                <a:solidFill>
                  <a:srgbClr val="00B050"/>
                </a:solidFill>
              </a:rPr>
              <a:t>replaceAll</a:t>
            </a:r>
            <a:r>
              <a:rPr lang="en-US" sz="2000" dirty="0"/>
              <a:t>, </a:t>
            </a:r>
            <a:r>
              <a:rPr lang="en-US" sz="2000" dirty="0">
                <a:solidFill>
                  <a:srgbClr val="00B050"/>
                </a:solidFill>
              </a:rPr>
              <a:t>sort</a:t>
            </a:r>
            <a:r>
              <a:rPr lang="en-US" sz="2000" dirty="0"/>
              <a:t> and </a:t>
            </a:r>
            <a:r>
              <a:rPr lang="en-US" sz="2000" dirty="0" err="1">
                <a:solidFill>
                  <a:srgbClr val="00B050"/>
                </a:solidFill>
              </a:rPr>
              <a:t>spliterator</a:t>
            </a:r>
            <a:r>
              <a:rPr lang="en-US" sz="2000" dirty="0"/>
              <a:t>. </a:t>
            </a:r>
          </a:p>
          <a:p>
            <a:pPr>
              <a:lnSpc>
                <a:spcPct val="150000"/>
              </a:lnSpc>
            </a:pPr>
            <a:r>
              <a:rPr lang="en-US" sz="2000" dirty="0"/>
              <a:t>List indexes start from </a:t>
            </a:r>
            <a:r>
              <a:rPr lang="en-US" sz="2000" dirty="0">
                <a:solidFill>
                  <a:srgbClr val="00B050"/>
                </a:solidFill>
              </a:rPr>
              <a:t>0</a:t>
            </a:r>
            <a:r>
              <a:rPr lang="en-US" sz="2000" dirty="0"/>
              <a:t>, just like arrays.</a:t>
            </a:r>
          </a:p>
          <a:p>
            <a:pPr>
              <a:lnSpc>
                <a:spcPct val="150000"/>
              </a:lnSpc>
            </a:pPr>
            <a:r>
              <a:rPr lang="en-US" sz="2000" dirty="0"/>
              <a:t>List supports </a:t>
            </a:r>
            <a:r>
              <a:rPr lang="en-US" sz="2000" dirty="0">
                <a:solidFill>
                  <a:srgbClr val="00B050"/>
                </a:solidFill>
              </a:rPr>
              <a:t>Generics</a:t>
            </a:r>
            <a:r>
              <a:rPr lang="en-US" sz="2000" dirty="0"/>
              <a:t> and we should use it whenever possible. </a:t>
            </a:r>
          </a:p>
          <a:p>
            <a:pPr>
              <a:lnSpc>
                <a:spcPct val="150000"/>
              </a:lnSpc>
            </a:pPr>
            <a:r>
              <a:rPr lang="en-US" sz="2000" dirty="0"/>
              <a:t>Using Generics with List will avoid </a:t>
            </a:r>
            <a:r>
              <a:rPr lang="en-US" sz="2000" dirty="0" err="1">
                <a:solidFill>
                  <a:srgbClr val="00B050"/>
                </a:solidFill>
              </a:rPr>
              <a:t>ClassCastException</a:t>
            </a:r>
            <a:r>
              <a:rPr lang="en-US" sz="2000" dirty="0">
                <a:solidFill>
                  <a:srgbClr val="00B050"/>
                </a:solidFill>
              </a:rPr>
              <a:t> </a:t>
            </a:r>
            <a:r>
              <a:rPr lang="en-US" sz="2000" dirty="0"/>
              <a:t>at runtime.</a:t>
            </a:r>
          </a:p>
        </p:txBody>
      </p:sp>
      <p:sp>
        <p:nvSpPr>
          <p:cNvPr id="8" name="Title 2"/>
          <p:cNvSpPr>
            <a:spLocks noGrp="1"/>
          </p:cNvSpPr>
          <p:nvPr>
            <p:ph type="title"/>
          </p:nvPr>
        </p:nvSpPr>
        <p:spPr/>
        <p:txBody>
          <a:bodyPr/>
          <a:lstStyle/>
          <a:p>
            <a:r>
              <a:rPr lang="en-US" dirty="0">
                <a:solidFill>
                  <a:schemeClr val="accent4"/>
                </a:solidFill>
              </a:rPr>
              <a:t>Lists</a:t>
            </a:r>
          </a:p>
        </p:txBody>
      </p:sp>
    </p:spTree>
    <p:extLst>
      <p:ext uri="{BB962C8B-B14F-4D97-AF65-F5344CB8AC3E}">
        <p14:creationId xmlns:p14="http://schemas.microsoft.com/office/powerpoint/2010/main" val="164846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1524001"/>
            <a:ext cx="11209866" cy="4517362"/>
          </a:xfrm>
        </p:spPr>
        <p:txBody>
          <a:bodyPr vert="horz" lIns="91440" tIns="45720" rIns="91440" bIns="45720" rtlCol="0">
            <a:noAutofit/>
          </a:bodyPr>
          <a:lstStyle/>
          <a:p>
            <a:pPr>
              <a:lnSpc>
                <a:spcPct val="150000"/>
              </a:lnSpc>
            </a:pPr>
            <a:r>
              <a:rPr lang="en-US" sz="2000" dirty="0"/>
              <a:t>A set is a collection that lets you quickly find an existing element.</a:t>
            </a:r>
          </a:p>
          <a:p>
            <a:pPr>
              <a:lnSpc>
                <a:spcPct val="150000"/>
              </a:lnSpc>
            </a:pPr>
            <a:r>
              <a:rPr lang="en-US" sz="2000" dirty="0"/>
              <a:t>However, to look up an element, you need to have an exact copy of the element to find.</a:t>
            </a:r>
          </a:p>
          <a:p>
            <a:pPr>
              <a:lnSpc>
                <a:spcPct val="150000"/>
              </a:lnSpc>
            </a:pPr>
            <a:r>
              <a:rPr lang="en-US" sz="2000" dirty="0"/>
              <a:t>That isn’t a very common lookup—usually, you have some key information, and you want to look up the associated element.</a:t>
            </a:r>
          </a:p>
          <a:p>
            <a:pPr>
              <a:lnSpc>
                <a:spcPct val="150000"/>
              </a:lnSpc>
            </a:pPr>
            <a:r>
              <a:rPr lang="en-US" sz="2000" dirty="0"/>
              <a:t>The map data structure serves that purpose.</a:t>
            </a:r>
          </a:p>
          <a:p>
            <a:pPr>
              <a:lnSpc>
                <a:spcPct val="150000"/>
              </a:lnSpc>
            </a:pPr>
            <a:r>
              <a:rPr lang="en-US" sz="2000" dirty="0"/>
              <a:t>A map stores </a:t>
            </a:r>
            <a:r>
              <a:rPr lang="en-US" sz="2000" dirty="0">
                <a:solidFill>
                  <a:srgbClr val="00B050"/>
                </a:solidFill>
              </a:rPr>
              <a:t>key/value</a:t>
            </a:r>
            <a:r>
              <a:rPr lang="en-US" sz="2000" dirty="0"/>
              <a:t> pairs. You can find a value if you provide the key.</a:t>
            </a:r>
          </a:p>
        </p:txBody>
      </p:sp>
      <p:sp>
        <p:nvSpPr>
          <p:cNvPr id="8" name="Title 2"/>
          <p:cNvSpPr>
            <a:spLocks noGrp="1"/>
          </p:cNvSpPr>
          <p:nvPr>
            <p:ph type="title"/>
          </p:nvPr>
        </p:nvSpPr>
        <p:spPr/>
        <p:txBody>
          <a:bodyPr/>
          <a:lstStyle/>
          <a:p>
            <a:r>
              <a:rPr lang="en-US" dirty="0">
                <a:solidFill>
                  <a:schemeClr val="accent4"/>
                </a:solidFill>
              </a:rPr>
              <a:t>Maps</a:t>
            </a:r>
          </a:p>
        </p:txBody>
      </p:sp>
    </p:spTree>
    <p:extLst>
      <p:ext uri="{BB962C8B-B14F-4D97-AF65-F5344CB8AC3E}">
        <p14:creationId xmlns:p14="http://schemas.microsoft.com/office/powerpoint/2010/main" val="3164639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3" y="1709531"/>
            <a:ext cx="10534005" cy="4331832"/>
          </a:xfrm>
        </p:spPr>
        <p:txBody>
          <a:bodyPr vert="horz" lIns="91440" tIns="45720" rIns="91440" bIns="45720" rtlCol="0">
            <a:noAutofit/>
          </a:bodyPr>
          <a:lstStyle/>
          <a:p>
            <a:pPr>
              <a:lnSpc>
                <a:spcPct val="150000"/>
              </a:lnSpc>
            </a:pPr>
            <a:r>
              <a:rPr lang="en-US" sz="2000" dirty="0"/>
              <a:t>The Java library supplies two general-purpose implementations for maps: </a:t>
            </a:r>
            <a:r>
              <a:rPr lang="en-US" sz="2000" dirty="0">
                <a:solidFill>
                  <a:srgbClr val="00B050"/>
                </a:solidFill>
              </a:rPr>
              <a:t>HashMap</a:t>
            </a:r>
            <a:r>
              <a:rPr lang="en-US" sz="2000" dirty="0"/>
              <a:t> and </a:t>
            </a:r>
            <a:r>
              <a:rPr lang="en-US" sz="2000" dirty="0">
                <a:solidFill>
                  <a:srgbClr val="00B050"/>
                </a:solidFill>
              </a:rPr>
              <a:t>TreeMap</a:t>
            </a:r>
            <a:r>
              <a:rPr lang="en-US" sz="2000" dirty="0"/>
              <a:t>. Both classes implement the Map interface.</a:t>
            </a:r>
          </a:p>
          <a:p>
            <a:pPr>
              <a:lnSpc>
                <a:spcPct val="150000"/>
              </a:lnSpc>
            </a:pPr>
            <a:r>
              <a:rPr lang="en-US" sz="2000" dirty="0"/>
              <a:t>A hash map hashes the keys, and a tree map uses an ordering on the keys to organize them in a search tree.</a:t>
            </a:r>
          </a:p>
          <a:p>
            <a:pPr>
              <a:lnSpc>
                <a:spcPct val="150000"/>
              </a:lnSpc>
            </a:pPr>
            <a:r>
              <a:rPr lang="en-US" sz="2000" dirty="0"/>
              <a:t>The hash or comparison function is applied only to the keys. The values associated with the keys are not hashed or compared.</a:t>
            </a:r>
          </a:p>
        </p:txBody>
      </p:sp>
      <p:sp>
        <p:nvSpPr>
          <p:cNvPr id="9" name="Title 2"/>
          <p:cNvSpPr>
            <a:spLocks noGrp="1"/>
          </p:cNvSpPr>
          <p:nvPr>
            <p:ph type="title"/>
          </p:nvPr>
        </p:nvSpPr>
        <p:spPr/>
        <p:txBody>
          <a:bodyPr/>
          <a:lstStyle/>
          <a:p>
            <a:r>
              <a:rPr lang="en-US" dirty="0">
                <a:solidFill>
                  <a:schemeClr val="accent4"/>
                </a:solidFill>
              </a:rPr>
              <a:t>Basic Map Operations</a:t>
            </a:r>
          </a:p>
        </p:txBody>
      </p:sp>
    </p:spTree>
    <p:extLst>
      <p:ext uri="{BB962C8B-B14F-4D97-AF65-F5344CB8AC3E}">
        <p14:creationId xmlns:p14="http://schemas.microsoft.com/office/powerpoint/2010/main" val="11909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3" y="1616765"/>
            <a:ext cx="11289379" cy="4424597"/>
          </a:xfrm>
        </p:spPr>
        <p:txBody>
          <a:bodyPr vert="horz" lIns="91440" tIns="45720" rIns="91440" bIns="45720" rtlCol="0">
            <a:noAutofit/>
          </a:bodyPr>
          <a:lstStyle/>
          <a:p>
            <a:pPr>
              <a:lnSpc>
                <a:spcPct val="150000"/>
              </a:lnSpc>
            </a:pPr>
            <a:r>
              <a:rPr lang="en-US" sz="2000" dirty="0"/>
              <a:t>Here is how you set up a hash map for storing employees:</a:t>
            </a:r>
          </a:p>
        </p:txBody>
      </p:sp>
      <p:sp>
        <p:nvSpPr>
          <p:cNvPr id="10" name="Title 2"/>
          <p:cNvSpPr>
            <a:spLocks noGrp="1"/>
          </p:cNvSpPr>
          <p:nvPr>
            <p:ph type="title"/>
          </p:nvPr>
        </p:nvSpPr>
        <p:spPr/>
        <p:txBody>
          <a:bodyPr/>
          <a:lstStyle/>
          <a:p>
            <a:r>
              <a:rPr lang="en-US" dirty="0">
                <a:solidFill>
                  <a:schemeClr val="accent4"/>
                </a:solidFill>
              </a:rPr>
              <a:t>Basic Map Operations</a:t>
            </a:r>
          </a:p>
        </p:txBody>
      </p:sp>
      <p:sp>
        <p:nvSpPr>
          <p:cNvPr id="4" name="Rectangle 3"/>
          <p:cNvSpPr/>
          <p:nvPr/>
        </p:nvSpPr>
        <p:spPr>
          <a:xfrm>
            <a:off x="1307130" y="2478336"/>
            <a:ext cx="9890760" cy="1569660"/>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//HashMap implements 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Map&lt;String, Employee&gt; staff =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HashMap&lt;&gt;();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Employee </a:t>
            </a:r>
            <a:r>
              <a:rPr kumimoji="0" lang="en-US" sz="2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amr</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r>
              <a:rPr kumimoji="0" lang="en-US" sz="2400" b="1"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“Amr Mostafa"</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staff.put(</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"987-98-9996"</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amr</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951530" y="4361846"/>
            <a:ext cx="10601960" cy="1993366"/>
          </a:xfrm>
          <a:prstGeom prst="rect">
            <a:avLst/>
          </a:prstGeom>
        </p:spPr>
        <p:txBody>
          <a:bodyPr vert="horz" lIns="91440" tIns="45720" rIns="91440" bIns="45720" rtlCol="0">
            <a:noAutofit/>
          </a:bodyPr>
          <a:lstStyle/>
          <a:p>
            <a:pPr marL="342900" indent="-342900" defTabSz="457200">
              <a:lnSpc>
                <a:spcPct val="150000"/>
              </a:lnSpc>
              <a:spcBef>
                <a:spcPts val="1000"/>
              </a:spcBef>
              <a:buClr>
                <a:schemeClr val="accent1"/>
              </a:buClr>
              <a:buSzPct val="80000"/>
              <a:buFont typeface="Wingdings 3" charset="2"/>
              <a:buChar char=""/>
            </a:pPr>
            <a:r>
              <a:rPr lang="en-US" sz="2000" dirty="0">
                <a:solidFill>
                  <a:schemeClr val="tx1">
                    <a:lumMod val="75000"/>
                    <a:lumOff val="25000"/>
                  </a:schemeClr>
                </a:solidFill>
              </a:rPr>
              <a:t>Whenever you add an object to a map, you must supply a key as well. In our case, the key is a string, and the corresponding value is an Employee object.</a:t>
            </a:r>
          </a:p>
        </p:txBody>
      </p:sp>
    </p:spTree>
    <p:extLst>
      <p:ext uri="{BB962C8B-B14F-4D97-AF65-F5344CB8AC3E}">
        <p14:creationId xmlns:p14="http://schemas.microsoft.com/office/powerpoint/2010/main" val="780679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3" y="1775791"/>
            <a:ext cx="11103849" cy="4265571"/>
          </a:xfrm>
        </p:spPr>
        <p:txBody>
          <a:bodyPr vert="horz" lIns="91440" tIns="45720" rIns="91440" bIns="45720" rtlCol="0">
            <a:noAutofit/>
          </a:bodyPr>
          <a:lstStyle/>
          <a:p>
            <a:pPr>
              <a:lnSpc>
                <a:spcPct val="150000"/>
              </a:lnSpc>
            </a:pPr>
            <a:r>
              <a:rPr lang="en-US" sz="2000" dirty="0"/>
              <a:t>To retrieve an object, you must use (and, therefore, remember) the key.</a:t>
            </a:r>
          </a:p>
          <a:p>
            <a:pPr marL="457200" lvl="1" indent="0">
              <a:buNone/>
            </a:pPr>
            <a:r>
              <a:rPr lang="en-US" sz="2000" dirty="0"/>
              <a:t>String id = "987-98-9996";</a:t>
            </a:r>
          </a:p>
          <a:p>
            <a:pPr marL="457200" lvl="1" indent="0">
              <a:buNone/>
            </a:pPr>
            <a:r>
              <a:rPr lang="en-US" sz="2000" dirty="0"/>
              <a:t>e = staff.get(id); </a:t>
            </a:r>
          </a:p>
          <a:p>
            <a:pPr marL="457200" lvl="1" indent="0">
              <a:buNone/>
            </a:pPr>
            <a:endParaRPr lang="en-US" sz="2000" dirty="0"/>
          </a:p>
          <a:p>
            <a:pPr marL="457200" lvl="1" indent="0">
              <a:buNone/>
            </a:pPr>
            <a:endParaRPr lang="en-US" sz="2000" dirty="0"/>
          </a:p>
          <a:p>
            <a:pPr marL="457200" lvl="1" indent="0">
              <a:buNone/>
            </a:pPr>
            <a:r>
              <a:rPr lang="en-US" sz="2000" dirty="0"/>
              <a:t>If no information is stored in the map with the particular key specified, get returns null.</a:t>
            </a:r>
          </a:p>
        </p:txBody>
      </p:sp>
      <p:sp>
        <p:nvSpPr>
          <p:cNvPr id="8" name="Title 2"/>
          <p:cNvSpPr>
            <a:spLocks noGrp="1"/>
          </p:cNvSpPr>
          <p:nvPr>
            <p:ph type="title"/>
          </p:nvPr>
        </p:nvSpPr>
        <p:spPr/>
        <p:txBody>
          <a:bodyPr/>
          <a:lstStyle/>
          <a:p>
            <a:r>
              <a:rPr lang="en-US" dirty="0">
                <a:solidFill>
                  <a:schemeClr val="accent4"/>
                </a:solidFill>
              </a:rPr>
              <a:t>Basic Map Operations</a:t>
            </a:r>
          </a:p>
        </p:txBody>
      </p:sp>
    </p:spTree>
    <p:extLst>
      <p:ext uri="{BB962C8B-B14F-4D97-AF65-F5344CB8AC3E}">
        <p14:creationId xmlns:p14="http://schemas.microsoft.com/office/powerpoint/2010/main" val="3894778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3" y="1488613"/>
            <a:ext cx="10653275" cy="4925439"/>
          </a:xfrm>
        </p:spPr>
        <p:txBody>
          <a:bodyPr vert="horz" lIns="91440" tIns="45720" rIns="91440" bIns="45720" rtlCol="0">
            <a:noAutofit/>
          </a:bodyPr>
          <a:lstStyle/>
          <a:p>
            <a:pPr>
              <a:lnSpc>
                <a:spcPct val="150000"/>
              </a:lnSpc>
            </a:pPr>
            <a:r>
              <a:rPr lang="en-US" sz="2000" dirty="0"/>
              <a:t>The null return value can be inconvenient. </a:t>
            </a:r>
          </a:p>
          <a:p>
            <a:pPr>
              <a:lnSpc>
                <a:spcPct val="150000"/>
              </a:lnSpc>
            </a:pPr>
            <a:r>
              <a:rPr lang="en-US" sz="2000" dirty="0"/>
              <a:t>Sometimes, you have a good default that can be used for keys that are not present in the map. Then use the getOrDefault method.</a:t>
            </a:r>
          </a:p>
          <a:p>
            <a:pPr marL="914400" lvl="2" indent="0">
              <a:buNone/>
            </a:pPr>
            <a:r>
              <a:rPr lang="en-US" sz="1800" dirty="0"/>
              <a:t>Map&lt;String, Integer&gt; scores = . . .;</a:t>
            </a:r>
          </a:p>
          <a:p>
            <a:pPr marL="914400" lvl="2" indent="0">
              <a:buNone/>
            </a:pPr>
            <a:r>
              <a:rPr lang="en-US" sz="1800" dirty="0"/>
              <a:t>int score = scores.get(id, 0); // Gets 0 if the id is not present</a:t>
            </a:r>
          </a:p>
          <a:p>
            <a:pPr>
              <a:lnSpc>
                <a:spcPct val="150000"/>
              </a:lnSpc>
            </a:pPr>
            <a:r>
              <a:rPr lang="en-US" sz="2000" dirty="0">
                <a:solidFill>
                  <a:srgbClr val="00B050"/>
                </a:solidFill>
              </a:rPr>
              <a:t>Keys</a:t>
            </a:r>
            <a:r>
              <a:rPr lang="en-US" sz="2000" dirty="0"/>
              <a:t> must be </a:t>
            </a:r>
            <a:r>
              <a:rPr lang="en-US" sz="2000" dirty="0">
                <a:solidFill>
                  <a:srgbClr val="00B050"/>
                </a:solidFill>
              </a:rPr>
              <a:t>unique</a:t>
            </a:r>
            <a:r>
              <a:rPr lang="en-US" sz="2000" dirty="0"/>
              <a:t>. You cannot store two values with the same key. </a:t>
            </a:r>
          </a:p>
          <a:p>
            <a:pPr>
              <a:lnSpc>
                <a:spcPct val="150000"/>
              </a:lnSpc>
            </a:pPr>
            <a:r>
              <a:rPr lang="en-US" sz="2000" dirty="0"/>
              <a:t>If you call the put method twice with the same key, the second value </a:t>
            </a:r>
            <a:r>
              <a:rPr lang="en-US" sz="2000" dirty="0">
                <a:solidFill>
                  <a:srgbClr val="00B050"/>
                </a:solidFill>
              </a:rPr>
              <a:t>replaces</a:t>
            </a:r>
            <a:r>
              <a:rPr lang="en-US" sz="2000" dirty="0"/>
              <a:t> the first one. </a:t>
            </a:r>
          </a:p>
          <a:p>
            <a:pPr>
              <a:lnSpc>
                <a:spcPct val="150000"/>
              </a:lnSpc>
            </a:pPr>
            <a:r>
              <a:rPr lang="en-US" sz="2000" dirty="0"/>
              <a:t>In fact, put returns the previous value associated with its key parameter.</a:t>
            </a:r>
          </a:p>
          <a:p>
            <a:pPr lvl="2"/>
            <a:endParaRPr lang="en-US" dirty="0"/>
          </a:p>
        </p:txBody>
      </p:sp>
      <p:sp>
        <p:nvSpPr>
          <p:cNvPr id="8" name="Title 2"/>
          <p:cNvSpPr>
            <a:spLocks noGrp="1"/>
          </p:cNvSpPr>
          <p:nvPr>
            <p:ph type="title"/>
          </p:nvPr>
        </p:nvSpPr>
        <p:spPr/>
        <p:txBody>
          <a:bodyPr/>
          <a:lstStyle/>
          <a:p>
            <a:r>
              <a:rPr lang="en-US" dirty="0">
                <a:solidFill>
                  <a:schemeClr val="accent4"/>
                </a:solidFill>
              </a:rPr>
              <a:t>Basic Map Operations</a:t>
            </a:r>
          </a:p>
        </p:txBody>
      </p:sp>
    </p:spTree>
    <p:extLst>
      <p:ext uri="{BB962C8B-B14F-4D97-AF65-F5344CB8AC3E}">
        <p14:creationId xmlns:p14="http://schemas.microsoft.com/office/powerpoint/2010/main" val="318727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4" y="1488613"/>
            <a:ext cx="11037588" cy="4885683"/>
          </a:xfrm>
        </p:spPr>
        <p:txBody>
          <a:bodyPr vert="horz" lIns="91440" tIns="45720" rIns="91440" bIns="45720" rtlCol="0">
            <a:noAutofit/>
          </a:bodyPr>
          <a:lstStyle/>
          <a:p>
            <a:pPr>
              <a:lnSpc>
                <a:spcPct val="150000"/>
              </a:lnSpc>
            </a:pPr>
            <a:r>
              <a:rPr lang="en-US" sz="2000" dirty="0"/>
              <a:t>The remove method removes an element with a given key from the map. </a:t>
            </a:r>
          </a:p>
          <a:p>
            <a:pPr>
              <a:lnSpc>
                <a:spcPct val="150000"/>
              </a:lnSpc>
            </a:pPr>
            <a:r>
              <a:rPr lang="en-US" sz="2000" dirty="0"/>
              <a:t>The size method returns the number of entries in the map.</a:t>
            </a:r>
          </a:p>
          <a:p>
            <a:pPr>
              <a:lnSpc>
                <a:spcPct val="150000"/>
              </a:lnSpc>
            </a:pPr>
            <a:r>
              <a:rPr lang="en-US" sz="2000" dirty="0"/>
              <a:t>The easiest way of iterating over the keys and values of a map is the forEach method.</a:t>
            </a:r>
          </a:p>
          <a:p>
            <a:pPr lvl="1"/>
            <a:r>
              <a:rPr lang="en-US" sz="1800" dirty="0"/>
              <a:t>Provide a lambda expression that receives a key and a value. That expression is invoked for each map entry in turn.</a:t>
            </a:r>
          </a:p>
          <a:p>
            <a:pPr lvl="1"/>
            <a:endParaRPr lang="en-US" sz="1800" dirty="0"/>
          </a:p>
          <a:p>
            <a:pPr marL="457200" lvl="1" indent="0" algn="ctr">
              <a:buNone/>
            </a:pPr>
            <a:r>
              <a:rPr lang="en-US" sz="1800" dirty="0"/>
              <a:t>scores.forEach((k, v) -&gt; </a:t>
            </a:r>
            <a:r>
              <a:rPr lang="en-US" sz="1800" dirty="0" err="1"/>
              <a:t>System.out.println</a:t>
            </a:r>
            <a:r>
              <a:rPr lang="en-US" sz="1800" dirty="0"/>
              <a:t>("key=" + k + ", value=" + v));</a:t>
            </a:r>
          </a:p>
        </p:txBody>
      </p:sp>
      <p:sp>
        <p:nvSpPr>
          <p:cNvPr id="8" name="Title 2"/>
          <p:cNvSpPr>
            <a:spLocks noGrp="1"/>
          </p:cNvSpPr>
          <p:nvPr>
            <p:ph type="title"/>
          </p:nvPr>
        </p:nvSpPr>
        <p:spPr/>
        <p:txBody>
          <a:bodyPr/>
          <a:lstStyle/>
          <a:p>
            <a:r>
              <a:rPr lang="en-US" dirty="0">
                <a:solidFill>
                  <a:schemeClr val="accent4"/>
                </a:solidFill>
              </a:rPr>
              <a:t>Basic Map Operations</a:t>
            </a:r>
          </a:p>
        </p:txBody>
      </p:sp>
    </p:spTree>
    <p:extLst>
      <p:ext uri="{BB962C8B-B14F-4D97-AF65-F5344CB8AC3E}">
        <p14:creationId xmlns:p14="http://schemas.microsoft.com/office/powerpoint/2010/main" val="280865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a:extLst>
              <a:ext uri="{FF2B5EF4-FFF2-40B4-BE49-F238E27FC236}">
                <a16:creationId xmlns:a16="http://schemas.microsoft.com/office/drawing/2014/main" id="{0B9286FF-B78C-4A60-9FF3-00988CA1C2C6}"/>
              </a:ext>
            </a:extLst>
          </p:cNvPr>
          <p:cNvSpPr/>
          <p:nvPr>
            <p:custDataLst>
              <p:tags r:id="rId2"/>
            </p:custDataLst>
          </p:nvPr>
        </p:nvSpPr>
        <p:spPr>
          <a:xfrm>
            <a:off x="1003496" y="5127063"/>
            <a:ext cx="10241280" cy="381000"/>
          </a:xfrm>
          <a:prstGeom prst="rect">
            <a:avLst/>
          </a:prstGeom>
          <a:solidFill>
            <a:srgbClr val="0070C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a:endParaRPr lang="en-US"/>
          </a:p>
        </p:txBody>
      </p:sp>
      <p:sp>
        <p:nvSpPr>
          <p:cNvPr id="175" name="Rectangle 174">
            <a:hlinkClick r:id="rId26" action="ppaction://hlinksldjump"/>
            <a:extLst>
              <a:ext uri="{FF2B5EF4-FFF2-40B4-BE49-F238E27FC236}">
                <a16:creationId xmlns:a16="http://schemas.microsoft.com/office/drawing/2014/main" id="{ECCE6B88-7DD0-46AA-A1EE-A53A70F6221A}"/>
              </a:ext>
            </a:extLst>
          </p:cNvPr>
          <p:cNvSpPr/>
          <p:nvPr>
            <p:custDataLst>
              <p:tags r:id="rId3"/>
            </p:custDataLst>
          </p:nvPr>
        </p:nvSpPr>
        <p:spPr>
          <a:xfrm>
            <a:off x="975360" y="1261403"/>
            <a:ext cx="381000" cy="381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solidFill>
                  <a:srgbClr val="FFFFFF"/>
                </a:solidFill>
              </a:rPr>
              <a:t>A.</a:t>
            </a:r>
          </a:p>
        </p:txBody>
      </p:sp>
      <p:sp>
        <p:nvSpPr>
          <p:cNvPr id="176" name="Rectangle 175">
            <a:hlinkClick r:id="rId26" action="ppaction://hlinksldjump"/>
            <a:extLst>
              <a:ext uri="{FF2B5EF4-FFF2-40B4-BE49-F238E27FC236}">
                <a16:creationId xmlns:a16="http://schemas.microsoft.com/office/drawing/2014/main" id="{C303BE02-406D-4B39-A078-682D831CDF07}"/>
              </a:ext>
            </a:extLst>
          </p:cNvPr>
          <p:cNvSpPr/>
          <p:nvPr>
            <p:custDataLst>
              <p:tags r:id="rId4"/>
            </p:custDataLst>
          </p:nvPr>
        </p:nvSpPr>
        <p:spPr>
          <a:xfrm>
            <a:off x="1737360" y="1261403"/>
            <a:ext cx="8590280" cy="3810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a:solidFill>
                  <a:schemeClr val="tx1"/>
                </a:solidFill>
              </a:rPr>
              <a:t>The History and Evolution of Java</a:t>
            </a:r>
          </a:p>
        </p:txBody>
      </p:sp>
      <p:sp>
        <p:nvSpPr>
          <p:cNvPr id="178" name="Rectangle 177">
            <a:hlinkClick r:id="rId27" action="ppaction://hlinksldjump"/>
            <a:extLst>
              <a:ext uri="{FF2B5EF4-FFF2-40B4-BE49-F238E27FC236}">
                <a16:creationId xmlns:a16="http://schemas.microsoft.com/office/drawing/2014/main" id="{DB47738F-C7E2-4FD9-98E1-D84F6E17214A}"/>
              </a:ext>
            </a:extLst>
          </p:cNvPr>
          <p:cNvSpPr/>
          <p:nvPr>
            <p:custDataLst>
              <p:tags r:id="rId5"/>
            </p:custDataLst>
          </p:nvPr>
        </p:nvSpPr>
        <p:spPr>
          <a:xfrm>
            <a:off x="975360" y="1693203"/>
            <a:ext cx="381000" cy="381000"/>
          </a:xfrm>
          <a:prstGeom prst="rect">
            <a:avLst/>
          </a:pr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dirty="0"/>
              <a:t>B.</a:t>
            </a:r>
          </a:p>
        </p:txBody>
      </p:sp>
      <p:sp>
        <p:nvSpPr>
          <p:cNvPr id="179" name="Rectangle 178">
            <a:hlinkClick r:id="rId27" action="ppaction://hlinksldjump"/>
            <a:extLst>
              <a:ext uri="{FF2B5EF4-FFF2-40B4-BE49-F238E27FC236}">
                <a16:creationId xmlns:a16="http://schemas.microsoft.com/office/drawing/2014/main" id="{193FA905-16E7-413F-946F-978D9321B28A}"/>
              </a:ext>
            </a:extLst>
          </p:cNvPr>
          <p:cNvSpPr/>
          <p:nvPr>
            <p:custDataLst>
              <p:tags r:id="rId6"/>
            </p:custDataLst>
          </p:nvPr>
        </p:nvSpPr>
        <p:spPr>
          <a:xfrm>
            <a:off x="1737360" y="16932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a:solidFill>
                  <a:sysClr val="windowText" lastClr="000000"/>
                </a:solidFill>
              </a:rPr>
              <a:t>An Overview of Java</a:t>
            </a:r>
          </a:p>
        </p:txBody>
      </p:sp>
      <p:sp>
        <p:nvSpPr>
          <p:cNvPr id="181" name="Rectangle 180">
            <a:hlinkClick r:id="" action="ppaction://noaction"/>
            <a:extLst>
              <a:ext uri="{FF2B5EF4-FFF2-40B4-BE49-F238E27FC236}">
                <a16:creationId xmlns:a16="http://schemas.microsoft.com/office/drawing/2014/main" id="{083096CF-5433-4A82-91B1-B12D00DE7AC4}"/>
              </a:ext>
            </a:extLst>
          </p:cNvPr>
          <p:cNvSpPr/>
          <p:nvPr>
            <p:custDataLst>
              <p:tags r:id="rId7"/>
            </p:custDataLst>
          </p:nvPr>
        </p:nvSpPr>
        <p:spPr>
          <a:xfrm>
            <a:off x="975360" y="2125003"/>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C.</a:t>
            </a:r>
          </a:p>
        </p:txBody>
      </p:sp>
      <p:sp>
        <p:nvSpPr>
          <p:cNvPr id="182" name="Rectangle 181">
            <a:hlinkClick r:id="" action="ppaction://noaction"/>
            <a:extLst>
              <a:ext uri="{FF2B5EF4-FFF2-40B4-BE49-F238E27FC236}">
                <a16:creationId xmlns:a16="http://schemas.microsoft.com/office/drawing/2014/main" id="{162057A6-F5E6-4A97-8547-53DAEFD16843}"/>
              </a:ext>
            </a:extLst>
          </p:cNvPr>
          <p:cNvSpPr/>
          <p:nvPr>
            <p:custDataLst>
              <p:tags r:id="rId8"/>
            </p:custDataLst>
          </p:nvPr>
        </p:nvSpPr>
        <p:spPr>
          <a:xfrm>
            <a:off x="1737360" y="21250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0000"/>
                </a:solidFill>
              </a:rPr>
              <a:t>Data Types, Variables and Arrays</a:t>
            </a:r>
          </a:p>
        </p:txBody>
      </p:sp>
      <p:sp>
        <p:nvSpPr>
          <p:cNvPr id="184" name="Rectangle 183">
            <a:hlinkClick r:id="" action="ppaction://noaction"/>
            <a:extLst>
              <a:ext uri="{FF2B5EF4-FFF2-40B4-BE49-F238E27FC236}">
                <a16:creationId xmlns:a16="http://schemas.microsoft.com/office/drawing/2014/main" id="{0CA8F1AE-F6C2-4C3D-8409-C94501DADD88}"/>
              </a:ext>
            </a:extLst>
          </p:cNvPr>
          <p:cNvSpPr/>
          <p:nvPr>
            <p:custDataLst>
              <p:tags r:id="rId9"/>
            </p:custDataLst>
          </p:nvPr>
        </p:nvSpPr>
        <p:spPr>
          <a:xfrm>
            <a:off x="975360" y="2556803"/>
            <a:ext cx="381000" cy="381000"/>
          </a:xfrm>
          <a:prstGeom prst="rect">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dirty="0"/>
              <a:t>D.</a:t>
            </a:r>
          </a:p>
        </p:txBody>
      </p:sp>
      <p:sp>
        <p:nvSpPr>
          <p:cNvPr id="185" name="Rectangle 184">
            <a:hlinkClick r:id="" action="ppaction://noaction"/>
            <a:extLst>
              <a:ext uri="{FF2B5EF4-FFF2-40B4-BE49-F238E27FC236}">
                <a16:creationId xmlns:a16="http://schemas.microsoft.com/office/drawing/2014/main" id="{3F9BD472-4C92-42FD-A882-FDA796B6DA7C}"/>
              </a:ext>
            </a:extLst>
          </p:cNvPr>
          <p:cNvSpPr/>
          <p:nvPr>
            <p:custDataLst>
              <p:tags r:id="rId10"/>
            </p:custDataLst>
          </p:nvPr>
        </p:nvSpPr>
        <p:spPr>
          <a:xfrm>
            <a:off x="1737360" y="25568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0000"/>
                </a:solidFill>
              </a:rPr>
              <a:t>Operators, Control Statements and String Handling</a:t>
            </a:r>
          </a:p>
        </p:txBody>
      </p:sp>
      <p:sp>
        <p:nvSpPr>
          <p:cNvPr id="187" name="Rectangle 186">
            <a:hlinkClick r:id="" action="ppaction://noaction"/>
            <a:extLst>
              <a:ext uri="{FF2B5EF4-FFF2-40B4-BE49-F238E27FC236}">
                <a16:creationId xmlns:a16="http://schemas.microsoft.com/office/drawing/2014/main" id="{EBBC5239-A999-4280-8FD5-16D05546F3B9}"/>
              </a:ext>
            </a:extLst>
          </p:cNvPr>
          <p:cNvSpPr/>
          <p:nvPr>
            <p:custDataLst>
              <p:tags r:id="rId11"/>
            </p:custDataLst>
          </p:nvPr>
        </p:nvSpPr>
        <p:spPr>
          <a:xfrm>
            <a:off x="975360" y="2988603"/>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E.</a:t>
            </a:r>
          </a:p>
        </p:txBody>
      </p:sp>
      <p:sp>
        <p:nvSpPr>
          <p:cNvPr id="188" name="Rectangle 187">
            <a:hlinkClick r:id="" action="ppaction://noaction"/>
            <a:extLst>
              <a:ext uri="{FF2B5EF4-FFF2-40B4-BE49-F238E27FC236}">
                <a16:creationId xmlns:a16="http://schemas.microsoft.com/office/drawing/2014/main" id="{36D70405-FB4E-426A-8D6F-3477F0F7C92E}"/>
              </a:ext>
            </a:extLst>
          </p:cNvPr>
          <p:cNvSpPr/>
          <p:nvPr>
            <p:custDataLst>
              <p:tags r:id="rId12"/>
            </p:custDataLst>
          </p:nvPr>
        </p:nvSpPr>
        <p:spPr>
          <a:xfrm>
            <a:off x="1737360" y="29886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0000"/>
                </a:solidFill>
              </a:rPr>
              <a:t>Modifiers, Access Specifiers, Packages and Interfaces</a:t>
            </a:r>
          </a:p>
        </p:txBody>
      </p:sp>
      <p:sp>
        <p:nvSpPr>
          <p:cNvPr id="190" name="Rectangle 189">
            <a:hlinkClick r:id="" action="ppaction://noaction"/>
            <a:extLst>
              <a:ext uri="{FF2B5EF4-FFF2-40B4-BE49-F238E27FC236}">
                <a16:creationId xmlns:a16="http://schemas.microsoft.com/office/drawing/2014/main" id="{87D60AAF-0195-43A9-AB40-15C0525D635B}"/>
              </a:ext>
            </a:extLst>
          </p:cNvPr>
          <p:cNvSpPr/>
          <p:nvPr>
            <p:custDataLst>
              <p:tags r:id="rId13"/>
            </p:custDataLst>
          </p:nvPr>
        </p:nvSpPr>
        <p:spPr>
          <a:xfrm>
            <a:off x="975360" y="3420403"/>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F.</a:t>
            </a:r>
          </a:p>
        </p:txBody>
      </p:sp>
      <p:sp>
        <p:nvSpPr>
          <p:cNvPr id="191" name="Rectangle 190">
            <a:hlinkClick r:id="" action="ppaction://noaction"/>
            <a:extLst>
              <a:ext uri="{FF2B5EF4-FFF2-40B4-BE49-F238E27FC236}">
                <a16:creationId xmlns:a16="http://schemas.microsoft.com/office/drawing/2014/main" id="{61E86BDE-863C-4E79-9BC6-E6FBAB3D0B95}"/>
              </a:ext>
            </a:extLst>
          </p:cNvPr>
          <p:cNvSpPr/>
          <p:nvPr>
            <p:custDataLst>
              <p:tags r:id="rId14"/>
            </p:custDataLst>
          </p:nvPr>
        </p:nvSpPr>
        <p:spPr>
          <a:xfrm>
            <a:off x="1737360" y="34204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0000"/>
                </a:solidFill>
              </a:rPr>
              <a:t>Wrapper Classes, </a:t>
            </a:r>
            <a:r>
              <a:rPr lang="en-US" dirty="0" err="1">
                <a:solidFill>
                  <a:srgbClr val="000000"/>
                </a:solidFill>
              </a:rPr>
              <a:t>Autoboxing</a:t>
            </a:r>
            <a:r>
              <a:rPr lang="en-US" dirty="0">
                <a:solidFill>
                  <a:srgbClr val="000000"/>
                </a:solidFill>
              </a:rPr>
              <a:t> and Inner Classes</a:t>
            </a:r>
          </a:p>
        </p:txBody>
      </p:sp>
      <p:sp>
        <p:nvSpPr>
          <p:cNvPr id="193" name="Rectangle 192">
            <a:hlinkClick r:id="" action="ppaction://noaction"/>
            <a:extLst>
              <a:ext uri="{FF2B5EF4-FFF2-40B4-BE49-F238E27FC236}">
                <a16:creationId xmlns:a16="http://schemas.microsoft.com/office/drawing/2014/main" id="{B0883804-DA33-48F7-B07F-7D4D8DE1015C}"/>
              </a:ext>
            </a:extLst>
          </p:cNvPr>
          <p:cNvSpPr/>
          <p:nvPr>
            <p:custDataLst>
              <p:tags r:id="rId15"/>
            </p:custDataLst>
          </p:nvPr>
        </p:nvSpPr>
        <p:spPr>
          <a:xfrm>
            <a:off x="975360" y="3852203"/>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a:t>G.</a:t>
            </a:r>
          </a:p>
        </p:txBody>
      </p:sp>
      <p:sp>
        <p:nvSpPr>
          <p:cNvPr id="194" name="Rectangle 193">
            <a:hlinkClick r:id="" action="ppaction://noaction"/>
            <a:extLst>
              <a:ext uri="{FF2B5EF4-FFF2-40B4-BE49-F238E27FC236}">
                <a16:creationId xmlns:a16="http://schemas.microsoft.com/office/drawing/2014/main" id="{55F53FDC-4B1B-47D1-BD6C-ED5AD14CC244}"/>
              </a:ext>
            </a:extLst>
          </p:cNvPr>
          <p:cNvSpPr/>
          <p:nvPr>
            <p:custDataLst>
              <p:tags r:id="rId16"/>
            </p:custDataLst>
          </p:nvPr>
        </p:nvSpPr>
        <p:spPr>
          <a:xfrm>
            <a:off x="1737360" y="38522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a:solidFill>
                  <a:srgbClr val="000000"/>
                </a:solidFill>
              </a:rPr>
              <a:t>Exception Handling</a:t>
            </a:r>
          </a:p>
        </p:txBody>
      </p:sp>
      <p:sp>
        <p:nvSpPr>
          <p:cNvPr id="196" name="Rectangle 195">
            <a:hlinkClick r:id="" action="ppaction://noaction"/>
            <a:extLst>
              <a:ext uri="{FF2B5EF4-FFF2-40B4-BE49-F238E27FC236}">
                <a16:creationId xmlns:a16="http://schemas.microsoft.com/office/drawing/2014/main" id="{2D907C34-45AC-4129-8B6C-C04EE1E931A8}"/>
              </a:ext>
            </a:extLst>
          </p:cNvPr>
          <p:cNvSpPr/>
          <p:nvPr>
            <p:custDataLst>
              <p:tags r:id="rId17"/>
            </p:custDataLst>
          </p:nvPr>
        </p:nvSpPr>
        <p:spPr>
          <a:xfrm>
            <a:off x="975360" y="4284003"/>
            <a:ext cx="381000" cy="381000"/>
          </a:xfrm>
          <a:prstGeom prst="rect">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dirty="0"/>
              <a:t>H.</a:t>
            </a:r>
          </a:p>
        </p:txBody>
      </p:sp>
      <p:sp>
        <p:nvSpPr>
          <p:cNvPr id="197" name="Rectangle 196">
            <a:hlinkClick r:id="" action="ppaction://noaction"/>
            <a:extLst>
              <a:ext uri="{FF2B5EF4-FFF2-40B4-BE49-F238E27FC236}">
                <a16:creationId xmlns:a16="http://schemas.microsoft.com/office/drawing/2014/main" id="{392C3385-DE57-4FE4-B7B2-67E269DB5D10}"/>
              </a:ext>
            </a:extLst>
          </p:cNvPr>
          <p:cNvSpPr/>
          <p:nvPr>
            <p:custDataLst>
              <p:tags r:id="rId18"/>
            </p:custDataLst>
          </p:nvPr>
        </p:nvSpPr>
        <p:spPr>
          <a:xfrm>
            <a:off x="1737360" y="42840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0000"/>
                </a:solidFill>
              </a:rPr>
              <a:t>Generics and Lambda Expressions and Method Reference</a:t>
            </a:r>
          </a:p>
        </p:txBody>
      </p:sp>
      <p:sp>
        <p:nvSpPr>
          <p:cNvPr id="199" name="Rectangle 198">
            <a:hlinkClick r:id="" action="ppaction://noaction"/>
            <a:extLst>
              <a:ext uri="{FF2B5EF4-FFF2-40B4-BE49-F238E27FC236}">
                <a16:creationId xmlns:a16="http://schemas.microsoft.com/office/drawing/2014/main" id="{1369CCED-DAFF-4228-B367-8F1E55029164}"/>
              </a:ext>
            </a:extLst>
          </p:cNvPr>
          <p:cNvSpPr/>
          <p:nvPr>
            <p:custDataLst>
              <p:tags r:id="rId19"/>
            </p:custDataLst>
          </p:nvPr>
        </p:nvSpPr>
        <p:spPr>
          <a:xfrm>
            <a:off x="975360" y="4715803"/>
            <a:ext cx="381000" cy="381000"/>
          </a:xfrm>
          <a:prstGeom prst="rect">
            <a:avLst/>
          </a:pr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dirty="0"/>
              <a:t>I.</a:t>
            </a:r>
          </a:p>
        </p:txBody>
      </p:sp>
      <p:sp>
        <p:nvSpPr>
          <p:cNvPr id="200" name="Rectangle 199">
            <a:hlinkClick r:id="" action="ppaction://noaction"/>
            <a:extLst>
              <a:ext uri="{FF2B5EF4-FFF2-40B4-BE49-F238E27FC236}">
                <a16:creationId xmlns:a16="http://schemas.microsoft.com/office/drawing/2014/main" id="{E3B6EF49-5F26-4CB8-8163-0A25B1F61E18}"/>
              </a:ext>
            </a:extLst>
          </p:cNvPr>
          <p:cNvSpPr/>
          <p:nvPr>
            <p:custDataLst>
              <p:tags r:id="rId20"/>
            </p:custDataLst>
          </p:nvPr>
        </p:nvSpPr>
        <p:spPr>
          <a:xfrm>
            <a:off x="1737360" y="47158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a:solidFill>
                  <a:srgbClr val="000000"/>
                </a:solidFill>
              </a:rPr>
              <a:t>Java Stream API</a:t>
            </a:r>
          </a:p>
        </p:txBody>
      </p:sp>
      <p:sp>
        <p:nvSpPr>
          <p:cNvPr id="202" name="Rectangle 201">
            <a:hlinkClick r:id="" action="ppaction://noaction"/>
            <a:extLst>
              <a:ext uri="{FF2B5EF4-FFF2-40B4-BE49-F238E27FC236}">
                <a16:creationId xmlns:a16="http://schemas.microsoft.com/office/drawing/2014/main" id="{D63EC869-9C87-4291-A236-BBEAE08C4905}"/>
              </a:ext>
            </a:extLst>
          </p:cNvPr>
          <p:cNvSpPr/>
          <p:nvPr>
            <p:custDataLst>
              <p:tags r:id="rId21"/>
            </p:custDataLst>
          </p:nvPr>
        </p:nvSpPr>
        <p:spPr>
          <a:xfrm>
            <a:off x="975360" y="5147603"/>
            <a:ext cx="381000" cy="381000"/>
          </a:xfrm>
          <a:prstGeom prst="rect">
            <a:avLst/>
          </a:prstGeom>
          <a:solidFill>
            <a:srgbClr val="0070C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dirty="0"/>
              <a:t>J.</a:t>
            </a:r>
          </a:p>
        </p:txBody>
      </p:sp>
      <p:sp>
        <p:nvSpPr>
          <p:cNvPr id="203" name="Rectangle 202">
            <a:hlinkClick r:id="" action="ppaction://noaction"/>
            <a:extLst>
              <a:ext uri="{FF2B5EF4-FFF2-40B4-BE49-F238E27FC236}">
                <a16:creationId xmlns:a16="http://schemas.microsoft.com/office/drawing/2014/main" id="{E54858DA-3DEA-4F99-B5FC-FA5EEDA9C3A0}"/>
              </a:ext>
            </a:extLst>
          </p:cNvPr>
          <p:cNvSpPr/>
          <p:nvPr>
            <p:custDataLst>
              <p:tags r:id="rId22"/>
            </p:custDataLst>
          </p:nvPr>
        </p:nvSpPr>
        <p:spPr>
          <a:xfrm>
            <a:off x="1737360" y="51476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0000"/>
                </a:solidFill>
              </a:rPr>
              <a:t>Java Collections</a:t>
            </a:r>
          </a:p>
        </p:txBody>
      </p:sp>
      <p:sp>
        <p:nvSpPr>
          <p:cNvPr id="36" name="Rectangle 35">
            <a:hlinkClick r:id="" action="ppaction://noaction"/>
            <a:extLst>
              <a:ext uri="{FF2B5EF4-FFF2-40B4-BE49-F238E27FC236}">
                <a16:creationId xmlns:a16="http://schemas.microsoft.com/office/drawing/2014/main" id="{BE42A74B-F50F-44E6-9A9A-07316AB34E5D}"/>
              </a:ext>
            </a:extLst>
          </p:cNvPr>
          <p:cNvSpPr/>
          <p:nvPr>
            <p:custDataLst>
              <p:tags r:id="rId23"/>
            </p:custDataLst>
          </p:nvPr>
        </p:nvSpPr>
        <p:spPr>
          <a:xfrm>
            <a:off x="975360" y="5579403"/>
            <a:ext cx="381000" cy="381000"/>
          </a:xfrm>
          <a:prstGeom prst="rect">
            <a:avLst/>
          </a:prstGeom>
          <a:solidFill>
            <a:srgbClr val="D9D9D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n-US" b="1" dirty="0"/>
              <a:t>K.</a:t>
            </a:r>
          </a:p>
        </p:txBody>
      </p:sp>
      <p:sp>
        <p:nvSpPr>
          <p:cNvPr id="37" name="Rectangle 36">
            <a:hlinkClick r:id="" action="ppaction://noaction"/>
            <a:extLst>
              <a:ext uri="{FF2B5EF4-FFF2-40B4-BE49-F238E27FC236}">
                <a16:creationId xmlns:a16="http://schemas.microsoft.com/office/drawing/2014/main" id="{EDBFA79A-AB6B-4B7B-A758-F05857F98B09}"/>
              </a:ext>
            </a:extLst>
          </p:cNvPr>
          <p:cNvSpPr/>
          <p:nvPr>
            <p:custDataLst>
              <p:tags r:id="rId24"/>
            </p:custDataLst>
          </p:nvPr>
        </p:nvSpPr>
        <p:spPr>
          <a:xfrm>
            <a:off x="1737360" y="5579403"/>
            <a:ext cx="8590280" cy="381000"/>
          </a:xfrm>
          <a:prstGeom prst="rect">
            <a:avLst/>
          </a:prstGeom>
          <a:solidFill>
            <a:schemeClr val="accent1">
              <a:alpha val="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dirty="0">
                <a:solidFill>
                  <a:srgbClr val="000000"/>
                </a:solidFill>
              </a:rPr>
              <a:t>Multi-Threading in Java</a:t>
            </a:r>
          </a:p>
        </p:txBody>
      </p:sp>
      <p:sp>
        <p:nvSpPr>
          <p:cNvPr id="6" name="Title 3">
            <a:extLst>
              <a:ext uri="{FF2B5EF4-FFF2-40B4-BE49-F238E27FC236}">
                <a16:creationId xmlns:a16="http://schemas.microsoft.com/office/drawing/2014/main" id="{D08574C6-BFE0-F77A-72EC-E77B47A535C4}"/>
              </a:ext>
            </a:extLst>
          </p:cNvPr>
          <p:cNvSpPr>
            <a:spLocks noGrp="1"/>
          </p:cNvSpPr>
          <p:nvPr>
            <p:ph type="title"/>
          </p:nvPr>
        </p:nvSpPr>
        <p:spPr>
          <a:xfrm>
            <a:off x="677334" y="609600"/>
            <a:ext cx="8596668" cy="1320800"/>
          </a:xfrm>
        </p:spPr>
        <p:txBody>
          <a:bodyPr/>
          <a:lstStyle/>
          <a:p>
            <a:r>
              <a:rPr lang="en-US" dirty="0"/>
              <a:t>Agenda</a:t>
            </a:r>
          </a:p>
        </p:txBody>
      </p:sp>
    </p:spTree>
    <p:custDataLst>
      <p:tags r:id="rId1"/>
    </p:custDataLst>
    <p:extLst>
      <p:ext uri="{BB962C8B-B14F-4D97-AF65-F5344CB8AC3E}">
        <p14:creationId xmlns:p14="http://schemas.microsoft.com/office/powerpoint/2010/main" val="2972119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3" y="2160589"/>
            <a:ext cx="10507501" cy="3880773"/>
          </a:xfrm>
        </p:spPr>
        <p:txBody>
          <a:bodyPr vert="horz" lIns="91440" tIns="45720" rIns="91440" bIns="45720" rtlCol="0">
            <a:noAutofit/>
          </a:bodyPr>
          <a:lstStyle/>
          <a:p>
            <a:pPr>
              <a:lnSpc>
                <a:spcPct val="150000"/>
              </a:lnSpc>
            </a:pPr>
            <a:r>
              <a:rPr lang="en-US" sz="2000" dirty="0"/>
              <a:t>We first add key/value pairs to a map. </a:t>
            </a:r>
          </a:p>
          <a:p>
            <a:pPr>
              <a:lnSpc>
                <a:spcPct val="150000"/>
              </a:lnSpc>
            </a:pPr>
            <a:r>
              <a:rPr lang="en-US" sz="2000" dirty="0"/>
              <a:t>Then, we remove one key from the map, which removes its associated value as well.</a:t>
            </a:r>
          </a:p>
          <a:p>
            <a:pPr>
              <a:lnSpc>
                <a:spcPct val="150000"/>
              </a:lnSpc>
            </a:pPr>
            <a:r>
              <a:rPr lang="en-US" sz="2000" dirty="0"/>
              <a:t>Next, we change the value that is associated with a key and call the get method to look up a value. Finally, we iterate through the entry set.</a:t>
            </a:r>
          </a:p>
        </p:txBody>
      </p:sp>
      <p:sp>
        <p:nvSpPr>
          <p:cNvPr id="8" name="Title 2"/>
          <p:cNvSpPr>
            <a:spLocks noGrp="1"/>
          </p:cNvSpPr>
          <p:nvPr>
            <p:ph type="title"/>
          </p:nvPr>
        </p:nvSpPr>
        <p:spPr/>
        <p:txBody>
          <a:bodyPr/>
          <a:lstStyle/>
          <a:p>
            <a:r>
              <a:rPr lang="en-US" dirty="0">
                <a:solidFill>
                  <a:schemeClr val="accent4"/>
                </a:solidFill>
              </a:rPr>
              <a:t>Basic Map Operations - Example</a:t>
            </a:r>
          </a:p>
        </p:txBody>
      </p:sp>
    </p:spTree>
    <p:extLst>
      <p:ext uri="{BB962C8B-B14F-4D97-AF65-F5344CB8AC3E}">
        <p14:creationId xmlns:p14="http://schemas.microsoft.com/office/powerpoint/2010/main" val="2436670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373614"/>
            <a:ext cx="10515600" cy="4524315"/>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rPr>
              <a:t>public</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a:t>
            </a:r>
            <a:r>
              <a:rPr kumimoji="0" lang="en-US" b="1" i="0" u="none" strike="noStrike" kern="1200" cap="none" spc="0" normalizeH="0" baseline="0" noProof="0" dirty="0">
                <a:ln>
                  <a:noFill/>
                </a:ln>
                <a:solidFill>
                  <a:srgbClr val="7F0055"/>
                </a:solidFill>
                <a:effectLst/>
                <a:uLnTx/>
                <a:uFillTx/>
                <a:latin typeface="Consolas" panose="020B0609020204030204" pitchFamily="49" charset="0"/>
              </a:rPr>
              <a:t>class</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Employee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rPr>
              <a:t>private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String </a:t>
            </a:r>
            <a:r>
              <a:rPr kumimoji="0" lang="en-US" b="1" i="0" u="none" strike="noStrike" kern="1200" cap="none" spc="0" normalizeH="0" baseline="0" noProof="0" dirty="0">
                <a:ln>
                  <a:noFill/>
                </a:ln>
                <a:solidFill>
                  <a:srgbClr val="0000C0"/>
                </a:solidFill>
                <a:effectLst/>
                <a:uLnTx/>
                <a:uFillTx/>
                <a:latin typeface="Consolas" panose="020B0609020204030204" pitchFamily="49" charset="0"/>
              </a:rPr>
              <a:t>name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rPr>
              <a:t>public</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Employee(String </a:t>
            </a:r>
            <a:r>
              <a:rPr kumimoji="0" lang="en-US" b="1" i="0" u="none" strike="noStrike" kern="1200" cap="none" spc="0" normalizeH="0" baseline="0" noProof="0" dirty="0">
                <a:ln>
                  <a:noFill/>
                </a:ln>
                <a:solidFill>
                  <a:srgbClr val="6A3E3E"/>
                </a:solidFill>
                <a:effectLst/>
                <a:uLnTx/>
                <a:uFillTx/>
                <a:latin typeface="Consolas" panose="020B0609020204030204" pitchFamily="49" charset="0"/>
              </a:rPr>
              <a:t>name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7F0055"/>
              </a:solidFill>
              <a:effectLst/>
              <a:uLnTx/>
              <a:uFillTx/>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err="1">
                <a:ln>
                  <a:noFill/>
                </a:ln>
                <a:solidFill>
                  <a:srgbClr val="7F0055"/>
                </a:solidFill>
                <a:effectLst/>
                <a:uLnTx/>
                <a:uFillTx/>
                <a:latin typeface="Consolas" panose="020B0609020204030204" pitchFamily="49" charset="0"/>
              </a:rPr>
              <a:t>this</a:t>
            </a:r>
            <a:r>
              <a:rPr kumimoji="0" lang="en-US" b="1" i="0" u="none" strike="noStrike" kern="1200" cap="none" spc="0" normalizeH="0" baseline="0" noProof="0" dirty="0" err="1">
                <a:ln>
                  <a:noFill/>
                </a:ln>
                <a:solidFill>
                  <a:srgbClr val="000000"/>
                </a:solidFill>
                <a:effectLst/>
                <a:uLnTx/>
                <a:uFillTx/>
                <a:latin typeface="Consolas" panose="020B0609020204030204" pitchFamily="49" charset="0"/>
              </a:rPr>
              <a:t>.setName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a:t>
            </a:r>
            <a:r>
              <a:rPr kumimoji="0" lang="en-US" b="1" i="0" u="none" strike="noStrike" kern="1200" cap="none" spc="0" normalizeH="0" baseline="0" noProof="0" dirty="0">
                <a:ln>
                  <a:noFill/>
                </a:ln>
                <a:solidFill>
                  <a:srgbClr val="6A3E3E"/>
                </a:solidFill>
                <a:effectLst/>
                <a:uLnTx/>
                <a:uFillTx/>
                <a:latin typeface="Consolas" panose="020B0609020204030204" pitchFamily="49" charset="0"/>
              </a:rPr>
              <a:t>name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rPr>
              <a:t>public</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String getName()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rPr>
              <a:t>return</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a:t>
            </a:r>
            <a:r>
              <a:rPr kumimoji="0" lang="en-US" b="1" i="0" u="none" strike="noStrike" kern="1200" cap="none" spc="0" normalizeH="0" baseline="0" noProof="0" dirty="0">
                <a:ln>
                  <a:noFill/>
                </a:ln>
                <a:solidFill>
                  <a:srgbClr val="0000C0"/>
                </a:solidFill>
                <a:effectLst/>
                <a:uLnTx/>
                <a:uFillTx/>
                <a:latin typeface="Consolas" panose="020B0609020204030204" pitchFamily="49" charset="0"/>
              </a:rPr>
              <a:t>name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rPr>
              <a:t>public</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a:t>
            </a:r>
            <a:r>
              <a:rPr kumimoji="0" lang="en-US" b="1" i="0" u="none" strike="noStrike" kern="1200" cap="none" spc="0" normalizeH="0" baseline="0" noProof="0" dirty="0">
                <a:ln>
                  <a:noFill/>
                </a:ln>
                <a:solidFill>
                  <a:srgbClr val="7F0055"/>
                </a:solidFill>
                <a:effectLst/>
                <a:uLnTx/>
                <a:uFillTx/>
                <a:latin typeface="Consolas" panose="020B0609020204030204" pitchFamily="49" charset="0"/>
              </a:rPr>
              <a:t>void</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setName(String </a:t>
            </a:r>
            <a:r>
              <a:rPr kumimoji="0" lang="en-US" b="1" i="0" u="none" strike="noStrike" kern="1200" cap="none" spc="0" normalizeH="0" baseline="0" noProof="0" dirty="0">
                <a:ln>
                  <a:noFill/>
                </a:ln>
                <a:solidFill>
                  <a:srgbClr val="6A3E3E"/>
                </a:solidFill>
                <a:effectLst/>
                <a:uLnTx/>
                <a:uFillTx/>
                <a:latin typeface="Consolas" panose="020B0609020204030204" pitchFamily="49" charset="0"/>
              </a:rPr>
              <a:t>name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7F0055"/>
                </a:solidFill>
                <a:effectLst/>
                <a:uLnTx/>
                <a:uFillTx/>
                <a:latin typeface="Consolas" panose="020B0609020204030204" pitchFamily="49" charset="0"/>
              </a:rPr>
              <a:t>this</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a:t>
            </a:r>
            <a:r>
              <a:rPr kumimoji="0" lang="en-US" b="1" i="0" u="none" strike="noStrike" kern="1200" cap="none" spc="0" normalizeH="0" baseline="0" noProof="0" dirty="0">
                <a:ln>
                  <a:noFill/>
                </a:ln>
                <a:solidFill>
                  <a:srgbClr val="0000C0"/>
                </a:solidFill>
                <a:effectLst/>
                <a:uLnTx/>
                <a:uFillTx/>
                <a:latin typeface="Consolas" panose="020B0609020204030204" pitchFamily="49" charset="0"/>
              </a:rPr>
              <a:t>name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 = </a:t>
            </a:r>
            <a:r>
              <a:rPr kumimoji="0" lang="en-US" b="1" i="0" u="none" strike="noStrike" kern="1200" cap="none" spc="0" normalizeH="0" baseline="0" noProof="0" dirty="0">
                <a:ln>
                  <a:noFill/>
                </a:ln>
                <a:solidFill>
                  <a:srgbClr val="6A3E3E"/>
                </a:solidFill>
                <a:effectLst/>
                <a:uLnTx/>
                <a:uFillTx/>
                <a:latin typeface="Consolas" panose="020B0609020204030204" pitchFamily="49" charset="0"/>
              </a:rPr>
              <a:t>name</a:t>
            </a:r>
            <a:r>
              <a:rPr kumimoji="0" lang="en-US" b="1" i="0" u="none" strike="noStrike" kern="1200" cap="none" spc="0" normalizeH="0" baseline="0" noProof="0" dirty="0">
                <a:ln>
                  <a:noFill/>
                </a:ln>
                <a:solidFill>
                  <a:srgbClr val="000000"/>
                </a:solidFill>
                <a:effectLst/>
                <a:uLnTx/>
                <a:uFillTx/>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rPr>
              <a:t>}</a:t>
            </a:r>
          </a:p>
          <a:p>
            <a:pPr lvl="0">
              <a:defRPr/>
            </a:pPr>
            <a:r>
              <a:rPr lang="en-US" b="1" dirty="0">
                <a:solidFill>
                  <a:srgbClr val="7F0055"/>
                </a:solidFill>
                <a:latin typeface="Consolas" panose="020B0609020204030204" pitchFamily="49" charset="0"/>
              </a:rPr>
              <a:t>public String </a:t>
            </a:r>
            <a:r>
              <a:rPr lang="en-US" dirty="0" err="1">
                <a:solidFill>
                  <a:prstClr val="black"/>
                </a:solidFill>
                <a:latin typeface="Consolas" panose="020B0609020204030204" pitchFamily="49" charset="0"/>
              </a:rPr>
              <a:t>toString</a:t>
            </a:r>
            <a:r>
              <a:rPr lang="en-US" dirty="0">
                <a:solidFill>
                  <a:prstClr val="black"/>
                </a:solidFill>
                <a:latin typeface="Consolas" panose="020B0609020204030204" pitchFamily="49" charset="0"/>
              </a:rPr>
              <a:t>() {</a:t>
            </a:r>
          </a:p>
          <a:p>
            <a:pPr lvl="0">
              <a:defRPr/>
            </a:pPr>
            <a:r>
              <a:rPr lang="en-US" dirty="0">
                <a:solidFill>
                  <a:prstClr val="black"/>
                </a:solidFill>
                <a:latin typeface="Consolas" panose="020B0609020204030204" pitchFamily="49" charset="0"/>
              </a:rPr>
              <a:t>        return "Employee Name "+name;</a:t>
            </a:r>
          </a:p>
          <a:p>
            <a:pPr lvl="0">
              <a:defRPr/>
            </a:pPr>
            <a:r>
              <a:rPr kumimoji="0" lang="en-US" b="0" i="0" u="none" strike="noStrike" kern="1200" cap="none" spc="0" normalizeH="0" baseline="0" noProof="0" dirty="0">
                <a:ln>
                  <a:noFill/>
                </a:ln>
                <a:solidFill>
                  <a:prstClr val="black"/>
                </a:solidFill>
                <a:effectLst/>
                <a:uLnTx/>
                <a:uFillTx/>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rPr>
              <a:t>}</a:t>
            </a:r>
          </a:p>
        </p:txBody>
      </p:sp>
      <p:sp>
        <p:nvSpPr>
          <p:cNvPr id="8" name="Title 2"/>
          <p:cNvSpPr>
            <a:spLocks noGrp="1"/>
          </p:cNvSpPr>
          <p:nvPr>
            <p:ph type="title"/>
          </p:nvPr>
        </p:nvSpPr>
        <p:spPr/>
        <p:txBody>
          <a:bodyPr/>
          <a:lstStyle/>
          <a:p>
            <a:r>
              <a:rPr lang="en-US" dirty="0">
                <a:solidFill>
                  <a:schemeClr val="accent4"/>
                </a:solidFill>
              </a:rPr>
              <a:t>Basic Map Operations - Example</a:t>
            </a:r>
          </a:p>
        </p:txBody>
      </p:sp>
    </p:spTree>
    <p:extLst>
      <p:ext uri="{BB962C8B-B14F-4D97-AF65-F5344CB8AC3E}">
        <p14:creationId xmlns:p14="http://schemas.microsoft.com/office/powerpoint/2010/main" val="2788195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0856" y="1880613"/>
            <a:ext cx="9750287" cy="3046988"/>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import</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java.util.*;</a:t>
            </a: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class</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MapTest</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static</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main(String[] </a:t>
            </a:r>
            <a:r>
              <a:rPr kumimoji="0" lang="en-US" sz="2400" b="1"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args</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Map&lt;String, Employee&gt; </a:t>
            </a: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HashMap&lt;&gt;();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.put(</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"144-25-5464"</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r>
              <a:rPr kumimoji="0" lang="en-US" sz="2400" b="1"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“Amr"</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.put(</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"567-24-2546"</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r>
              <a:rPr kumimoji="0" lang="en-US" sz="2400" b="1"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“Mohsen"</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.put(</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"157-62-7935"</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r>
              <a:rPr kumimoji="0" lang="en-US" sz="2400" b="1"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a:t>
            </a:r>
            <a:r>
              <a:rPr kumimoji="0" lang="en-US" sz="2400" b="1" i="0" u="none" strike="noStrike" kern="1200" cap="none" spc="0" normalizeH="0" baseline="0" noProof="0" dirty="0" err="1">
                <a:ln>
                  <a:noFill/>
                </a:ln>
                <a:solidFill>
                  <a:srgbClr val="2A00FF"/>
                </a:solidFill>
                <a:effectLst/>
                <a:uLnTx/>
                <a:uFillTx/>
                <a:latin typeface="Consolas" panose="020B0609020204030204" pitchFamily="49" charset="0"/>
                <a:ea typeface="+mn-ea"/>
                <a:cs typeface="+mn-cs"/>
              </a:rPr>
              <a:t>Medhat</a:t>
            </a:r>
            <a:r>
              <a:rPr kumimoji="0" lang="en-US" sz="2400" b="1"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.put(</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"456-62-5527"</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r>
              <a:rPr kumimoji="0" lang="en-US" sz="2400" b="1"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a:t>
            </a:r>
            <a:r>
              <a:rPr kumimoji="0" lang="en-US" sz="2400" b="1" i="0" u="none" strike="noStrike" kern="1200" cap="none" spc="0" normalizeH="0" baseline="0" noProof="0" dirty="0" err="1">
                <a:ln>
                  <a:noFill/>
                </a:ln>
                <a:solidFill>
                  <a:srgbClr val="2A00FF"/>
                </a:solidFill>
                <a:effectLst/>
                <a:uLnTx/>
                <a:uFillTx/>
                <a:latin typeface="Consolas" panose="020B0609020204030204" pitchFamily="49" charset="0"/>
                <a:ea typeface="+mn-ea"/>
                <a:cs typeface="+mn-cs"/>
              </a:rPr>
              <a:t>Eman</a:t>
            </a:r>
            <a:r>
              <a:rPr kumimoji="0" lang="en-US" sz="2400" b="1"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itle 2"/>
          <p:cNvSpPr>
            <a:spLocks noGrp="1"/>
          </p:cNvSpPr>
          <p:nvPr>
            <p:ph type="title"/>
          </p:nvPr>
        </p:nvSpPr>
        <p:spPr/>
        <p:txBody>
          <a:bodyPr/>
          <a:lstStyle/>
          <a:p>
            <a:r>
              <a:rPr lang="en-US" dirty="0">
                <a:solidFill>
                  <a:schemeClr val="accent4"/>
                </a:solidFill>
              </a:rPr>
              <a:t>Basic Map Operations - Example</a:t>
            </a:r>
          </a:p>
        </p:txBody>
      </p:sp>
    </p:spTree>
    <p:extLst>
      <p:ext uri="{BB962C8B-B14F-4D97-AF65-F5344CB8AC3E}">
        <p14:creationId xmlns:p14="http://schemas.microsoft.com/office/powerpoint/2010/main" val="2435781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479424"/>
            <a:ext cx="10703560" cy="4893647"/>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print all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System.</a:t>
            </a:r>
            <a:r>
              <a:rPr kumimoji="0" lang="en-US" sz="2400" b="1" i="1" u="none" strike="noStrike" kern="1200" cap="none" spc="0" normalizeH="0" baseline="0" noProof="0" dirty="0">
                <a:ln>
                  <a:noFill/>
                </a:ln>
                <a:solidFill>
                  <a:srgbClr val="0000C0"/>
                </a:solidFill>
                <a:effectLst/>
                <a:uLnTx/>
                <a:uFillTx/>
                <a:latin typeface="Consolas" panose="020B0609020204030204" pitchFamily="49" charset="0"/>
                <a:ea typeface="+mn-ea"/>
                <a:cs typeface="+mn-cs"/>
              </a:rPr>
              <a:t>out</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.println(</a:t>
            </a:r>
            <a:r>
              <a:rPr kumimoji="0" lang="en-US" sz="2400" b="1" i="1"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remove an entry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.remove(</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"567-24-2546"</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replace an entry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.put(</a:t>
            </a:r>
            <a:r>
              <a:rPr kumimoji="0" lang="en-US" sz="2400" b="0"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"456-62-5527"</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Employee(</a:t>
            </a:r>
            <a:r>
              <a:rPr kumimoji="0" lang="en-US" sz="2400" b="1" i="0"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“Mona"</a:t>
            </a:r>
            <a:r>
              <a:rPr kumimoji="0" 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look up a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System.</a:t>
            </a:r>
            <a:r>
              <a:rPr kumimoji="0" lang="en-US" sz="2400" b="1" i="1" u="none" strike="noStrike" kern="1200" cap="none" spc="0" normalizeH="0" baseline="0" noProof="0" dirty="0">
                <a:ln>
                  <a:noFill/>
                </a:ln>
                <a:solidFill>
                  <a:srgbClr val="0000C0"/>
                </a:solidFill>
                <a:effectLst/>
                <a:uLnTx/>
                <a:uFillTx/>
                <a:latin typeface="Consolas" panose="020B0609020204030204" pitchFamily="49" charset="0"/>
                <a:ea typeface="+mn-ea"/>
                <a:cs typeface="+mn-cs"/>
              </a:rPr>
              <a:t>out</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.println(</a:t>
            </a:r>
            <a:r>
              <a:rPr kumimoji="0" lang="en-US" sz="2400" b="1" i="1"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.get(</a:t>
            </a:r>
            <a:r>
              <a:rPr kumimoji="0" lang="en-US" sz="2400" b="1"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"157-62-7935"</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latin typeface="Consolas" panose="020B0609020204030204" pitchFamily="49" charset="0"/>
                <a:ea typeface="+mn-ea"/>
                <a:cs typeface="+mn-cs"/>
              </a:rPr>
              <a:t>// iterate through all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staff</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.forEach((</a:t>
            </a: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k</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v</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System.</a:t>
            </a:r>
            <a:r>
              <a:rPr kumimoji="0" lang="en-US" sz="2400" b="1" i="1" u="none" strike="noStrike" kern="1200" cap="none" spc="0" normalizeH="0" baseline="0" noProof="0" dirty="0">
                <a:ln>
                  <a:noFill/>
                </a:ln>
                <a:solidFill>
                  <a:srgbClr val="0000C0"/>
                </a:solidFill>
                <a:effectLst/>
                <a:uLnTx/>
                <a:uFillTx/>
                <a:latin typeface="Consolas" panose="020B0609020204030204" pitchFamily="49" charset="0"/>
                <a:ea typeface="+mn-ea"/>
                <a:cs typeface="+mn-cs"/>
              </a:rPr>
              <a:t>out</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.println(</a:t>
            </a:r>
            <a:r>
              <a:rPr kumimoji="0" lang="en-US" sz="2400" b="1"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"key="</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400" b="1" i="1"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k</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400" b="1"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 value="</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400" b="1" i="1"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v</a:t>
            </a:r>
            <a:r>
              <a:rPr kumimoji="0" lang="en-US" sz="2400" b="1"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itle 2"/>
          <p:cNvSpPr>
            <a:spLocks noGrp="1"/>
          </p:cNvSpPr>
          <p:nvPr>
            <p:ph type="title"/>
          </p:nvPr>
        </p:nvSpPr>
        <p:spPr/>
        <p:txBody>
          <a:bodyPr/>
          <a:lstStyle/>
          <a:p>
            <a:r>
              <a:rPr lang="en-US" dirty="0">
                <a:solidFill>
                  <a:schemeClr val="accent4"/>
                </a:solidFill>
              </a:rPr>
              <a:t>Basic Map Operations - Example</a:t>
            </a:r>
          </a:p>
        </p:txBody>
      </p:sp>
    </p:spTree>
    <p:extLst>
      <p:ext uri="{BB962C8B-B14F-4D97-AF65-F5344CB8AC3E}">
        <p14:creationId xmlns:p14="http://schemas.microsoft.com/office/powerpoint/2010/main" val="4014411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64F5B7B-655C-3D02-0D46-5D9A54319CDB}"/>
              </a:ext>
            </a:extLst>
          </p:cNvPr>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Map Example-Output</a:t>
            </a:r>
          </a:p>
        </p:txBody>
      </p:sp>
      <p:sp>
        <p:nvSpPr>
          <p:cNvPr id="4" name="Rectangle 3"/>
          <p:cNvSpPr/>
          <p:nvPr/>
        </p:nvSpPr>
        <p:spPr>
          <a:xfrm>
            <a:off x="1225550" y="1257704"/>
            <a:ext cx="9740900" cy="3539430"/>
          </a:xfrm>
          <a:prstGeom prst="rect">
            <a:avLst/>
          </a:prstGeom>
          <a:solidFill>
            <a:schemeClr val="tx1"/>
          </a:solidFill>
        </p:spPr>
        <p:txBody>
          <a:bodyPr wrap="square">
            <a:spAutoFit/>
          </a:bodyPr>
          <a:lstStyle/>
          <a:p>
            <a:r>
              <a:rPr lang="en-US" sz="2800" dirty="0">
                <a:solidFill>
                  <a:schemeClr val="bg1"/>
                </a:solidFill>
              </a:rPr>
              <a:t>{157-62-7935=collections.maps.Employee@7960847b, 144-25-5464=collections.maps.Employee@6a6824be, 456-62-5527=collections.maps.Employee@5c8da962, 567-24-2546=collections.maps.Employee@512ddf17}</a:t>
            </a:r>
          </a:p>
          <a:p>
            <a:r>
              <a:rPr lang="en-US" sz="2800" dirty="0">
                <a:solidFill>
                  <a:schemeClr val="bg1"/>
                </a:solidFill>
              </a:rPr>
              <a:t>collections.maps.Employee@7960847b</a:t>
            </a:r>
          </a:p>
          <a:p>
            <a:r>
              <a:rPr lang="en-US" sz="2800" dirty="0">
                <a:solidFill>
                  <a:schemeClr val="bg1"/>
                </a:solidFill>
              </a:rPr>
              <a:t>key=157-62-7935, value=collections.maps.Employee@7960847b</a:t>
            </a:r>
          </a:p>
          <a:p>
            <a:r>
              <a:rPr lang="en-US" sz="2800" dirty="0">
                <a:solidFill>
                  <a:schemeClr val="bg1"/>
                </a:solidFill>
              </a:rPr>
              <a:t>key=144-25-5464, value=collections.maps.Employee@6a6824be</a:t>
            </a:r>
          </a:p>
          <a:p>
            <a:r>
              <a:rPr lang="en-US" sz="2800" dirty="0">
                <a:solidFill>
                  <a:schemeClr val="bg1"/>
                </a:solidFill>
              </a:rPr>
              <a:t>key=456-62-5527, value=collections.maps.Employee@5f5a92bb</a:t>
            </a:r>
          </a:p>
        </p:txBody>
      </p:sp>
      <p:pic>
        <p:nvPicPr>
          <p:cNvPr id="2" name="Picture 1"/>
          <p:cNvPicPr>
            <a:picLocks noChangeAspect="1"/>
          </p:cNvPicPr>
          <p:nvPr/>
        </p:nvPicPr>
        <p:blipFill>
          <a:blip r:embed="rId2"/>
          <a:stretch>
            <a:fillRect/>
          </a:stretch>
        </p:blipFill>
        <p:spPr>
          <a:xfrm>
            <a:off x="1225550" y="4959350"/>
            <a:ext cx="9740900" cy="1762125"/>
          </a:xfrm>
          <a:prstGeom prst="rect">
            <a:avLst/>
          </a:prstGeom>
        </p:spPr>
      </p:pic>
    </p:spTree>
    <p:extLst>
      <p:ext uri="{BB962C8B-B14F-4D97-AF65-F5344CB8AC3E}">
        <p14:creationId xmlns:p14="http://schemas.microsoft.com/office/powerpoint/2010/main" val="164335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65125" y="2888566"/>
            <a:ext cx="8171244" cy="1781908"/>
          </a:xfrm>
        </p:spPr>
        <p:txBody>
          <a:bodyPr>
            <a:noAutofit/>
          </a:bodyPr>
          <a:lstStyle/>
          <a:p>
            <a:pPr marL="0" marR="0" lvl="0" indent="0" algn="ct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lang="en-US" sz="6600" dirty="0"/>
              <a:t>Lesson 9</a:t>
            </a:r>
            <a:br>
              <a:rPr lang="en-US" sz="6600" dirty="0"/>
            </a:br>
            <a:r>
              <a:rPr kumimoji="0" lang="en-US" sz="2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Java Stream API</a:t>
            </a:r>
            <a:br>
              <a:rPr kumimoji="0" lang="en-US" sz="2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br>
              <a:rPr kumimoji="0" lang="en-US" sz="2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endParaRPr lang="en-US" sz="6600" dirty="0"/>
          </a:p>
        </p:txBody>
      </p:sp>
      <p:sp>
        <p:nvSpPr>
          <p:cNvPr id="7" name="Slide Number Placeholder 6"/>
          <p:cNvSpPr>
            <a:spLocks noGrp="1"/>
          </p:cNvSpPr>
          <p:nvPr>
            <p:ph type="sldNum" sz="quarter" idx="12"/>
          </p:nvPr>
        </p:nvSpPr>
        <p:spPr/>
        <p:txBody>
          <a:bodyPr/>
          <a:lstStyle/>
          <a:p>
            <a:fld id="{AA1E889C-8EA6-BA4E-B7F9-726E1DA70C4A}" type="slidenum">
              <a:rPr lang="en-US" smtClean="0"/>
              <a:t>35</a:t>
            </a:fld>
            <a:endParaRPr lang="en-US" dirty="0"/>
          </a:p>
        </p:txBody>
      </p:sp>
      <p:pic>
        <p:nvPicPr>
          <p:cNvPr id="2050" name="Picture 2" descr="Java – Kings Academy">
            <a:extLst>
              <a:ext uri="{FF2B5EF4-FFF2-40B4-BE49-F238E27FC236}">
                <a16:creationId xmlns:a16="http://schemas.microsoft.com/office/drawing/2014/main" id="{536E6BBC-D3F2-9AB0-30CF-7EF368A92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746" y="4670474"/>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63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dirty="0"/>
              <a:t>Stream API</a:t>
            </a:r>
          </a:p>
        </p:txBody>
      </p:sp>
      <p:sp>
        <p:nvSpPr>
          <p:cNvPr id="3" name="Content Placeholder 2"/>
          <p:cNvSpPr>
            <a:spLocks noGrp="1"/>
          </p:cNvSpPr>
          <p:nvPr>
            <p:ph idx="1"/>
          </p:nvPr>
        </p:nvSpPr>
        <p:spPr>
          <a:xfrm>
            <a:off x="677333" y="1688123"/>
            <a:ext cx="11055121" cy="4353239"/>
          </a:xfrm>
        </p:spPr>
        <p:txBody>
          <a:bodyPr>
            <a:normAutofit/>
          </a:bodyPr>
          <a:lstStyle/>
          <a:p>
            <a:pPr>
              <a:lnSpc>
                <a:spcPct val="150000"/>
              </a:lnSpc>
            </a:pPr>
            <a:r>
              <a:rPr lang="en-US" sz="2000" dirty="0"/>
              <a:t>Java SE 8 introduces the concept of streams.</a:t>
            </a:r>
          </a:p>
          <a:p>
            <a:pPr>
              <a:lnSpc>
                <a:spcPct val="150000"/>
              </a:lnSpc>
            </a:pPr>
            <a:r>
              <a:rPr lang="en-US" sz="2000" dirty="0"/>
              <a:t>Streams are objects of classes that implement interface Stream (from the package </a:t>
            </a:r>
            <a:r>
              <a:rPr lang="en-US" sz="2000" i="1" dirty="0" err="1">
                <a:solidFill>
                  <a:srgbClr val="00B050"/>
                </a:solidFill>
              </a:rPr>
              <a:t>java.util.stream</a:t>
            </a:r>
            <a:r>
              <a:rPr lang="en-US" sz="2000" dirty="0"/>
              <a:t>) or one of the specialized stream interfaces for processing collections of </a:t>
            </a:r>
            <a:r>
              <a:rPr lang="en-US" sz="2000" dirty="0" err="1"/>
              <a:t>int</a:t>
            </a:r>
            <a:r>
              <a:rPr lang="en-US" sz="2000" dirty="0"/>
              <a:t>, long or double values.</a:t>
            </a:r>
          </a:p>
          <a:p>
            <a:pPr>
              <a:lnSpc>
                <a:spcPct val="150000"/>
              </a:lnSpc>
            </a:pPr>
            <a:r>
              <a:rPr lang="en-US" sz="2000" dirty="0"/>
              <a:t>Together with lambdas, streams enable you to perform tasks on collections of elements—often from an array or collection object.</a:t>
            </a:r>
          </a:p>
        </p:txBody>
      </p:sp>
    </p:spTree>
    <p:extLst>
      <p:ext uri="{BB962C8B-B14F-4D97-AF65-F5344CB8AC3E}">
        <p14:creationId xmlns:p14="http://schemas.microsoft.com/office/powerpoint/2010/main" val="2634671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dirty="0"/>
              <a:t>Stream API: </a:t>
            </a:r>
            <a:r>
              <a:rPr lang="en-US" dirty="0">
                <a:solidFill>
                  <a:srgbClr val="00B050"/>
                </a:solidFill>
              </a:rPr>
              <a:t>Stream Pipelines</a:t>
            </a:r>
          </a:p>
        </p:txBody>
      </p:sp>
      <p:sp>
        <p:nvSpPr>
          <p:cNvPr id="3" name="Content Placeholder 2"/>
          <p:cNvSpPr>
            <a:spLocks noGrp="1"/>
          </p:cNvSpPr>
          <p:nvPr>
            <p:ph idx="1"/>
          </p:nvPr>
        </p:nvSpPr>
        <p:spPr>
          <a:xfrm>
            <a:off x="677334" y="1772529"/>
            <a:ext cx="11195798" cy="4268833"/>
          </a:xfrm>
        </p:spPr>
        <p:txBody>
          <a:bodyPr>
            <a:normAutofit/>
          </a:bodyPr>
          <a:lstStyle/>
          <a:p>
            <a:r>
              <a:rPr lang="en-US" sz="2000" dirty="0"/>
              <a:t>Streams move elements through a sequence of processing steps—known as a stream pipeline—that begins with a data source (such as an array or collection), performs various intermediate operations on the data source’s elements and ends with a terminal operation.</a:t>
            </a:r>
          </a:p>
          <a:p>
            <a:pPr>
              <a:lnSpc>
                <a:spcPct val="150000"/>
              </a:lnSpc>
            </a:pPr>
            <a:r>
              <a:rPr lang="en-US" sz="2000" dirty="0"/>
              <a:t>A stream pipeline is formed by chaining method calls. </a:t>
            </a:r>
          </a:p>
          <a:p>
            <a:pPr>
              <a:lnSpc>
                <a:spcPct val="150000"/>
              </a:lnSpc>
            </a:pPr>
            <a:r>
              <a:rPr lang="en-US" sz="2000" dirty="0"/>
              <a:t>Unlike collections, </a:t>
            </a:r>
            <a:r>
              <a:rPr lang="en-US" sz="2000" b="1" i="1" dirty="0">
                <a:solidFill>
                  <a:srgbClr val="FF0000"/>
                </a:solidFill>
              </a:rPr>
              <a:t>streams do not have their own storage</a:t>
            </a:r>
            <a:r>
              <a:rPr lang="en-US" sz="2000" dirty="0"/>
              <a:t>—once a stream is processed, it cannot be reused, because it does not maintain a copy of the original data source.</a:t>
            </a:r>
            <a:endParaRPr lang="en-US" sz="2000" b="1" i="1" dirty="0"/>
          </a:p>
        </p:txBody>
      </p:sp>
    </p:spTree>
    <p:extLst>
      <p:ext uri="{BB962C8B-B14F-4D97-AF65-F5344CB8AC3E}">
        <p14:creationId xmlns:p14="http://schemas.microsoft.com/office/powerpoint/2010/main" val="2510816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dirty="0"/>
              <a:t>Stream API: </a:t>
            </a:r>
            <a:r>
              <a:rPr lang="en-US" dirty="0">
                <a:solidFill>
                  <a:srgbClr val="00B050"/>
                </a:solidFill>
              </a:rPr>
              <a:t>Stream Pipelines</a:t>
            </a:r>
          </a:p>
        </p:txBody>
      </p:sp>
      <p:sp>
        <p:nvSpPr>
          <p:cNvPr id="3" name="Content Placeholder 2">
            <a:extLst>
              <a:ext uri="{FF2B5EF4-FFF2-40B4-BE49-F238E27FC236}">
                <a16:creationId xmlns:a16="http://schemas.microsoft.com/office/drawing/2014/main" id="{29B6E608-ED13-04A1-C274-67FDC5F16FE3}"/>
              </a:ext>
            </a:extLst>
          </p:cNvPr>
          <p:cNvSpPr>
            <a:spLocks noGrp="1"/>
          </p:cNvSpPr>
          <p:nvPr>
            <p:ph idx="1"/>
          </p:nvPr>
        </p:nvSpPr>
        <p:spPr/>
        <p:txBody>
          <a:bodyPr/>
          <a:lstStyle/>
          <a:p>
            <a:endParaRPr lang="en-US"/>
          </a:p>
        </p:txBody>
      </p:sp>
      <p:sp>
        <p:nvSpPr>
          <p:cNvPr id="5" name="Rounded Rectangle 4"/>
          <p:cNvSpPr/>
          <p:nvPr/>
        </p:nvSpPr>
        <p:spPr>
          <a:xfrm>
            <a:off x="999744" y="2501900"/>
            <a:ext cx="2534158" cy="736600"/>
          </a:xfrm>
          <a:prstGeom prst="roundRect">
            <a:avLst/>
          </a:prstGeom>
          <a:solidFill>
            <a:schemeClr val="tx2">
              <a:lumMod val="60000"/>
              <a:lumOff val="40000"/>
            </a:schemeClr>
          </a:solidFill>
          <a:scene3d>
            <a:camera prst="orthographicFront">
              <a:rot lat="0" lon="1800000" rev="0"/>
            </a:camera>
            <a:lightRig rig="threePt" dir="t"/>
          </a:scene3d>
          <a:sp3d>
            <a:bevelT/>
            <a:bevelB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Source</a:t>
            </a:r>
          </a:p>
        </p:txBody>
      </p:sp>
      <p:sp>
        <p:nvSpPr>
          <p:cNvPr id="6" name="Rounded Rectangle 5"/>
          <p:cNvSpPr/>
          <p:nvPr/>
        </p:nvSpPr>
        <p:spPr>
          <a:xfrm>
            <a:off x="3695700" y="2501900"/>
            <a:ext cx="2303780" cy="736600"/>
          </a:xfrm>
          <a:prstGeom prst="roundRect">
            <a:avLst/>
          </a:prstGeom>
          <a:solidFill>
            <a:schemeClr val="accent5">
              <a:lumMod val="60000"/>
              <a:lumOff val="40000"/>
            </a:schemeClr>
          </a:solidFill>
          <a:scene3d>
            <a:camera prst="orthographicFront">
              <a:rot lat="0" lon="1800000" rev="0"/>
            </a:camera>
            <a:lightRig rig="threePt" dir="t"/>
          </a:scene3d>
          <a:sp3d>
            <a:bevelT/>
            <a:bevelB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Intermediate Operations</a:t>
            </a:r>
          </a:p>
        </p:txBody>
      </p:sp>
      <p:sp>
        <p:nvSpPr>
          <p:cNvPr id="7" name="Rounded Rectangle 6"/>
          <p:cNvSpPr/>
          <p:nvPr/>
        </p:nvSpPr>
        <p:spPr>
          <a:xfrm>
            <a:off x="6319520" y="2501900"/>
            <a:ext cx="2303780" cy="736600"/>
          </a:xfrm>
          <a:prstGeom prst="roundRect">
            <a:avLst/>
          </a:prstGeom>
          <a:solidFill>
            <a:schemeClr val="accent5">
              <a:lumMod val="75000"/>
            </a:schemeClr>
          </a:solidFill>
          <a:scene3d>
            <a:camera prst="orthographicFront">
              <a:rot lat="0" lon="1800000" rev="0"/>
            </a:camera>
            <a:lightRig rig="threePt" dir="t"/>
          </a:scene3d>
          <a:sp3d>
            <a:bevelT/>
            <a:bevelB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Intermediate Operations</a:t>
            </a:r>
          </a:p>
        </p:txBody>
      </p:sp>
      <p:sp>
        <p:nvSpPr>
          <p:cNvPr id="8" name="Rounded Rectangle 7"/>
          <p:cNvSpPr/>
          <p:nvPr/>
        </p:nvSpPr>
        <p:spPr>
          <a:xfrm>
            <a:off x="9027160" y="2501900"/>
            <a:ext cx="2303780" cy="736600"/>
          </a:xfrm>
          <a:prstGeom prst="roundRect">
            <a:avLst/>
          </a:prstGeom>
          <a:solidFill>
            <a:schemeClr val="accent6">
              <a:lumMod val="75000"/>
            </a:schemeClr>
          </a:solidFill>
          <a:scene3d>
            <a:camera prst="orthographicFront">
              <a:rot lat="0" lon="1800000" rev="0"/>
            </a:camera>
            <a:lightRig rig="threePt" dir="t"/>
          </a:scene3d>
          <a:sp3d>
            <a:bevelT/>
            <a:bevelB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Terminal Operation</a:t>
            </a:r>
          </a:p>
        </p:txBody>
      </p:sp>
      <p:sp>
        <p:nvSpPr>
          <p:cNvPr id="9" name="Right Arrow 8"/>
          <p:cNvSpPr/>
          <p:nvPr/>
        </p:nvSpPr>
        <p:spPr>
          <a:xfrm>
            <a:off x="3390900" y="2832100"/>
            <a:ext cx="457200" cy="165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rved Down Arrow 10"/>
          <p:cNvSpPr/>
          <p:nvPr/>
        </p:nvSpPr>
        <p:spPr>
          <a:xfrm>
            <a:off x="4699000" y="1841500"/>
            <a:ext cx="2921000" cy="6731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ight Arrow 14"/>
          <p:cNvSpPr/>
          <p:nvPr/>
        </p:nvSpPr>
        <p:spPr>
          <a:xfrm>
            <a:off x="8521700" y="2832100"/>
            <a:ext cx="685800" cy="165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97280" y="4074562"/>
            <a:ext cx="10233660" cy="2062103"/>
          </a:xfrm>
          <a:prstGeom prst="rect">
            <a:avLst/>
          </a:prstGeom>
          <a:solidFill>
            <a:schemeClr val="accent1">
              <a:lumMod val="20000"/>
              <a:lumOff val="80000"/>
            </a:schemeClr>
          </a:solidFill>
          <a:effectLst>
            <a:glow rad="292100">
              <a:schemeClr val="accent1">
                <a:alpha val="40000"/>
              </a:schemeClr>
            </a:glow>
            <a:innerShdw blurRad="317500" dist="50800" dir="9120000">
              <a:prstClr val="black">
                <a:alpha val="50000"/>
              </a:prstClr>
            </a:innerShdw>
            <a:softEdge rad="215900"/>
          </a:effectLst>
          <a:scene3d>
            <a:camera prst="orthographicFront"/>
            <a:lightRig rig="threePt" dir="t"/>
          </a:scene3d>
          <a:sp3d prstMaterial="softEdge">
            <a:bevelT w="114300" prst="hardEdge"/>
            <a:bevelB w="165100" prst="coolSlant"/>
          </a:sp3d>
        </p:spPr>
        <p:txBody>
          <a:bodyPr wrap="square" rtlCol="0">
            <a:spAutoFit/>
          </a:bodyPr>
          <a:lstStyle/>
          <a:p>
            <a:r>
              <a:rPr lang="en-US" sz="3200" i="1" dirty="0">
                <a:latin typeface="Courier New" charset="0"/>
                <a:ea typeface="Courier New" charset="0"/>
                <a:cs typeface="Courier New" charset="0"/>
              </a:rPr>
              <a:t>.stream()</a:t>
            </a:r>
          </a:p>
          <a:p>
            <a:r>
              <a:rPr lang="en-US" sz="3200" i="1" dirty="0">
                <a:latin typeface="Courier New" charset="0"/>
                <a:ea typeface="Courier New" charset="0"/>
                <a:cs typeface="Courier New" charset="0"/>
              </a:rPr>
              <a:t>	.filter(b -&gt; </a:t>
            </a:r>
            <a:r>
              <a:rPr lang="en-US" sz="3200" i="1" dirty="0" err="1">
                <a:latin typeface="Courier New" charset="0"/>
                <a:ea typeface="Courier New" charset="0"/>
                <a:cs typeface="Courier New" charset="0"/>
              </a:rPr>
              <a:t>b.getColor</a:t>
            </a:r>
            <a:r>
              <a:rPr lang="en-US" sz="3200" i="1" dirty="0">
                <a:latin typeface="Courier New" charset="0"/>
                <a:ea typeface="Courier New" charset="0"/>
                <a:cs typeface="Courier New" charset="0"/>
              </a:rPr>
              <a:t>()== red)</a:t>
            </a:r>
          </a:p>
          <a:p>
            <a:r>
              <a:rPr lang="en-US" sz="3200" i="1" dirty="0">
                <a:latin typeface="Courier New" charset="0"/>
                <a:ea typeface="Courier New" charset="0"/>
                <a:cs typeface="Courier New" charset="0"/>
              </a:rPr>
              <a:t>	.</a:t>
            </a:r>
            <a:r>
              <a:rPr lang="en-US" sz="3200" i="1" dirty="0" err="1">
                <a:solidFill>
                  <a:srgbClr val="00B050"/>
                </a:solidFill>
                <a:latin typeface="Courier New" charset="0"/>
                <a:ea typeface="Courier New" charset="0"/>
                <a:cs typeface="Courier New" charset="0"/>
              </a:rPr>
              <a:t>mapToInt</a:t>
            </a:r>
            <a:r>
              <a:rPr lang="en-US" sz="3200" i="1" dirty="0">
                <a:solidFill>
                  <a:srgbClr val="00B050"/>
                </a:solidFill>
                <a:latin typeface="Courier New" charset="0"/>
                <a:ea typeface="Courier New" charset="0"/>
                <a:cs typeface="Courier New" charset="0"/>
              </a:rPr>
              <a:t>( b -&gt; </a:t>
            </a:r>
            <a:r>
              <a:rPr lang="en-US" sz="3200" i="1" dirty="0" err="1">
                <a:solidFill>
                  <a:srgbClr val="00B050"/>
                </a:solidFill>
                <a:latin typeface="Courier New" charset="0"/>
                <a:ea typeface="Courier New" charset="0"/>
                <a:cs typeface="Courier New" charset="0"/>
              </a:rPr>
              <a:t>b.getWeight</a:t>
            </a:r>
            <a:r>
              <a:rPr lang="en-US" sz="3200" i="1" dirty="0">
                <a:solidFill>
                  <a:srgbClr val="00B050"/>
                </a:solidFill>
                <a:latin typeface="Courier New" charset="0"/>
                <a:ea typeface="Courier New" charset="0"/>
                <a:cs typeface="Courier New" charset="0"/>
              </a:rPr>
              <a:t>())</a:t>
            </a:r>
          </a:p>
          <a:p>
            <a:r>
              <a:rPr lang="en-US" sz="3200" i="1" dirty="0">
                <a:latin typeface="Courier New" charset="0"/>
                <a:ea typeface="Courier New" charset="0"/>
                <a:cs typeface="Courier New" charset="0"/>
              </a:rPr>
              <a:t>	.sum();</a:t>
            </a:r>
          </a:p>
        </p:txBody>
      </p:sp>
    </p:spTree>
    <p:extLst>
      <p:ext uri="{BB962C8B-B14F-4D97-AF65-F5344CB8AC3E}">
        <p14:creationId xmlns:p14="http://schemas.microsoft.com/office/powerpoint/2010/main" val="3287275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dirty="0"/>
              <a:t>Stream API: </a:t>
            </a:r>
            <a:r>
              <a:rPr lang="en-US" dirty="0">
                <a:solidFill>
                  <a:srgbClr val="00B050"/>
                </a:solidFill>
              </a:rPr>
              <a:t>Intermediate Operations</a:t>
            </a:r>
          </a:p>
        </p:txBody>
      </p:sp>
      <p:sp>
        <p:nvSpPr>
          <p:cNvPr id="3" name="Content Placeholder 2"/>
          <p:cNvSpPr>
            <a:spLocks noGrp="1"/>
          </p:cNvSpPr>
          <p:nvPr>
            <p:ph idx="1"/>
          </p:nvPr>
        </p:nvSpPr>
        <p:spPr>
          <a:xfrm>
            <a:off x="677334" y="2160589"/>
            <a:ext cx="10590888" cy="3880773"/>
          </a:xfrm>
        </p:spPr>
        <p:txBody>
          <a:bodyPr>
            <a:normAutofit/>
          </a:bodyPr>
          <a:lstStyle/>
          <a:p>
            <a:pPr>
              <a:lnSpc>
                <a:spcPct val="150000"/>
              </a:lnSpc>
            </a:pPr>
            <a:r>
              <a:rPr lang="en-US" sz="2000" dirty="0"/>
              <a:t>An intermediate operation specifies tasks to perform on the stream’s elements and always results in a </a:t>
            </a:r>
            <a:r>
              <a:rPr lang="en-US" sz="2000" dirty="0">
                <a:solidFill>
                  <a:srgbClr val="FF0000"/>
                </a:solidFill>
              </a:rPr>
              <a:t>new stream</a:t>
            </a:r>
            <a:r>
              <a:rPr lang="en-US" sz="2000" dirty="0"/>
              <a:t>.</a:t>
            </a:r>
          </a:p>
          <a:p>
            <a:pPr>
              <a:lnSpc>
                <a:spcPct val="150000"/>
              </a:lnSpc>
            </a:pPr>
            <a:r>
              <a:rPr lang="en-US" sz="2000" dirty="0"/>
              <a:t>Intermediate operations are lazy—they aren’t performed until a terminal operation is invoked.</a:t>
            </a:r>
          </a:p>
          <a:p>
            <a:pPr>
              <a:lnSpc>
                <a:spcPct val="150000"/>
              </a:lnSpc>
            </a:pPr>
            <a:r>
              <a:rPr lang="en-US" sz="2000" dirty="0"/>
              <a:t>This allows library developers to optimize stream-processing performance.</a:t>
            </a:r>
            <a:endParaRPr lang="en-US" sz="2000" i="1" dirty="0"/>
          </a:p>
        </p:txBody>
      </p:sp>
    </p:spTree>
    <p:extLst>
      <p:ext uri="{BB962C8B-B14F-4D97-AF65-F5344CB8AC3E}">
        <p14:creationId xmlns:p14="http://schemas.microsoft.com/office/powerpoint/2010/main" val="107870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65125" y="2888566"/>
            <a:ext cx="8171244" cy="1781908"/>
          </a:xfrm>
        </p:spPr>
        <p:txBody>
          <a:bodyPr>
            <a:noAutofit/>
          </a:bodyPr>
          <a:lstStyle/>
          <a:p>
            <a:pPr marL="0" marR="0" lvl="0" indent="0" algn="ctr"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lang="en-US" sz="6600" dirty="0"/>
              <a:t>Lesson 10</a:t>
            </a:r>
            <a:br>
              <a:rPr lang="en-US" sz="6600" dirty="0"/>
            </a:br>
            <a:r>
              <a:rPr kumimoji="0" lang="en-US" sz="2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Java Collections</a:t>
            </a:r>
            <a:br>
              <a:rPr kumimoji="0" lang="en-US" sz="2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br>
              <a:rPr kumimoji="0" lang="en-US" sz="2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endParaRPr lang="en-US" sz="6600" dirty="0"/>
          </a:p>
        </p:txBody>
      </p:sp>
      <p:sp>
        <p:nvSpPr>
          <p:cNvPr id="7" name="Slide Number Placeholder 6"/>
          <p:cNvSpPr>
            <a:spLocks noGrp="1"/>
          </p:cNvSpPr>
          <p:nvPr>
            <p:ph type="sldNum" sz="quarter" idx="12"/>
          </p:nvPr>
        </p:nvSpPr>
        <p:spPr/>
        <p:txBody>
          <a:bodyPr/>
          <a:lstStyle/>
          <a:p>
            <a:fld id="{AA1E889C-8EA6-BA4E-B7F9-726E1DA70C4A}" type="slidenum">
              <a:rPr lang="en-US" smtClean="0"/>
              <a:t>4</a:t>
            </a:fld>
            <a:endParaRPr lang="en-US" dirty="0"/>
          </a:p>
        </p:txBody>
      </p:sp>
      <p:pic>
        <p:nvPicPr>
          <p:cNvPr id="2050" name="Picture 2" descr="Java – Kings Academy">
            <a:extLst>
              <a:ext uri="{FF2B5EF4-FFF2-40B4-BE49-F238E27FC236}">
                <a16:creationId xmlns:a16="http://schemas.microsoft.com/office/drawing/2014/main" id="{536E6BBC-D3F2-9AB0-30CF-7EF368A92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746" y="4670474"/>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170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953A-C409-7A3E-1A64-75F555B80C70}"/>
              </a:ext>
            </a:extLst>
          </p:cNvPr>
          <p:cNvSpPr>
            <a:spLocks noGrp="1"/>
          </p:cNvSpPr>
          <p:nvPr>
            <p:ph type="title"/>
          </p:nvPr>
        </p:nvSpPr>
        <p:spPr/>
        <p:txBody>
          <a:bodyPr/>
          <a:lstStyle/>
          <a:p>
            <a:endParaRPr lang="en-US"/>
          </a:p>
        </p:txBody>
      </p:sp>
      <p:sp>
        <p:nvSpPr>
          <p:cNvPr id="4" name="Content Placeholder 2"/>
          <p:cNvSpPr>
            <a:spLocks noGrp="1"/>
          </p:cNvSpPr>
          <p:nvPr>
            <p:ph idx="1"/>
          </p:nvPr>
        </p:nvSpPr>
        <p:spPr>
          <a:xfrm>
            <a:off x="677334" y="2160589"/>
            <a:ext cx="10759700" cy="3880773"/>
          </a:xfrm>
        </p:spPr>
        <p:txBody>
          <a:bodyPr>
            <a:normAutofit/>
          </a:bodyPr>
          <a:lstStyle/>
          <a:p>
            <a:pPr>
              <a:lnSpc>
                <a:spcPct val="150000"/>
              </a:lnSpc>
            </a:pPr>
            <a:r>
              <a:rPr lang="en-US" sz="2000" dirty="0"/>
              <a:t>For example, if you have a collection of 1,000,000 Person objects and you’re looking for the first one with the last name "Jones", stream processing can terminate as soon as the first such Person object is found.</a:t>
            </a:r>
            <a:endParaRPr lang="en-US" sz="2000" i="1" dirty="0"/>
          </a:p>
        </p:txBody>
      </p:sp>
      <p:sp>
        <p:nvSpPr>
          <p:cNvPr id="8" name="Title 1"/>
          <p:cNvSpPr txBox="1">
            <a:spLocks/>
          </p:cNvSpPr>
          <p:nvPr/>
        </p:nvSpPr>
        <p:spPr>
          <a:xfrm>
            <a:off x="0" y="609600"/>
            <a:ext cx="85963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Stream API: </a:t>
            </a:r>
            <a:r>
              <a:rPr lang="en-US">
                <a:solidFill>
                  <a:srgbClr val="00B050"/>
                </a:solidFill>
              </a:rPr>
              <a:t>Intermediate Operations</a:t>
            </a:r>
            <a:endParaRPr lang="en-US" dirty="0">
              <a:solidFill>
                <a:srgbClr val="00B050"/>
              </a:solidFill>
            </a:endParaRPr>
          </a:p>
        </p:txBody>
      </p:sp>
    </p:spTree>
    <p:extLst>
      <p:ext uri="{BB962C8B-B14F-4D97-AF65-F5344CB8AC3E}">
        <p14:creationId xmlns:p14="http://schemas.microsoft.com/office/powerpoint/2010/main" val="3993173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dirty="0"/>
              <a:t>Stream API: </a:t>
            </a:r>
            <a:r>
              <a:rPr lang="en-US" dirty="0">
                <a:solidFill>
                  <a:srgbClr val="00B050"/>
                </a:solidFill>
              </a:rPr>
              <a:t>Terminal Operations</a:t>
            </a:r>
          </a:p>
        </p:txBody>
      </p:sp>
      <p:sp>
        <p:nvSpPr>
          <p:cNvPr id="3" name="Content Placeholder 2"/>
          <p:cNvSpPr>
            <a:spLocks noGrp="1"/>
          </p:cNvSpPr>
          <p:nvPr>
            <p:ph idx="1"/>
          </p:nvPr>
        </p:nvSpPr>
        <p:spPr>
          <a:xfrm>
            <a:off x="677334" y="2160589"/>
            <a:ext cx="10773768" cy="3880773"/>
          </a:xfrm>
        </p:spPr>
        <p:txBody>
          <a:bodyPr>
            <a:normAutofit/>
          </a:bodyPr>
          <a:lstStyle/>
          <a:p>
            <a:pPr>
              <a:lnSpc>
                <a:spcPct val="150000"/>
              </a:lnSpc>
            </a:pPr>
            <a:r>
              <a:rPr lang="en-US" sz="2000" dirty="0"/>
              <a:t>A terminal operation initiates processing of a stream pipeline’s intermediate operations and produces a result.</a:t>
            </a:r>
          </a:p>
          <a:p>
            <a:pPr>
              <a:lnSpc>
                <a:spcPct val="150000"/>
              </a:lnSpc>
            </a:pPr>
            <a:r>
              <a:rPr lang="en-US" sz="2000" dirty="0"/>
              <a:t>Terminal operations are eager—they perform the requested operation when they are called.</a:t>
            </a:r>
          </a:p>
          <a:p>
            <a:pPr>
              <a:lnSpc>
                <a:spcPct val="150000"/>
              </a:lnSpc>
            </a:pPr>
            <a:r>
              <a:rPr lang="en-US" sz="2000" dirty="0"/>
              <a:t>The Below tables show some common intermediate and terminal operations</a:t>
            </a:r>
          </a:p>
        </p:txBody>
      </p:sp>
    </p:spTree>
    <p:extLst>
      <p:ext uri="{BB962C8B-B14F-4D97-AF65-F5344CB8AC3E}">
        <p14:creationId xmlns:p14="http://schemas.microsoft.com/office/powerpoint/2010/main" val="3342668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563946" cy="1320800"/>
          </a:xfrm>
        </p:spPr>
        <p:txBody>
          <a:bodyPr vert="horz" lIns="91440" tIns="45720" rIns="91440" bIns="45720" rtlCol="0" anchor="t">
            <a:normAutofit/>
          </a:bodyPr>
          <a:lstStyle/>
          <a:p>
            <a:r>
              <a:rPr lang="en-US" dirty="0"/>
              <a:t>Stream API: </a:t>
            </a:r>
            <a:r>
              <a:rPr lang="en-US" sz="2800" dirty="0">
                <a:solidFill>
                  <a:srgbClr val="00B050"/>
                </a:solidFill>
              </a:rPr>
              <a:t>Common Intermediate Stream Operations</a:t>
            </a:r>
          </a:p>
        </p:txBody>
      </p:sp>
      <p:sp>
        <p:nvSpPr>
          <p:cNvPr id="3" name="Content Placeholder 2">
            <a:extLst>
              <a:ext uri="{FF2B5EF4-FFF2-40B4-BE49-F238E27FC236}">
                <a16:creationId xmlns:a16="http://schemas.microsoft.com/office/drawing/2014/main" id="{4D7126E1-D38C-8CED-70FE-B75CF999A0E3}"/>
              </a:ext>
            </a:extLst>
          </p:cNvPr>
          <p:cNvSpPr>
            <a:spLocks noGrp="1"/>
          </p:cNvSpPr>
          <p:nvPr>
            <p:ph idx="1"/>
          </p:nvPr>
        </p:nvSpPr>
        <p:spPr/>
        <p:txBody>
          <a:bodyPr/>
          <a:lstStyle/>
          <a:p>
            <a:endParaRPr lang="en-US"/>
          </a:p>
        </p:txBody>
      </p:sp>
      <p:graphicFrame>
        <p:nvGraphicFramePr>
          <p:cNvPr id="10" name="Table 9"/>
          <p:cNvGraphicFramePr>
            <a:graphicFrameLocks noGrp="1"/>
          </p:cNvGraphicFramePr>
          <p:nvPr/>
        </p:nvGraphicFramePr>
        <p:xfrm>
          <a:off x="637766" y="1828029"/>
          <a:ext cx="10977427" cy="4451850"/>
        </p:xfrm>
        <a:graphic>
          <a:graphicData uri="http://schemas.openxmlformats.org/drawingml/2006/table">
            <a:tbl>
              <a:tblPr firstRow="1" bandRow="1">
                <a:tableStyleId>{5C22544A-7EE6-4342-B048-85BDC9FD1C3A}</a:tableStyleId>
              </a:tblPr>
              <a:tblGrid>
                <a:gridCol w="2133143">
                  <a:extLst>
                    <a:ext uri="{9D8B030D-6E8A-4147-A177-3AD203B41FA5}">
                      <a16:colId xmlns:a16="http://schemas.microsoft.com/office/drawing/2014/main" val="20000"/>
                    </a:ext>
                  </a:extLst>
                </a:gridCol>
                <a:gridCol w="8844284">
                  <a:extLst>
                    <a:ext uri="{9D8B030D-6E8A-4147-A177-3AD203B41FA5}">
                      <a16:colId xmlns:a16="http://schemas.microsoft.com/office/drawing/2014/main" val="20001"/>
                    </a:ext>
                  </a:extLst>
                </a:gridCol>
              </a:tblGrid>
              <a:tr h="681310">
                <a:tc>
                  <a:txBody>
                    <a:bodyPr/>
                    <a:lstStyle/>
                    <a:p>
                      <a:pPr algn="ctr"/>
                      <a:r>
                        <a:rPr lang="en-US" sz="2400" dirty="0"/>
                        <a:t>Operation</a:t>
                      </a:r>
                    </a:p>
                  </a:txBody>
                  <a:tcPr anchor="ctr"/>
                </a:tc>
                <a:tc>
                  <a:txBody>
                    <a:bodyPr/>
                    <a:lstStyle/>
                    <a:p>
                      <a:pPr algn="ctr"/>
                      <a:r>
                        <a:rPr lang="en-US" sz="2400" dirty="0"/>
                        <a:t>Description</a:t>
                      </a:r>
                    </a:p>
                  </a:txBody>
                  <a:tcPr anchor="ctr"/>
                </a:tc>
                <a:extLst>
                  <a:ext uri="{0D108BD9-81ED-4DB2-BD59-A6C34878D82A}">
                    <a16:rowId xmlns:a16="http://schemas.microsoft.com/office/drawing/2014/main" val="10000"/>
                  </a:ext>
                </a:extLst>
              </a:tr>
              <a:tr h="681310">
                <a:tc>
                  <a:txBody>
                    <a:bodyPr/>
                    <a:lstStyle/>
                    <a:p>
                      <a:pPr algn="ctr"/>
                      <a:r>
                        <a:rPr lang="en-US" sz="2400" b="1" dirty="0">
                          <a:latin typeface="Courier New" charset="0"/>
                          <a:ea typeface="Courier New" charset="0"/>
                          <a:cs typeface="Courier New" charset="0"/>
                        </a:rPr>
                        <a:t>Filter</a:t>
                      </a:r>
                    </a:p>
                  </a:txBody>
                  <a:tcPr anchor="ctr"/>
                </a:tc>
                <a:tc>
                  <a:txBody>
                    <a:bodyPr/>
                    <a:lstStyle/>
                    <a:p>
                      <a:r>
                        <a:rPr lang="en-US" sz="2000" b="0" i="0" u="none" strike="noStrike" kern="1200" baseline="0" dirty="0">
                          <a:solidFill>
                            <a:schemeClr val="dk1"/>
                          </a:solidFill>
                          <a:latin typeface="+mn-lt"/>
                          <a:ea typeface="+mn-ea"/>
                          <a:cs typeface="+mn-cs"/>
                        </a:rPr>
                        <a:t>Results in a stream containing only the elements that satisfy a condition.</a:t>
                      </a:r>
                      <a:endParaRPr lang="en-US" sz="2000" dirty="0"/>
                    </a:p>
                  </a:txBody>
                  <a:tcPr anchor="ctr"/>
                </a:tc>
                <a:extLst>
                  <a:ext uri="{0D108BD9-81ED-4DB2-BD59-A6C34878D82A}">
                    <a16:rowId xmlns:a16="http://schemas.microsoft.com/office/drawing/2014/main" val="10001"/>
                  </a:ext>
                </a:extLst>
              </a:tr>
              <a:tr h="681310">
                <a:tc>
                  <a:txBody>
                    <a:bodyPr/>
                    <a:lstStyle/>
                    <a:p>
                      <a:pPr algn="ctr"/>
                      <a:r>
                        <a:rPr lang="en-US" sz="2400" b="1" dirty="0">
                          <a:latin typeface="Courier New" charset="0"/>
                          <a:ea typeface="Courier New" charset="0"/>
                          <a:cs typeface="Courier New" charset="0"/>
                        </a:rPr>
                        <a:t>distinct</a:t>
                      </a:r>
                    </a:p>
                  </a:txBody>
                  <a:tcPr anchor="ctr"/>
                </a:tc>
                <a:tc>
                  <a:txBody>
                    <a:bodyPr/>
                    <a:lstStyle/>
                    <a:p>
                      <a:r>
                        <a:rPr lang="en-US" sz="2000" b="0" i="0" u="none" strike="noStrike" kern="1200" baseline="0" dirty="0">
                          <a:solidFill>
                            <a:schemeClr val="dk1"/>
                          </a:solidFill>
                          <a:latin typeface="+mn-lt"/>
                          <a:ea typeface="+mn-ea"/>
                          <a:cs typeface="+mn-cs"/>
                        </a:rPr>
                        <a:t>Results in a stream containing only the unique elements.</a:t>
                      </a:r>
                      <a:endParaRPr lang="en-US" sz="2000" dirty="0"/>
                    </a:p>
                  </a:txBody>
                  <a:tcPr anchor="ctr"/>
                </a:tc>
                <a:extLst>
                  <a:ext uri="{0D108BD9-81ED-4DB2-BD59-A6C34878D82A}">
                    <a16:rowId xmlns:a16="http://schemas.microsoft.com/office/drawing/2014/main" val="10002"/>
                  </a:ext>
                </a:extLst>
              </a:tr>
              <a:tr h="681310">
                <a:tc>
                  <a:txBody>
                    <a:bodyPr/>
                    <a:lstStyle/>
                    <a:p>
                      <a:pPr algn="ctr"/>
                      <a:r>
                        <a:rPr lang="en-US" sz="2400" b="1" dirty="0">
                          <a:latin typeface="Courier New" charset="0"/>
                          <a:ea typeface="Courier New" charset="0"/>
                          <a:cs typeface="Courier New" charset="0"/>
                        </a:rPr>
                        <a:t>limit</a:t>
                      </a:r>
                    </a:p>
                  </a:txBody>
                  <a:tcPr anchor="ctr"/>
                </a:tc>
                <a:tc>
                  <a:txBody>
                    <a:bodyPr/>
                    <a:lstStyle/>
                    <a:p>
                      <a:r>
                        <a:rPr lang="en-US" sz="2000" b="0" i="0" u="none" strike="noStrike" kern="1200" baseline="0" dirty="0">
                          <a:solidFill>
                            <a:schemeClr val="dk1"/>
                          </a:solidFill>
                          <a:latin typeface="+mn-lt"/>
                          <a:ea typeface="+mn-ea"/>
                          <a:cs typeface="+mn-cs"/>
                        </a:rPr>
                        <a:t>Results in a stream with the specified number of elements from the beginning of the original stream.</a:t>
                      </a:r>
                      <a:endParaRPr lang="en-US" sz="2000" dirty="0"/>
                    </a:p>
                  </a:txBody>
                  <a:tcPr anchor="ctr"/>
                </a:tc>
                <a:extLst>
                  <a:ext uri="{0D108BD9-81ED-4DB2-BD59-A6C34878D82A}">
                    <a16:rowId xmlns:a16="http://schemas.microsoft.com/office/drawing/2014/main" val="10003"/>
                  </a:ext>
                </a:extLst>
              </a:tr>
              <a:tr h="681310">
                <a:tc>
                  <a:txBody>
                    <a:bodyPr/>
                    <a:lstStyle/>
                    <a:p>
                      <a:pPr algn="ctr"/>
                      <a:r>
                        <a:rPr lang="en-US" sz="2400" b="1" dirty="0">
                          <a:latin typeface="Courier New" charset="0"/>
                          <a:ea typeface="Courier New" charset="0"/>
                          <a:cs typeface="Courier New" charset="0"/>
                        </a:rPr>
                        <a:t>map</a:t>
                      </a:r>
                    </a:p>
                  </a:txBody>
                  <a:tcPr anchor="ctr"/>
                </a:tc>
                <a:tc>
                  <a:txBody>
                    <a:bodyPr/>
                    <a:lstStyle/>
                    <a:p>
                      <a:r>
                        <a:rPr lang="en-US" sz="2000" b="0" i="0" u="none" strike="noStrike" kern="1200" baseline="0" dirty="0">
                          <a:solidFill>
                            <a:schemeClr val="dk1"/>
                          </a:solidFill>
                          <a:latin typeface="+mn-lt"/>
                          <a:ea typeface="+mn-ea"/>
                          <a:cs typeface="+mn-cs"/>
                        </a:rPr>
                        <a:t>Results in a stream in which each element of the original stream is mapped to a new value (possibly of a different type. The new stream has the same number of elements as the original stream.</a:t>
                      </a:r>
                      <a:endParaRPr lang="en-US" sz="2000" dirty="0"/>
                    </a:p>
                  </a:txBody>
                  <a:tcPr anchor="ctr"/>
                </a:tc>
                <a:extLst>
                  <a:ext uri="{0D108BD9-81ED-4DB2-BD59-A6C34878D82A}">
                    <a16:rowId xmlns:a16="http://schemas.microsoft.com/office/drawing/2014/main" val="10004"/>
                  </a:ext>
                </a:extLst>
              </a:tr>
              <a:tr h="681310">
                <a:tc>
                  <a:txBody>
                    <a:bodyPr/>
                    <a:lstStyle/>
                    <a:p>
                      <a:pPr algn="ctr"/>
                      <a:r>
                        <a:rPr lang="en-US" sz="2400" b="1" dirty="0">
                          <a:latin typeface="Courier New" charset="0"/>
                          <a:ea typeface="Courier New" charset="0"/>
                          <a:cs typeface="Courier New" charset="0"/>
                        </a:rPr>
                        <a:t>sorted</a:t>
                      </a:r>
                    </a:p>
                  </a:txBody>
                  <a:tcPr anchor="ctr"/>
                </a:tc>
                <a:tc>
                  <a:txBody>
                    <a:bodyPr/>
                    <a:lstStyle/>
                    <a:p>
                      <a:r>
                        <a:rPr lang="en-US" sz="2000" b="0" i="0" u="none" strike="noStrike" kern="1200" baseline="0" dirty="0">
                          <a:solidFill>
                            <a:schemeClr val="dk1"/>
                          </a:solidFill>
                          <a:latin typeface="+mn-lt"/>
                          <a:ea typeface="+mn-ea"/>
                          <a:cs typeface="+mn-cs"/>
                        </a:rPr>
                        <a:t>Results in a stream in which the elements are in sorted order. The new stream has the same number of elements as the original stream.</a:t>
                      </a:r>
                      <a:endParaRPr lang="en-US" sz="200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0495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620217" cy="1320800"/>
          </a:xfrm>
        </p:spPr>
        <p:txBody>
          <a:bodyPr vert="horz" lIns="91440" tIns="45720" rIns="91440" bIns="45720" rtlCol="0" anchor="t">
            <a:normAutofit/>
          </a:bodyPr>
          <a:lstStyle/>
          <a:p>
            <a:r>
              <a:rPr lang="en-US" dirty="0"/>
              <a:t>Stream API: </a:t>
            </a:r>
            <a:r>
              <a:rPr lang="en-US" sz="2800" dirty="0">
                <a:solidFill>
                  <a:srgbClr val="00B050"/>
                </a:solidFill>
              </a:rPr>
              <a:t>Common Terminal Stream Operations</a:t>
            </a:r>
          </a:p>
        </p:txBody>
      </p:sp>
      <p:sp>
        <p:nvSpPr>
          <p:cNvPr id="4" name="Content Placeholder 3">
            <a:extLst>
              <a:ext uri="{FF2B5EF4-FFF2-40B4-BE49-F238E27FC236}">
                <a16:creationId xmlns:a16="http://schemas.microsoft.com/office/drawing/2014/main" id="{3F881707-142A-40A0-4F12-EF6B3F1B1174}"/>
              </a:ext>
            </a:extLst>
          </p:cNvPr>
          <p:cNvSpPr>
            <a:spLocks noGrp="1"/>
          </p:cNvSpPr>
          <p:nvPr>
            <p:ph idx="1"/>
          </p:nvPr>
        </p:nvSpPr>
        <p:spPr/>
        <p:txBody>
          <a:bodyPr/>
          <a:lstStyle/>
          <a:p>
            <a:endParaRPr lang="en-US"/>
          </a:p>
        </p:txBody>
      </p:sp>
      <p:sp>
        <p:nvSpPr>
          <p:cNvPr id="3" name="TextBox 2"/>
          <p:cNvSpPr txBox="1"/>
          <p:nvPr/>
        </p:nvSpPr>
        <p:spPr>
          <a:xfrm>
            <a:off x="838200" y="1670845"/>
            <a:ext cx="10442575" cy="5144998"/>
          </a:xfrm>
          <a:prstGeom prst="rect">
            <a:avLst/>
          </a:prstGeom>
          <a:noFill/>
        </p:spPr>
        <p:txBody>
          <a:bodyPr wrap="square" rtlCol="0">
            <a:spAutoFit/>
          </a:bodyPr>
          <a:lstStyle/>
          <a:p>
            <a:pPr marL="342900" indent="-342900" defTabSz="457200">
              <a:lnSpc>
                <a:spcPct val="150000"/>
              </a:lnSpc>
              <a:spcBef>
                <a:spcPts val="1000"/>
              </a:spcBef>
              <a:buClr>
                <a:schemeClr val="accent1"/>
              </a:buClr>
              <a:buSzPct val="80000"/>
              <a:buFont typeface="Wingdings 3" charset="2"/>
              <a:buChar char=""/>
            </a:pPr>
            <a:r>
              <a:rPr lang="en-US" sz="2000" dirty="0">
                <a:solidFill>
                  <a:schemeClr val="tx1">
                    <a:lumMod val="75000"/>
                    <a:lumOff val="25000"/>
                  </a:schemeClr>
                </a:solidFill>
              </a:rPr>
              <a:t>Loop</a:t>
            </a:r>
          </a:p>
          <a:p>
            <a:pPr marL="800100" lvl="2" indent="-342900" defTabSz="457200">
              <a:lnSpc>
                <a:spcPct val="150000"/>
              </a:lnSpc>
              <a:spcBef>
                <a:spcPts val="1000"/>
              </a:spcBef>
              <a:buClr>
                <a:schemeClr val="accent1"/>
              </a:buClr>
              <a:buSzPct val="80000"/>
              <a:buFont typeface="Wingdings 3" charset="2"/>
              <a:buChar char=""/>
            </a:pPr>
            <a:r>
              <a:rPr lang="en-US" sz="2000" dirty="0" err="1">
                <a:solidFill>
                  <a:schemeClr val="tx1">
                    <a:lumMod val="75000"/>
                    <a:lumOff val="25000"/>
                  </a:schemeClr>
                </a:solidFill>
              </a:rPr>
              <a:t>forEach</a:t>
            </a:r>
            <a:r>
              <a:rPr lang="en-US" sz="2000" dirty="0">
                <a:solidFill>
                  <a:schemeClr val="tx1">
                    <a:lumMod val="75000"/>
                    <a:lumOff val="25000"/>
                  </a:schemeClr>
                </a:solidFill>
              </a:rPr>
              <a:t>- Performs processing on every element in a stream (e.g., display each element).</a:t>
            </a:r>
          </a:p>
          <a:p>
            <a:pPr marL="342900" indent="-342900" defTabSz="457200">
              <a:lnSpc>
                <a:spcPct val="150000"/>
              </a:lnSpc>
              <a:spcBef>
                <a:spcPts val="1000"/>
              </a:spcBef>
              <a:buClr>
                <a:schemeClr val="accent1"/>
              </a:buClr>
              <a:buSzPct val="80000"/>
              <a:buFont typeface="Wingdings 3" charset="2"/>
              <a:buChar char=""/>
            </a:pPr>
            <a:r>
              <a:rPr lang="en-US" sz="2000" dirty="0">
                <a:solidFill>
                  <a:schemeClr val="tx1">
                    <a:lumMod val="75000"/>
                    <a:lumOff val="25000"/>
                  </a:schemeClr>
                </a:solidFill>
              </a:rPr>
              <a:t>Reduction operations</a:t>
            </a:r>
          </a:p>
          <a:p>
            <a:pPr marL="800100" lvl="2" indent="-342900" defTabSz="457200">
              <a:lnSpc>
                <a:spcPct val="150000"/>
              </a:lnSpc>
              <a:spcBef>
                <a:spcPts val="1000"/>
              </a:spcBef>
              <a:buClr>
                <a:schemeClr val="accent1"/>
              </a:buClr>
              <a:buSzPct val="80000"/>
              <a:buFont typeface="Wingdings 3" charset="2"/>
              <a:buChar char=""/>
            </a:pPr>
            <a:r>
              <a:rPr lang="en-US" sz="2000" dirty="0">
                <a:solidFill>
                  <a:schemeClr val="tx1">
                    <a:lumMod val="75000"/>
                    <a:lumOff val="25000"/>
                  </a:schemeClr>
                </a:solidFill>
              </a:rPr>
              <a:t>Take all values in the stream and return a single value</a:t>
            </a:r>
          </a:p>
          <a:p>
            <a:pPr marL="342900" indent="-342900" defTabSz="457200">
              <a:lnSpc>
                <a:spcPct val="150000"/>
              </a:lnSpc>
              <a:spcBef>
                <a:spcPts val="1000"/>
              </a:spcBef>
              <a:buClr>
                <a:schemeClr val="accent1"/>
              </a:buClr>
              <a:buSzPct val="80000"/>
              <a:buFont typeface="Wingdings 3" charset="2"/>
              <a:buChar char=""/>
            </a:pPr>
            <a:r>
              <a:rPr lang="en-US" sz="2000" dirty="0">
                <a:solidFill>
                  <a:schemeClr val="tx1">
                    <a:lumMod val="75000"/>
                    <a:lumOff val="25000"/>
                  </a:schemeClr>
                </a:solidFill>
              </a:rPr>
              <a:t>Mutable reduction operations</a:t>
            </a:r>
          </a:p>
          <a:p>
            <a:pPr marL="800100" lvl="2" indent="-342900" defTabSz="457200">
              <a:lnSpc>
                <a:spcPct val="150000"/>
              </a:lnSpc>
              <a:spcBef>
                <a:spcPts val="1000"/>
              </a:spcBef>
              <a:buClr>
                <a:schemeClr val="accent1"/>
              </a:buClr>
              <a:buSzPct val="80000"/>
              <a:buFont typeface="Wingdings 3" charset="2"/>
              <a:buChar char=""/>
            </a:pPr>
            <a:r>
              <a:rPr lang="en-US" sz="2000" dirty="0">
                <a:solidFill>
                  <a:schemeClr val="tx1">
                    <a:lumMod val="75000"/>
                    <a:lumOff val="25000"/>
                  </a:schemeClr>
                </a:solidFill>
              </a:rPr>
              <a:t>Create a container (such as a collection or </a:t>
            </a:r>
            <a:r>
              <a:rPr lang="en-US" sz="2000" dirty="0" err="1">
                <a:solidFill>
                  <a:schemeClr val="tx1">
                    <a:lumMod val="75000"/>
                    <a:lumOff val="25000"/>
                  </a:schemeClr>
                </a:solidFill>
              </a:rPr>
              <a:t>StringBuilder</a:t>
            </a:r>
            <a:r>
              <a:rPr lang="en-US" sz="2000" dirty="0">
                <a:solidFill>
                  <a:schemeClr val="tx1">
                    <a:lumMod val="75000"/>
                    <a:lumOff val="25000"/>
                  </a:schemeClr>
                </a:solidFill>
              </a:rPr>
              <a:t>)</a:t>
            </a:r>
          </a:p>
          <a:p>
            <a:pPr marL="342900" indent="-342900" defTabSz="457200">
              <a:lnSpc>
                <a:spcPct val="150000"/>
              </a:lnSpc>
              <a:spcBef>
                <a:spcPts val="1000"/>
              </a:spcBef>
              <a:buClr>
                <a:schemeClr val="accent1"/>
              </a:buClr>
              <a:buSzPct val="80000"/>
              <a:buFont typeface="Wingdings 3" charset="2"/>
              <a:buChar char=""/>
            </a:pPr>
            <a:r>
              <a:rPr lang="en-US" sz="2000" dirty="0">
                <a:solidFill>
                  <a:schemeClr val="tx1">
                    <a:lumMod val="75000"/>
                    <a:lumOff val="25000"/>
                  </a:schemeClr>
                </a:solidFill>
              </a:rPr>
              <a:t>Search operations</a:t>
            </a:r>
          </a:p>
          <a:p>
            <a:pPr marL="800100" lvl="2" indent="-342900" defTabSz="457200">
              <a:lnSpc>
                <a:spcPct val="150000"/>
              </a:lnSpc>
              <a:spcBef>
                <a:spcPts val="1000"/>
              </a:spcBef>
              <a:buClr>
                <a:schemeClr val="accent1"/>
              </a:buClr>
              <a:buSzPct val="80000"/>
              <a:buFont typeface="Wingdings 3" charset="2"/>
              <a:buChar char=""/>
            </a:pPr>
            <a:r>
              <a:rPr lang="en-US" sz="2000" dirty="0">
                <a:solidFill>
                  <a:schemeClr val="tx1">
                    <a:lumMod val="75000"/>
                    <a:lumOff val="25000"/>
                  </a:schemeClr>
                </a:solidFill>
              </a:rPr>
              <a:t>Performs different search or match operations on a stream</a:t>
            </a:r>
          </a:p>
        </p:txBody>
      </p:sp>
    </p:spTree>
    <p:extLst>
      <p:ext uri="{BB962C8B-B14F-4D97-AF65-F5344CB8AC3E}">
        <p14:creationId xmlns:p14="http://schemas.microsoft.com/office/powerpoint/2010/main" val="1465261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919480" y="1690688"/>
          <a:ext cx="10779307" cy="4852352"/>
        </p:xfrm>
        <a:graphic>
          <a:graphicData uri="http://schemas.openxmlformats.org/drawingml/2006/table">
            <a:tbl>
              <a:tblPr firstRow="1" bandRow="1">
                <a:tableStyleId>{5C22544A-7EE6-4342-B048-85BDC9FD1C3A}</a:tableStyleId>
              </a:tblPr>
              <a:tblGrid>
                <a:gridCol w="2094644">
                  <a:extLst>
                    <a:ext uri="{9D8B030D-6E8A-4147-A177-3AD203B41FA5}">
                      <a16:colId xmlns:a16="http://schemas.microsoft.com/office/drawing/2014/main" val="20000"/>
                    </a:ext>
                  </a:extLst>
                </a:gridCol>
                <a:gridCol w="8684663">
                  <a:extLst>
                    <a:ext uri="{9D8B030D-6E8A-4147-A177-3AD203B41FA5}">
                      <a16:colId xmlns:a16="http://schemas.microsoft.com/office/drawing/2014/main" val="20001"/>
                    </a:ext>
                  </a:extLst>
                </a:gridCol>
              </a:tblGrid>
              <a:tr h="719426">
                <a:tc>
                  <a:txBody>
                    <a:bodyPr/>
                    <a:lstStyle/>
                    <a:p>
                      <a:pPr algn="ctr"/>
                      <a:r>
                        <a:rPr lang="en-US" sz="2800" dirty="0"/>
                        <a:t>Operation</a:t>
                      </a:r>
                    </a:p>
                  </a:txBody>
                  <a:tcPr anchor="ctr"/>
                </a:tc>
                <a:tc>
                  <a:txBody>
                    <a:bodyPr/>
                    <a:lstStyle/>
                    <a:p>
                      <a:pPr algn="ctr"/>
                      <a:r>
                        <a:rPr lang="en-US" sz="2800" b="1" kern="1200" dirty="0">
                          <a:solidFill>
                            <a:schemeClr val="lt1"/>
                          </a:solidFill>
                          <a:latin typeface="+mn-lt"/>
                          <a:ea typeface="+mn-ea"/>
                          <a:cs typeface="+mn-cs"/>
                        </a:rPr>
                        <a:t>Reduction</a:t>
                      </a:r>
                      <a:r>
                        <a:rPr lang="en-US" sz="2000" b="0" i="0" u="none" strike="noStrike" kern="1200" baseline="0" dirty="0">
                          <a:solidFill>
                            <a:schemeClr val="lt1"/>
                          </a:solidFill>
                          <a:latin typeface="+mn-lt"/>
                          <a:ea typeface="+mn-ea"/>
                          <a:cs typeface="+mn-cs"/>
                        </a:rPr>
                        <a:t> </a:t>
                      </a:r>
                      <a:r>
                        <a:rPr lang="en-US" sz="2800" b="1" kern="1200" dirty="0">
                          <a:solidFill>
                            <a:schemeClr val="lt1"/>
                          </a:solidFill>
                          <a:latin typeface="+mn-lt"/>
                          <a:ea typeface="+mn-ea"/>
                          <a:cs typeface="+mn-cs"/>
                        </a:rPr>
                        <a:t>operations</a:t>
                      </a:r>
                    </a:p>
                  </a:txBody>
                  <a:tcPr anchor="ctr"/>
                </a:tc>
                <a:extLst>
                  <a:ext uri="{0D108BD9-81ED-4DB2-BD59-A6C34878D82A}">
                    <a16:rowId xmlns:a16="http://schemas.microsoft.com/office/drawing/2014/main" val="10000"/>
                  </a:ext>
                </a:extLst>
              </a:tr>
              <a:tr h="719426">
                <a:tc>
                  <a:txBody>
                    <a:bodyPr/>
                    <a:lstStyle/>
                    <a:p>
                      <a:pPr algn="ctr"/>
                      <a:r>
                        <a:rPr lang="en-US" sz="2800" b="1" kern="1200" dirty="0">
                          <a:solidFill>
                            <a:schemeClr val="dk1"/>
                          </a:solidFill>
                          <a:latin typeface="Courier New" charset="0"/>
                          <a:ea typeface="Courier New" charset="0"/>
                          <a:cs typeface="Courier New" charset="0"/>
                        </a:rPr>
                        <a:t>average</a:t>
                      </a:r>
                    </a:p>
                  </a:txBody>
                  <a:tcPr anchor="ctr"/>
                </a:tc>
                <a:tc>
                  <a:txBody>
                    <a:bodyPr/>
                    <a:lstStyle/>
                    <a:p>
                      <a:r>
                        <a:rPr lang="en-US" sz="2000" b="0" i="0" u="none" strike="noStrike" kern="1200" baseline="0" dirty="0">
                          <a:solidFill>
                            <a:schemeClr val="dk1"/>
                          </a:solidFill>
                          <a:latin typeface="+mn-lt"/>
                          <a:ea typeface="+mn-ea"/>
                          <a:cs typeface="+mn-cs"/>
                        </a:rPr>
                        <a:t>Calculates the average of the elements in a numeric stream.</a:t>
                      </a:r>
                      <a:endParaRPr lang="en-US" sz="2400" dirty="0"/>
                    </a:p>
                  </a:txBody>
                  <a:tcPr anchor="ctr"/>
                </a:tc>
                <a:extLst>
                  <a:ext uri="{0D108BD9-81ED-4DB2-BD59-A6C34878D82A}">
                    <a16:rowId xmlns:a16="http://schemas.microsoft.com/office/drawing/2014/main" val="10001"/>
                  </a:ext>
                </a:extLst>
              </a:tr>
              <a:tr h="719426">
                <a:tc>
                  <a:txBody>
                    <a:bodyPr/>
                    <a:lstStyle/>
                    <a:p>
                      <a:pPr algn="ctr"/>
                      <a:r>
                        <a:rPr lang="en-US" sz="2800" b="1" dirty="0">
                          <a:latin typeface="Courier New" charset="0"/>
                          <a:ea typeface="Courier New" charset="0"/>
                          <a:cs typeface="Courier New" charset="0"/>
                        </a:rPr>
                        <a:t>count</a:t>
                      </a:r>
                    </a:p>
                  </a:txBody>
                  <a:tcPr anchor="ctr"/>
                </a:tc>
                <a:tc>
                  <a:txBody>
                    <a:bodyPr/>
                    <a:lstStyle/>
                    <a:p>
                      <a:r>
                        <a:rPr lang="en-US" sz="2000" b="0" i="0" u="none" strike="noStrike" kern="1200" baseline="0" dirty="0">
                          <a:solidFill>
                            <a:schemeClr val="dk1"/>
                          </a:solidFill>
                          <a:latin typeface="+mn-lt"/>
                          <a:ea typeface="+mn-ea"/>
                          <a:cs typeface="+mn-cs"/>
                        </a:rPr>
                        <a:t>Returns the number of elements in the stream.</a:t>
                      </a:r>
                      <a:endParaRPr lang="en-US" sz="2400" dirty="0"/>
                    </a:p>
                  </a:txBody>
                  <a:tcPr anchor="ctr"/>
                </a:tc>
                <a:extLst>
                  <a:ext uri="{0D108BD9-81ED-4DB2-BD59-A6C34878D82A}">
                    <a16:rowId xmlns:a16="http://schemas.microsoft.com/office/drawing/2014/main" val="10002"/>
                  </a:ext>
                </a:extLst>
              </a:tr>
              <a:tr h="719426">
                <a:tc>
                  <a:txBody>
                    <a:bodyPr/>
                    <a:lstStyle/>
                    <a:p>
                      <a:pPr algn="ctr"/>
                      <a:r>
                        <a:rPr lang="en-US" sz="2800" b="1" dirty="0">
                          <a:latin typeface="Courier New" charset="0"/>
                          <a:ea typeface="Courier New" charset="0"/>
                          <a:cs typeface="Courier New" charset="0"/>
                        </a:rPr>
                        <a:t>max</a:t>
                      </a:r>
                    </a:p>
                  </a:txBody>
                  <a:tcPr anchor="ctr"/>
                </a:tc>
                <a:tc>
                  <a:txBody>
                    <a:bodyPr/>
                    <a:lstStyle/>
                    <a:p>
                      <a:r>
                        <a:rPr lang="en-US" sz="2000" b="0" i="0" u="none" strike="noStrike" kern="1200" baseline="0" dirty="0">
                          <a:solidFill>
                            <a:schemeClr val="dk1"/>
                          </a:solidFill>
                          <a:latin typeface="+mn-lt"/>
                          <a:ea typeface="+mn-ea"/>
                          <a:cs typeface="+mn-cs"/>
                        </a:rPr>
                        <a:t>Locates the largest value in a numeric stream.</a:t>
                      </a:r>
                      <a:endParaRPr lang="en-US" sz="2400" dirty="0"/>
                    </a:p>
                  </a:txBody>
                  <a:tcPr anchor="ctr"/>
                </a:tc>
                <a:extLst>
                  <a:ext uri="{0D108BD9-81ED-4DB2-BD59-A6C34878D82A}">
                    <a16:rowId xmlns:a16="http://schemas.microsoft.com/office/drawing/2014/main" val="10003"/>
                  </a:ext>
                </a:extLst>
              </a:tr>
              <a:tr h="719426">
                <a:tc>
                  <a:txBody>
                    <a:bodyPr/>
                    <a:lstStyle/>
                    <a:p>
                      <a:pPr algn="ctr"/>
                      <a:r>
                        <a:rPr lang="en-US" sz="2800" b="1" dirty="0">
                          <a:latin typeface="Courier New" charset="0"/>
                          <a:ea typeface="Courier New" charset="0"/>
                          <a:cs typeface="Courier New" charset="0"/>
                        </a:rPr>
                        <a:t>min</a:t>
                      </a:r>
                    </a:p>
                  </a:txBody>
                  <a:tcPr anchor="ctr"/>
                </a:tc>
                <a:tc>
                  <a:txBody>
                    <a:bodyPr/>
                    <a:lstStyle/>
                    <a:p>
                      <a:r>
                        <a:rPr lang="en-US" sz="2000" b="0" i="0" u="none" strike="noStrike" kern="1200" baseline="0" dirty="0">
                          <a:solidFill>
                            <a:schemeClr val="dk1"/>
                          </a:solidFill>
                          <a:latin typeface="+mn-lt"/>
                          <a:ea typeface="+mn-ea"/>
                          <a:cs typeface="+mn-cs"/>
                        </a:rPr>
                        <a:t>Locates the smallest value in a numeric stream.</a:t>
                      </a:r>
                      <a:endParaRPr lang="en-US" sz="2400" dirty="0"/>
                    </a:p>
                  </a:txBody>
                  <a:tcPr anchor="ctr"/>
                </a:tc>
                <a:extLst>
                  <a:ext uri="{0D108BD9-81ED-4DB2-BD59-A6C34878D82A}">
                    <a16:rowId xmlns:a16="http://schemas.microsoft.com/office/drawing/2014/main" val="10004"/>
                  </a:ext>
                </a:extLst>
              </a:tr>
              <a:tr h="1255222">
                <a:tc>
                  <a:txBody>
                    <a:bodyPr/>
                    <a:lstStyle/>
                    <a:p>
                      <a:pPr algn="ctr"/>
                      <a:r>
                        <a:rPr lang="en-US" sz="2800" b="1" dirty="0">
                          <a:latin typeface="Courier New" charset="0"/>
                          <a:ea typeface="Courier New" charset="0"/>
                          <a:cs typeface="Courier New" charset="0"/>
                        </a:rPr>
                        <a:t>reduce</a:t>
                      </a:r>
                    </a:p>
                  </a:txBody>
                  <a:tcPr anchor="ctr"/>
                </a:tc>
                <a:tc>
                  <a:txBody>
                    <a:bodyPr/>
                    <a:lstStyle/>
                    <a:p>
                      <a:r>
                        <a:rPr lang="en-US" sz="2000" b="0" i="0" u="none" strike="noStrike" kern="1200" baseline="0" dirty="0">
                          <a:solidFill>
                            <a:schemeClr val="dk1"/>
                          </a:solidFill>
                          <a:latin typeface="+mn-lt"/>
                          <a:ea typeface="+mn-ea"/>
                          <a:cs typeface="+mn-cs"/>
                        </a:rPr>
                        <a:t>Reduces the elements of a collection to a single value using an associative accumulation function (e.g., a lambda that adds two elements).</a:t>
                      </a:r>
                      <a:endParaRPr lang="en-US" sz="2400" dirty="0"/>
                    </a:p>
                  </a:txBody>
                  <a:tcPr anchor="ctr"/>
                </a:tc>
                <a:extLst>
                  <a:ext uri="{0D108BD9-81ED-4DB2-BD59-A6C34878D82A}">
                    <a16:rowId xmlns:a16="http://schemas.microsoft.com/office/drawing/2014/main" val="10005"/>
                  </a:ext>
                </a:extLst>
              </a:tr>
            </a:tbl>
          </a:graphicData>
        </a:graphic>
      </p:graphicFrame>
      <p:sp>
        <p:nvSpPr>
          <p:cNvPr id="7" name="Title 1"/>
          <p:cNvSpPr txBox="1">
            <a:spLocks/>
          </p:cNvSpPr>
          <p:nvPr/>
        </p:nvSpPr>
        <p:spPr>
          <a:xfrm>
            <a:off x="0" y="609600"/>
            <a:ext cx="1128077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Stream API: </a:t>
            </a:r>
            <a:r>
              <a:rPr lang="en-US" sz="2800">
                <a:solidFill>
                  <a:srgbClr val="00B050"/>
                </a:solidFill>
              </a:rPr>
              <a:t>Common Terminal Stream Operations</a:t>
            </a:r>
            <a:endParaRPr lang="en-US" sz="2800" dirty="0">
              <a:solidFill>
                <a:srgbClr val="00B050"/>
              </a:solidFill>
            </a:endParaRPr>
          </a:p>
        </p:txBody>
      </p:sp>
      <p:sp>
        <p:nvSpPr>
          <p:cNvPr id="2" name="Title 1">
            <a:extLst>
              <a:ext uri="{FF2B5EF4-FFF2-40B4-BE49-F238E27FC236}">
                <a16:creationId xmlns:a16="http://schemas.microsoft.com/office/drawing/2014/main" id="{BA0C7B10-C5C0-FB7F-42D6-2E310BCD67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0337F0-F562-88B1-56F9-A77476E0B0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9575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37766" y="1980432"/>
          <a:ext cx="10977427" cy="2063660"/>
        </p:xfrm>
        <a:graphic>
          <a:graphicData uri="http://schemas.openxmlformats.org/drawingml/2006/table">
            <a:tbl>
              <a:tblPr firstRow="1" bandRow="1">
                <a:tableStyleId>{5C22544A-7EE6-4342-B048-85BDC9FD1C3A}</a:tableStyleId>
              </a:tblPr>
              <a:tblGrid>
                <a:gridCol w="2133143">
                  <a:extLst>
                    <a:ext uri="{9D8B030D-6E8A-4147-A177-3AD203B41FA5}">
                      <a16:colId xmlns:a16="http://schemas.microsoft.com/office/drawing/2014/main" val="20000"/>
                    </a:ext>
                  </a:extLst>
                </a:gridCol>
                <a:gridCol w="8844284">
                  <a:extLst>
                    <a:ext uri="{9D8B030D-6E8A-4147-A177-3AD203B41FA5}">
                      <a16:colId xmlns:a16="http://schemas.microsoft.com/office/drawing/2014/main" val="20001"/>
                    </a:ext>
                  </a:extLst>
                </a:gridCol>
              </a:tblGrid>
              <a:tr h="681310">
                <a:tc>
                  <a:txBody>
                    <a:bodyPr/>
                    <a:lstStyle/>
                    <a:p>
                      <a:pPr algn="ctr"/>
                      <a:r>
                        <a:rPr lang="en-US" sz="2800" dirty="0"/>
                        <a:t>Operation</a:t>
                      </a:r>
                    </a:p>
                  </a:txBody>
                  <a:tcPr anchor="ctr"/>
                </a:tc>
                <a:tc>
                  <a:txBody>
                    <a:bodyPr/>
                    <a:lstStyle/>
                    <a:p>
                      <a:pPr algn="ctr"/>
                      <a:r>
                        <a:rPr lang="en-US" sz="2800" b="1" kern="1200" dirty="0">
                          <a:solidFill>
                            <a:schemeClr val="lt1"/>
                          </a:solidFill>
                          <a:latin typeface="+mn-lt"/>
                          <a:ea typeface="+mn-ea"/>
                          <a:cs typeface="+mn-cs"/>
                        </a:rPr>
                        <a:t>Mutable Reduction</a:t>
                      </a:r>
                      <a:r>
                        <a:rPr lang="en-US" sz="2000" b="0" i="0" u="none" strike="noStrike" kern="1200" baseline="0" dirty="0">
                          <a:solidFill>
                            <a:schemeClr val="lt1"/>
                          </a:solidFill>
                          <a:latin typeface="+mn-lt"/>
                          <a:ea typeface="+mn-ea"/>
                          <a:cs typeface="+mn-cs"/>
                        </a:rPr>
                        <a:t> </a:t>
                      </a:r>
                      <a:r>
                        <a:rPr lang="en-US" sz="2800" b="1" kern="1200" dirty="0">
                          <a:solidFill>
                            <a:schemeClr val="lt1"/>
                          </a:solidFill>
                          <a:latin typeface="+mn-lt"/>
                          <a:ea typeface="+mn-ea"/>
                          <a:cs typeface="+mn-cs"/>
                        </a:rPr>
                        <a:t>operations</a:t>
                      </a:r>
                    </a:p>
                  </a:txBody>
                  <a:tcPr anchor="ctr"/>
                </a:tc>
                <a:extLst>
                  <a:ext uri="{0D108BD9-81ED-4DB2-BD59-A6C34878D82A}">
                    <a16:rowId xmlns:a16="http://schemas.microsoft.com/office/drawing/2014/main" val="10000"/>
                  </a:ext>
                </a:extLst>
              </a:tr>
              <a:tr h="681310">
                <a:tc>
                  <a:txBody>
                    <a:bodyPr/>
                    <a:lstStyle/>
                    <a:p>
                      <a:pPr algn="ctr"/>
                      <a:r>
                        <a:rPr lang="en-US" sz="2400" b="1" kern="1200" dirty="0">
                          <a:solidFill>
                            <a:schemeClr val="dk1"/>
                          </a:solidFill>
                          <a:latin typeface="Courier New" charset="0"/>
                          <a:ea typeface="Courier New" charset="0"/>
                          <a:cs typeface="Courier New" charset="0"/>
                        </a:rPr>
                        <a:t>collect</a:t>
                      </a:r>
                    </a:p>
                  </a:txBody>
                  <a:tcPr anchor="ctr"/>
                </a:tc>
                <a:tc>
                  <a:txBody>
                    <a:bodyPr/>
                    <a:lstStyle/>
                    <a:p>
                      <a:r>
                        <a:rPr lang="en-US" sz="2000" b="0" i="0" u="none" strike="noStrike" kern="1200" baseline="0" dirty="0">
                          <a:solidFill>
                            <a:schemeClr val="dk1"/>
                          </a:solidFill>
                          <a:latin typeface="+mn-lt"/>
                          <a:ea typeface="+mn-ea"/>
                          <a:cs typeface="+mn-cs"/>
                        </a:rPr>
                        <a:t>Creates a new collection of elements containing the results of the stream’s prior operations.</a:t>
                      </a:r>
                      <a:endParaRPr lang="en-US" sz="2000" dirty="0"/>
                    </a:p>
                  </a:txBody>
                  <a:tcPr anchor="ctr"/>
                </a:tc>
                <a:extLst>
                  <a:ext uri="{0D108BD9-81ED-4DB2-BD59-A6C34878D82A}">
                    <a16:rowId xmlns:a16="http://schemas.microsoft.com/office/drawing/2014/main" val="10001"/>
                  </a:ext>
                </a:extLst>
              </a:tr>
              <a:tr h="681310">
                <a:tc>
                  <a:txBody>
                    <a:bodyPr/>
                    <a:lstStyle/>
                    <a:p>
                      <a:pPr algn="ctr"/>
                      <a:r>
                        <a:rPr lang="en-US" sz="2400" b="1" dirty="0" err="1">
                          <a:latin typeface="Courier New" charset="0"/>
                          <a:ea typeface="Courier New" charset="0"/>
                          <a:cs typeface="Courier New" charset="0"/>
                        </a:rPr>
                        <a:t>toArray</a:t>
                      </a:r>
                      <a:endParaRPr lang="en-US" sz="2400" b="1" dirty="0">
                        <a:latin typeface="Courier New" charset="0"/>
                        <a:ea typeface="Courier New" charset="0"/>
                        <a:cs typeface="Courier New" charset="0"/>
                      </a:endParaRPr>
                    </a:p>
                  </a:txBody>
                  <a:tcPr anchor="ctr"/>
                </a:tc>
                <a:tc>
                  <a:txBody>
                    <a:bodyPr/>
                    <a:lstStyle/>
                    <a:p>
                      <a:r>
                        <a:rPr lang="en-US" sz="2000" b="0" i="0" u="none" strike="noStrike" kern="1200" baseline="0" dirty="0">
                          <a:solidFill>
                            <a:schemeClr val="dk1"/>
                          </a:solidFill>
                          <a:latin typeface="+mn-lt"/>
                          <a:ea typeface="+mn-ea"/>
                          <a:cs typeface="+mn-cs"/>
                        </a:rPr>
                        <a:t>Creates an array containing the results of the stream’s prior operations..</a:t>
                      </a:r>
                      <a:endParaRPr lang="en-US" sz="2000" dirty="0"/>
                    </a:p>
                  </a:txBody>
                  <a:tcPr anchor="ctr"/>
                </a:tc>
                <a:extLst>
                  <a:ext uri="{0D108BD9-81ED-4DB2-BD59-A6C34878D82A}">
                    <a16:rowId xmlns:a16="http://schemas.microsoft.com/office/drawing/2014/main" val="10002"/>
                  </a:ext>
                </a:extLst>
              </a:tr>
            </a:tbl>
          </a:graphicData>
        </a:graphic>
      </p:graphicFrame>
      <p:sp>
        <p:nvSpPr>
          <p:cNvPr id="8" name="Title 1"/>
          <p:cNvSpPr txBox="1">
            <a:spLocks/>
          </p:cNvSpPr>
          <p:nvPr/>
        </p:nvSpPr>
        <p:spPr>
          <a:xfrm>
            <a:off x="0" y="609600"/>
            <a:ext cx="1128077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Stream API: </a:t>
            </a:r>
            <a:r>
              <a:rPr lang="en-US" sz="2800">
                <a:solidFill>
                  <a:srgbClr val="00B050"/>
                </a:solidFill>
              </a:rPr>
              <a:t>Common Terminal Stream Operations</a:t>
            </a:r>
            <a:endParaRPr lang="en-US" sz="2800" dirty="0">
              <a:solidFill>
                <a:srgbClr val="00B050"/>
              </a:solidFill>
            </a:endParaRPr>
          </a:p>
        </p:txBody>
      </p:sp>
      <p:sp>
        <p:nvSpPr>
          <p:cNvPr id="2" name="Title 1">
            <a:extLst>
              <a:ext uri="{FF2B5EF4-FFF2-40B4-BE49-F238E27FC236}">
                <a16:creationId xmlns:a16="http://schemas.microsoft.com/office/drawing/2014/main" id="{8B49F87C-3462-EC00-42D8-1A11BD0BE3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4B93E1-4EDE-CF2F-B814-4369EF8F31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363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12800" y="1737360"/>
          <a:ext cx="11042074" cy="4498248"/>
        </p:xfrm>
        <a:graphic>
          <a:graphicData uri="http://schemas.openxmlformats.org/drawingml/2006/table">
            <a:tbl>
              <a:tblPr firstRow="1" bandRow="1">
                <a:tableStyleId>{5C22544A-7EE6-4342-B048-85BDC9FD1C3A}</a:tableStyleId>
              </a:tblPr>
              <a:tblGrid>
                <a:gridCol w="2145706">
                  <a:extLst>
                    <a:ext uri="{9D8B030D-6E8A-4147-A177-3AD203B41FA5}">
                      <a16:colId xmlns:a16="http://schemas.microsoft.com/office/drawing/2014/main" val="20000"/>
                    </a:ext>
                  </a:extLst>
                </a:gridCol>
                <a:gridCol w="8896368">
                  <a:extLst>
                    <a:ext uri="{9D8B030D-6E8A-4147-A177-3AD203B41FA5}">
                      <a16:colId xmlns:a16="http://schemas.microsoft.com/office/drawing/2014/main" val="20001"/>
                    </a:ext>
                  </a:extLst>
                </a:gridCol>
              </a:tblGrid>
              <a:tr h="527245">
                <a:tc>
                  <a:txBody>
                    <a:bodyPr/>
                    <a:lstStyle/>
                    <a:p>
                      <a:pPr algn="ctr"/>
                      <a:r>
                        <a:rPr lang="en-US" sz="2800" dirty="0"/>
                        <a:t>Operation</a:t>
                      </a:r>
                    </a:p>
                  </a:txBody>
                  <a:tcPr anchor="ctr"/>
                </a:tc>
                <a:tc>
                  <a:txBody>
                    <a:bodyPr/>
                    <a:lstStyle/>
                    <a:p>
                      <a:pPr algn="ctr"/>
                      <a:r>
                        <a:rPr lang="en-US" sz="2800" b="1" kern="1200" dirty="0">
                          <a:solidFill>
                            <a:schemeClr val="lt1"/>
                          </a:solidFill>
                          <a:latin typeface="+mn-lt"/>
                          <a:ea typeface="+mn-ea"/>
                          <a:cs typeface="+mn-cs"/>
                        </a:rPr>
                        <a:t>Search operations</a:t>
                      </a:r>
                    </a:p>
                  </a:txBody>
                  <a:tcPr anchor="ctr"/>
                </a:tc>
                <a:extLst>
                  <a:ext uri="{0D108BD9-81ED-4DB2-BD59-A6C34878D82A}">
                    <a16:rowId xmlns:a16="http://schemas.microsoft.com/office/drawing/2014/main" val="10000"/>
                  </a:ext>
                </a:extLst>
              </a:tr>
              <a:tr h="1168103">
                <a:tc>
                  <a:txBody>
                    <a:bodyPr/>
                    <a:lstStyle/>
                    <a:p>
                      <a:pPr algn="ctr"/>
                      <a:r>
                        <a:rPr lang="en-US" sz="2400" b="1" kern="1200" dirty="0" err="1">
                          <a:solidFill>
                            <a:schemeClr val="dk1"/>
                          </a:solidFill>
                          <a:latin typeface="Courier New" charset="0"/>
                          <a:ea typeface="Courier New" charset="0"/>
                          <a:cs typeface="Courier New" charset="0"/>
                        </a:rPr>
                        <a:t>findFirst</a:t>
                      </a:r>
                      <a:endParaRPr lang="en-US" sz="2400" b="1" kern="1200" dirty="0">
                        <a:solidFill>
                          <a:schemeClr val="dk1"/>
                        </a:solidFill>
                        <a:latin typeface="Courier New" charset="0"/>
                        <a:ea typeface="Courier New" charset="0"/>
                        <a:cs typeface="Courier New" charset="0"/>
                      </a:endParaRPr>
                    </a:p>
                  </a:txBody>
                  <a:tcPr anchor="ctr"/>
                </a:tc>
                <a:tc>
                  <a:txBody>
                    <a:bodyPr/>
                    <a:lstStyle/>
                    <a:p>
                      <a:r>
                        <a:rPr lang="en-US" sz="2000" b="0" i="0" u="none" strike="noStrike" kern="1200" baseline="0" dirty="0">
                          <a:solidFill>
                            <a:schemeClr val="dk1"/>
                          </a:solidFill>
                          <a:latin typeface="+mn-lt"/>
                          <a:ea typeface="+mn-ea"/>
                          <a:cs typeface="+mn-cs"/>
                        </a:rPr>
                        <a:t>Finds the first stream element based on the prior intermediate operations; immediately terminates processing of the stream pipeline once such an element is found.</a:t>
                      </a:r>
                      <a:endParaRPr lang="en-US" sz="2000" dirty="0"/>
                    </a:p>
                  </a:txBody>
                  <a:tcPr anchor="ctr"/>
                </a:tc>
                <a:extLst>
                  <a:ext uri="{0D108BD9-81ED-4DB2-BD59-A6C34878D82A}">
                    <a16:rowId xmlns:a16="http://schemas.microsoft.com/office/drawing/2014/main" val="10001"/>
                  </a:ext>
                </a:extLst>
              </a:tr>
              <a:tr h="814132">
                <a:tc>
                  <a:txBody>
                    <a:bodyPr/>
                    <a:lstStyle/>
                    <a:p>
                      <a:pPr algn="ctr"/>
                      <a:r>
                        <a:rPr lang="en-US" sz="2400" b="1" dirty="0" err="1">
                          <a:latin typeface="Courier New" charset="0"/>
                          <a:ea typeface="Courier New" charset="0"/>
                          <a:cs typeface="Courier New" charset="0"/>
                        </a:rPr>
                        <a:t>findAny</a:t>
                      </a:r>
                      <a:endParaRPr lang="en-US" sz="2400" b="1" dirty="0">
                        <a:latin typeface="Courier New" charset="0"/>
                        <a:ea typeface="Courier New" charset="0"/>
                        <a:cs typeface="Courier New" charset="0"/>
                      </a:endParaRPr>
                    </a:p>
                  </a:txBody>
                  <a:tcPr anchor="ctr"/>
                </a:tc>
                <a:tc>
                  <a:txBody>
                    <a:bodyPr/>
                    <a:lstStyle/>
                    <a:p>
                      <a:r>
                        <a:rPr lang="en-US" sz="2000" b="0" i="0" u="none" strike="noStrike" kern="1200" baseline="0" dirty="0">
                          <a:solidFill>
                            <a:schemeClr val="dk1"/>
                          </a:solidFill>
                          <a:latin typeface="+mn-lt"/>
                          <a:ea typeface="+mn-ea"/>
                          <a:cs typeface="+mn-cs"/>
                        </a:rPr>
                        <a:t>Finds any stream element based on the prior intermediate operations; immediately terminates processing of the stream pipeline once such an element is found.</a:t>
                      </a:r>
                      <a:endParaRPr lang="en-US" sz="2000" dirty="0"/>
                    </a:p>
                  </a:txBody>
                  <a:tcPr anchor="ctr"/>
                </a:tc>
                <a:extLst>
                  <a:ext uri="{0D108BD9-81ED-4DB2-BD59-A6C34878D82A}">
                    <a16:rowId xmlns:a16="http://schemas.microsoft.com/office/drawing/2014/main" val="10002"/>
                  </a:ext>
                </a:extLst>
              </a:tr>
              <a:tr h="814132">
                <a:tc>
                  <a:txBody>
                    <a:bodyPr/>
                    <a:lstStyle/>
                    <a:p>
                      <a:pPr algn="ctr"/>
                      <a:r>
                        <a:rPr lang="en-US" sz="2400" b="1" dirty="0">
                          <a:latin typeface="Courier New" charset="0"/>
                          <a:ea typeface="Courier New" charset="0"/>
                          <a:cs typeface="Courier New" charset="0"/>
                        </a:rPr>
                        <a:t>anyMatch</a:t>
                      </a:r>
                    </a:p>
                  </a:txBody>
                  <a:tcPr anchor="ctr"/>
                </a:tc>
                <a:tc>
                  <a:txBody>
                    <a:bodyPr/>
                    <a:lstStyle/>
                    <a:p>
                      <a:r>
                        <a:rPr lang="en-US" sz="2000" b="0" i="0" u="none" strike="noStrike" kern="1200" baseline="0" dirty="0">
                          <a:solidFill>
                            <a:schemeClr val="dk1"/>
                          </a:solidFill>
                          <a:latin typeface="+mn-lt"/>
                          <a:ea typeface="+mn-ea"/>
                          <a:cs typeface="+mn-cs"/>
                        </a:rPr>
                        <a:t>Determines whether any stream elements match a specified condition; immediately terminates processing of the stream pipeline if an element matches.</a:t>
                      </a:r>
                      <a:endParaRPr lang="en-US" sz="2000" dirty="0"/>
                    </a:p>
                  </a:txBody>
                  <a:tcPr anchor="ctr"/>
                </a:tc>
                <a:extLst>
                  <a:ext uri="{0D108BD9-81ED-4DB2-BD59-A6C34878D82A}">
                    <a16:rowId xmlns:a16="http://schemas.microsoft.com/office/drawing/2014/main" val="10003"/>
                  </a:ext>
                </a:extLst>
              </a:tr>
              <a:tr h="791220">
                <a:tc>
                  <a:txBody>
                    <a:bodyPr/>
                    <a:lstStyle/>
                    <a:p>
                      <a:pPr algn="ctr"/>
                      <a:r>
                        <a:rPr lang="en-US" sz="2400" b="1" dirty="0" err="1">
                          <a:latin typeface="Courier New" charset="0"/>
                          <a:ea typeface="Courier New" charset="0"/>
                          <a:cs typeface="Courier New" charset="0"/>
                        </a:rPr>
                        <a:t>allMatch</a:t>
                      </a:r>
                      <a:endParaRPr lang="en-US" sz="2400" b="1" dirty="0">
                        <a:latin typeface="Courier New" charset="0"/>
                        <a:ea typeface="Courier New" charset="0"/>
                        <a:cs typeface="Courier New" charset="0"/>
                      </a:endParaRPr>
                    </a:p>
                  </a:txBody>
                  <a:tcPr anchor="ctr"/>
                </a:tc>
                <a:tc>
                  <a:txBody>
                    <a:bodyPr/>
                    <a:lstStyle/>
                    <a:p>
                      <a:r>
                        <a:rPr lang="en-US" sz="2000" b="0" i="0" u="none" strike="noStrike" kern="1200" baseline="0" dirty="0">
                          <a:solidFill>
                            <a:schemeClr val="dk1"/>
                          </a:solidFill>
                          <a:latin typeface="+mn-lt"/>
                          <a:ea typeface="+mn-ea"/>
                          <a:cs typeface="+mn-cs"/>
                        </a:rPr>
                        <a:t>Determines whether all of the elements in the stream match a specified condition.</a:t>
                      </a:r>
                      <a:endParaRPr lang="en-US" sz="2000" dirty="0"/>
                    </a:p>
                  </a:txBody>
                  <a:tcPr anchor="ctr"/>
                </a:tc>
                <a:extLst>
                  <a:ext uri="{0D108BD9-81ED-4DB2-BD59-A6C34878D82A}">
                    <a16:rowId xmlns:a16="http://schemas.microsoft.com/office/drawing/2014/main" val="10004"/>
                  </a:ext>
                </a:extLst>
              </a:tr>
            </a:tbl>
          </a:graphicData>
        </a:graphic>
      </p:graphicFrame>
      <p:sp>
        <p:nvSpPr>
          <p:cNvPr id="8" name="Title 1"/>
          <p:cNvSpPr txBox="1">
            <a:spLocks/>
          </p:cNvSpPr>
          <p:nvPr/>
        </p:nvSpPr>
        <p:spPr>
          <a:xfrm>
            <a:off x="0" y="609600"/>
            <a:ext cx="1128077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Stream API: </a:t>
            </a:r>
            <a:r>
              <a:rPr lang="en-US" sz="2800">
                <a:solidFill>
                  <a:srgbClr val="00B050"/>
                </a:solidFill>
              </a:rPr>
              <a:t>Common Terminal Stream Operations</a:t>
            </a:r>
            <a:endParaRPr lang="en-US" sz="2800" dirty="0">
              <a:solidFill>
                <a:srgbClr val="00B050"/>
              </a:solidFill>
            </a:endParaRPr>
          </a:p>
        </p:txBody>
      </p:sp>
      <p:sp>
        <p:nvSpPr>
          <p:cNvPr id="2" name="Title 1">
            <a:extLst>
              <a:ext uri="{FF2B5EF4-FFF2-40B4-BE49-F238E27FC236}">
                <a16:creationId xmlns:a16="http://schemas.microsoft.com/office/drawing/2014/main" id="{2554E00A-4BA3-4AA0-0C6F-88A4477330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438E16-C6FE-332F-59D3-F8AB4822AA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3538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dirty="0"/>
              <a:t>Stream API </a:t>
            </a:r>
            <a:r>
              <a:rPr lang="en-US" dirty="0">
                <a:solidFill>
                  <a:srgbClr val="00B050"/>
                </a:solidFill>
              </a:rPr>
              <a:t>Example</a:t>
            </a:r>
          </a:p>
        </p:txBody>
      </p:sp>
      <p:sp>
        <p:nvSpPr>
          <p:cNvPr id="3" name="Content Placeholder 2"/>
          <p:cNvSpPr>
            <a:spLocks noGrp="1"/>
          </p:cNvSpPr>
          <p:nvPr>
            <p:ph idx="1"/>
          </p:nvPr>
        </p:nvSpPr>
        <p:spPr>
          <a:xfrm>
            <a:off x="677333" y="2174657"/>
            <a:ext cx="11069189" cy="3880773"/>
          </a:xfrm>
        </p:spPr>
        <p:txBody>
          <a:bodyPr>
            <a:noAutofit/>
          </a:bodyPr>
          <a:lstStyle/>
          <a:p>
            <a:pPr>
              <a:lnSpc>
                <a:spcPct val="150000"/>
              </a:lnSpc>
            </a:pPr>
            <a:r>
              <a:rPr lang="en-US" sz="2000" dirty="0"/>
              <a:t>In the following example we will show how to use Stream API and lambda expressions to simplify programming tasks that you probably already performed for </a:t>
            </a:r>
            <a:r>
              <a:rPr lang="en-US" sz="2000" b="1" i="1" dirty="0"/>
              <a:t>Arrays</a:t>
            </a:r>
            <a:r>
              <a:rPr lang="en-US" sz="2000" dirty="0"/>
              <a:t> and </a:t>
            </a:r>
            <a:r>
              <a:rPr lang="en-US" sz="2000" b="1" i="1" dirty="0" err="1"/>
              <a:t>ArrayLists</a:t>
            </a:r>
            <a:endParaRPr lang="en-US" sz="2000" b="1" i="1" dirty="0"/>
          </a:p>
          <a:p>
            <a:pPr>
              <a:lnSpc>
                <a:spcPct val="150000"/>
              </a:lnSpc>
            </a:pPr>
            <a:r>
              <a:rPr lang="en-US" sz="2000" dirty="0"/>
              <a:t>The Example demonstrates operations on an </a:t>
            </a:r>
            <a:r>
              <a:rPr lang="en-US" sz="2000" b="1" i="1" dirty="0" err="1"/>
              <a:t>IntStream</a:t>
            </a:r>
            <a:r>
              <a:rPr lang="en-US" sz="2000" dirty="0"/>
              <a:t> (package </a:t>
            </a:r>
            <a:r>
              <a:rPr lang="en-US" sz="2000" b="1" i="1" dirty="0" err="1"/>
              <a:t>java.util.stream</a:t>
            </a:r>
            <a:r>
              <a:rPr lang="en-US" sz="2000" dirty="0"/>
              <a:t>)—a specialized stream for manipulating </a:t>
            </a:r>
            <a:r>
              <a:rPr lang="en-US" sz="2000" dirty="0" err="1"/>
              <a:t>int</a:t>
            </a:r>
            <a:r>
              <a:rPr lang="en-US" sz="2000" dirty="0"/>
              <a:t> values.</a:t>
            </a:r>
          </a:p>
          <a:p>
            <a:pPr>
              <a:lnSpc>
                <a:spcPct val="150000"/>
              </a:lnSpc>
            </a:pPr>
            <a:r>
              <a:rPr lang="en-US" sz="2000" dirty="0"/>
              <a:t>The techniques shown in this example also apply to </a:t>
            </a:r>
            <a:r>
              <a:rPr lang="en-US" sz="2000" b="1" i="1" dirty="0" err="1"/>
              <a:t>LongStreams</a:t>
            </a:r>
            <a:r>
              <a:rPr lang="en-US" sz="2000" dirty="0"/>
              <a:t> and </a:t>
            </a:r>
            <a:r>
              <a:rPr lang="en-US" sz="2000" b="1" i="1" dirty="0" err="1"/>
              <a:t>DoubleStreams</a:t>
            </a:r>
            <a:r>
              <a:rPr lang="en-US" sz="2000" dirty="0"/>
              <a:t> for long and double values, respectively.</a:t>
            </a:r>
          </a:p>
        </p:txBody>
      </p:sp>
    </p:spTree>
    <p:extLst>
      <p:ext uri="{BB962C8B-B14F-4D97-AF65-F5344CB8AC3E}">
        <p14:creationId xmlns:p14="http://schemas.microsoft.com/office/powerpoint/2010/main" val="1828076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133" y="1440528"/>
            <a:ext cx="10821119" cy="3785652"/>
          </a:xfrm>
          <a:prstGeom prst="rect">
            <a:avLst/>
          </a:prstGeom>
        </p:spPr>
        <p:txBody>
          <a:bodyPr wrap="square">
            <a:spAutoFit/>
          </a:bodyPr>
          <a:lstStyle/>
          <a:p>
            <a:pPr>
              <a:lnSpc>
                <a:spcPct val="150000"/>
              </a:lnSpc>
            </a:pPr>
            <a:r>
              <a:rPr lang="en-US" sz="2000" b="1" dirty="0">
                <a:solidFill>
                  <a:srgbClr val="7F0055"/>
                </a:solidFill>
                <a:latin typeface="Consolas" panose="020B0609020204030204" pitchFamily="49" charset="0"/>
              </a:rPr>
              <a:t>import</a:t>
            </a:r>
            <a:r>
              <a:rPr lang="en-US" sz="2000" b="1" dirty="0">
                <a:solidFill>
                  <a:srgbClr val="000000"/>
                </a:solidFill>
                <a:latin typeface="Consolas" panose="020B0609020204030204" pitchFamily="49" charset="0"/>
              </a:rPr>
              <a:t> java.util.stream.IntStream;</a:t>
            </a:r>
            <a:endParaRPr lang="en-US" sz="2000" dirty="0">
              <a:latin typeface="Consolas" panose="020B0609020204030204" pitchFamily="49" charset="0"/>
            </a:endParaRPr>
          </a:p>
          <a:p>
            <a:pPr>
              <a:lnSpc>
                <a:spcPct val="150000"/>
              </a:lnSpc>
            </a:pP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IntStreamOperations</a:t>
            </a:r>
            <a:r>
              <a:rPr lang="en-US" sz="2000" b="1" dirty="0">
                <a:solidFill>
                  <a:srgbClr val="000000"/>
                </a:solidFill>
                <a:latin typeface="Consolas" panose="020B0609020204030204" pitchFamily="49" charset="0"/>
              </a:rPr>
              <a:t> {</a:t>
            </a:r>
          </a:p>
          <a:p>
            <a:pPr>
              <a:lnSpc>
                <a:spcPct val="150000"/>
              </a:lnSpc>
            </a:pP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        </a:t>
            </a:r>
          </a:p>
          <a:p>
            <a:pPr lvl="1">
              <a:lnSpc>
                <a:spcPct val="150000"/>
              </a:lnSpc>
            </a:pPr>
            <a:r>
              <a:rPr lang="fr-FR" sz="2000" b="1" dirty="0">
                <a:solidFill>
                  <a:srgbClr val="7F0055"/>
                </a:solidFill>
                <a:latin typeface="Consolas" panose="020B0609020204030204" pitchFamily="49" charset="0"/>
              </a:rPr>
              <a:t>int</a:t>
            </a:r>
            <a:r>
              <a:rPr lang="fr-FR" sz="2000" b="1" dirty="0">
                <a:solidFill>
                  <a:srgbClr val="000000"/>
                </a:solidFill>
                <a:latin typeface="Consolas" panose="020B0609020204030204" pitchFamily="49" charset="0"/>
              </a:rPr>
              <a:t>[] </a:t>
            </a:r>
            <a:r>
              <a:rPr lang="fr-FR" sz="2000" b="1" dirty="0">
                <a:solidFill>
                  <a:srgbClr val="6A3E3E"/>
                </a:solidFill>
                <a:latin typeface="Consolas" panose="020B0609020204030204" pitchFamily="49" charset="0"/>
              </a:rPr>
              <a:t>values</a:t>
            </a:r>
            <a:r>
              <a:rPr lang="fr-FR" sz="2000" b="1" dirty="0">
                <a:solidFill>
                  <a:srgbClr val="000000"/>
                </a:solidFill>
                <a:latin typeface="Consolas" panose="020B0609020204030204" pitchFamily="49" charset="0"/>
              </a:rPr>
              <a:t> = {3, 10, 6, 1, 4, 8, 2, 5, 9, 7};        </a:t>
            </a:r>
          </a:p>
          <a:p>
            <a:pPr lvl="1">
              <a:lnSpc>
                <a:spcPct val="150000"/>
              </a:lnSpc>
            </a:pPr>
            <a:r>
              <a:rPr lang="en-US" sz="2000" dirty="0">
                <a:solidFill>
                  <a:srgbClr val="3F7F5F"/>
                </a:solidFill>
                <a:latin typeface="Consolas" panose="020B0609020204030204" pitchFamily="49" charset="0"/>
              </a:rPr>
              <a:t>// display original values        </a:t>
            </a:r>
          </a:p>
          <a:p>
            <a:pPr lvl="1">
              <a:lnSpc>
                <a:spcPct val="150000"/>
              </a:lnSpc>
            </a:pPr>
            <a:r>
              <a:rPr lang="en-US" sz="2000" dirty="0">
                <a:solidFill>
                  <a:srgbClr val="000000"/>
                </a:solidFill>
                <a:latin typeface="Consolas" panose="020B0609020204030204" pitchFamily="49" charset="0"/>
              </a:rPr>
              <a:t>System.</a:t>
            </a:r>
            <a:r>
              <a:rPr lang="en-US" sz="2000" b="1" i="1" dirty="0">
                <a:solidFill>
                  <a:srgbClr val="0000C0"/>
                </a:solidFill>
                <a:latin typeface="Consolas" panose="020B0609020204030204" pitchFamily="49" charset="0"/>
              </a:rPr>
              <a:t>out</a:t>
            </a:r>
            <a:r>
              <a:rPr lang="en-US" sz="2000" b="1" i="1" dirty="0">
                <a:solidFill>
                  <a:srgbClr val="000000"/>
                </a:solidFill>
                <a:latin typeface="Consolas" panose="020B0609020204030204" pitchFamily="49" charset="0"/>
              </a:rPr>
              <a:t>.print(</a:t>
            </a:r>
            <a:r>
              <a:rPr lang="en-US" sz="2000" b="1" i="1" dirty="0">
                <a:solidFill>
                  <a:srgbClr val="2A00FF"/>
                </a:solidFill>
                <a:latin typeface="Consolas" panose="020B0609020204030204" pitchFamily="49" charset="0"/>
              </a:rPr>
              <a:t>"Original values: "</a:t>
            </a:r>
            <a:r>
              <a:rPr lang="en-US" sz="2000" b="1" i="1" dirty="0">
                <a:solidFill>
                  <a:srgbClr val="000000"/>
                </a:solidFill>
                <a:latin typeface="Consolas" panose="020B0609020204030204" pitchFamily="49" charset="0"/>
              </a:rPr>
              <a:t>);        </a:t>
            </a:r>
          </a:p>
          <a:p>
            <a:pPr lvl="1">
              <a:lnSpc>
                <a:spcPct val="150000"/>
              </a:lnSpc>
            </a:pPr>
            <a:r>
              <a:rPr lang="en-US" sz="2000" dirty="0" err="1">
                <a:solidFill>
                  <a:srgbClr val="000000"/>
                </a:solidFill>
                <a:latin typeface="Consolas" panose="020B0609020204030204" pitchFamily="49" charset="0"/>
              </a:rPr>
              <a:t>IntStream.</a:t>
            </a:r>
            <a:r>
              <a:rPr lang="en-US" sz="2000" i="1" dirty="0" err="1">
                <a:solidFill>
                  <a:srgbClr val="000000"/>
                </a:solidFill>
                <a:latin typeface="Consolas" panose="020B0609020204030204" pitchFamily="49" charset="0"/>
              </a:rPr>
              <a:t>of</a:t>
            </a:r>
            <a:r>
              <a:rPr lang="en-US" sz="2000" i="1" dirty="0">
                <a:solidFill>
                  <a:srgbClr val="000000"/>
                </a:solidFill>
                <a:latin typeface="Consolas" panose="020B0609020204030204" pitchFamily="49" charset="0"/>
              </a:rPr>
              <a:t>(</a:t>
            </a:r>
            <a:r>
              <a:rPr lang="en-US" sz="2000" i="1" dirty="0">
                <a:solidFill>
                  <a:srgbClr val="6A3E3E"/>
                </a:solidFill>
                <a:latin typeface="Consolas" panose="020B0609020204030204" pitchFamily="49" charset="0"/>
              </a:rPr>
              <a:t>values</a:t>
            </a:r>
            <a:r>
              <a:rPr lang="en-US" sz="2000" i="1" dirty="0">
                <a:solidFill>
                  <a:srgbClr val="000000"/>
                </a:solidFill>
                <a:latin typeface="Consolas" panose="020B0609020204030204" pitchFamily="49" charset="0"/>
              </a:rPr>
              <a:t>).</a:t>
            </a:r>
            <a:r>
              <a:rPr lang="en-US" sz="2000" i="1" dirty="0" err="1">
                <a:solidFill>
                  <a:srgbClr val="000000"/>
                </a:solidFill>
                <a:latin typeface="Consolas" panose="020B0609020204030204" pitchFamily="49" charset="0"/>
              </a:rPr>
              <a:t>forEach</a:t>
            </a:r>
            <a:r>
              <a:rPr lang="en-US" sz="2000" i="1" dirty="0">
                <a:solidFill>
                  <a:srgbClr val="000000"/>
                </a:solidFill>
                <a:latin typeface="Consolas" panose="020B0609020204030204" pitchFamily="49" charset="0"/>
              </a:rPr>
              <a:t>(</a:t>
            </a:r>
            <a:r>
              <a:rPr lang="en-US" sz="2000" i="1" dirty="0">
                <a:solidFill>
                  <a:srgbClr val="6A3E3E"/>
                </a:solidFill>
                <a:latin typeface="Consolas" panose="020B0609020204030204" pitchFamily="49" charset="0"/>
              </a:rPr>
              <a:t>value</a:t>
            </a:r>
            <a:r>
              <a:rPr lang="en-US" sz="2000" i="1" dirty="0">
                <a:solidFill>
                  <a:srgbClr val="000000"/>
                </a:solidFill>
                <a:latin typeface="Consolas" panose="020B0609020204030204" pitchFamily="49" charset="0"/>
              </a:rPr>
              <a:t> -&gt;</a:t>
            </a:r>
            <a:r>
              <a:rPr lang="en-US" sz="2000" i="1"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"%d "</a:t>
            </a:r>
            <a:r>
              <a:rPr lang="en-US" sz="2000" b="1" i="1" dirty="0">
                <a:solidFill>
                  <a:srgbClr val="000000"/>
                </a:solidFill>
                <a:latin typeface="Consolas" panose="020B0609020204030204" pitchFamily="49" charset="0"/>
              </a:rPr>
              <a:t>, </a:t>
            </a:r>
            <a:r>
              <a:rPr lang="en-US" sz="2000" b="1" i="1" dirty="0">
                <a:solidFill>
                  <a:srgbClr val="6A3E3E"/>
                </a:solidFill>
                <a:latin typeface="Consolas" panose="020B0609020204030204" pitchFamily="49" charset="0"/>
              </a:rPr>
              <a:t>value</a:t>
            </a:r>
            <a:r>
              <a:rPr lang="en-US" sz="2000" b="1" i="1" dirty="0">
                <a:solidFill>
                  <a:srgbClr val="000000"/>
                </a:solidFill>
                <a:latin typeface="Consolas" panose="020B0609020204030204" pitchFamily="49" charset="0"/>
              </a:rPr>
              <a:t>));</a:t>
            </a:r>
          </a:p>
          <a:p>
            <a:pPr lvl="1">
              <a:lnSpc>
                <a:spcPct val="150000"/>
              </a:lnSpc>
            </a:pPr>
            <a:r>
              <a:rPr lang="en-US" sz="2000" dirty="0">
                <a:solidFill>
                  <a:srgbClr val="000000"/>
                </a:solidFill>
                <a:latin typeface="Consolas" panose="020B0609020204030204" pitchFamily="49" charset="0"/>
              </a:rPr>
              <a:t>System.</a:t>
            </a:r>
            <a:r>
              <a:rPr lang="en-US" sz="2000" b="1" i="1" dirty="0">
                <a:solidFill>
                  <a:srgbClr val="0000C0"/>
                </a:solidFill>
                <a:latin typeface="Consolas" panose="020B0609020204030204" pitchFamily="49" charset="0"/>
              </a:rPr>
              <a:t>out</a:t>
            </a:r>
            <a:r>
              <a:rPr lang="en-US" sz="2000" b="1" i="1" dirty="0">
                <a:solidFill>
                  <a:srgbClr val="000000"/>
                </a:solidFill>
                <a:latin typeface="Consolas" panose="020B0609020204030204" pitchFamily="49" charset="0"/>
              </a:rPr>
              <a:t>.println();</a:t>
            </a:r>
            <a:endParaRPr lang="en-US" sz="2000" dirty="0"/>
          </a:p>
        </p:txBody>
      </p:sp>
      <p:sp>
        <p:nvSpPr>
          <p:cNvPr id="8" name="Title 1"/>
          <p:cNvSpPr txBox="1">
            <a:spLocks/>
          </p:cNvSpPr>
          <p:nvPr/>
        </p:nvSpPr>
        <p:spPr>
          <a:xfrm>
            <a:off x="0" y="609600"/>
            <a:ext cx="85963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Stream API </a:t>
            </a:r>
            <a:r>
              <a:rPr lang="en-US">
                <a:solidFill>
                  <a:srgbClr val="00B050"/>
                </a:solidFill>
              </a:rPr>
              <a:t>Example</a:t>
            </a:r>
            <a:endParaRPr lang="en-US" dirty="0">
              <a:solidFill>
                <a:srgbClr val="00B050"/>
              </a:solidFill>
            </a:endParaRPr>
          </a:p>
        </p:txBody>
      </p:sp>
      <p:pic>
        <p:nvPicPr>
          <p:cNvPr id="5" name="Picture 4"/>
          <p:cNvPicPr>
            <a:picLocks noChangeAspect="1"/>
          </p:cNvPicPr>
          <p:nvPr/>
        </p:nvPicPr>
        <p:blipFill>
          <a:blip r:embed="rId3"/>
          <a:stretch>
            <a:fillRect/>
          </a:stretch>
        </p:blipFill>
        <p:spPr>
          <a:xfrm>
            <a:off x="5239988" y="5769890"/>
            <a:ext cx="5574828" cy="489020"/>
          </a:xfrm>
          <a:prstGeom prst="rect">
            <a:avLst/>
          </a:prstGeom>
        </p:spPr>
      </p:pic>
      <p:sp>
        <p:nvSpPr>
          <p:cNvPr id="2" name="Title 1">
            <a:extLst>
              <a:ext uri="{FF2B5EF4-FFF2-40B4-BE49-F238E27FC236}">
                <a16:creationId xmlns:a16="http://schemas.microsoft.com/office/drawing/2014/main" id="{E123A6A1-366D-DA65-CE02-1008723A14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DC5373-6185-9ACA-74F1-12BD49257E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21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Callout 2 (Border and Accent Bar) 3"/>
          <p:cNvSpPr/>
          <p:nvPr/>
        </p:nvSpPr>
        <p:spPr>
          <a:xfrm>
            <a:off x="7819754" y="2443294"/>
            <a:ext cx="4083212" cy="1545382"/>
          </a:xfrm>
          <a:prstGeom prst="accentBorderCallout2">
            <a:avLst>
              <a:gd name="adj1" fmla="val 18750"/>
              <a:gd name="adj2" fmla="val -8333"/>
              <a:gd name="adj3" fmla="val 18750"/>
              <a:gd name="adj4" fmla="val -16667"/>
              <a:gd name="adj5" fmla="val 31549"/>
              <a:gd name="adj6" fmla="val -4217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Returns </a:t>
            </a:r>
            <a:r>
              <a:rPr lang="en-US" dirty="0" err="1">
                <a:solidFill>
                  <a:srgbClr val="00B050"/>
                </a:solidFill>
              </a:rPr>
              <a:t>OptionalInt</a:t>
            </a:r>
            <a:r>
              <a:rPr lang="en-US" dirty="0">
                <a:solidFill>
                  <a:srgbClr val="00B050"/>
                </a:solidFill>
              </a:rPr>
              <a:t> which is a container object which may or may not contain an </a:t>
            </a:r>
            <a:r>
              <a:rPr lang="en-US" dirty="0" err="1">
                <a:solidFill>
                  <a:srgbClr val="00B050"/>
                </a:solidFill>
              </a:rPr>
              <a:t>int</a:t>
            </a:r>
            <a:r>
              <a:rPr lang="en-US" dirty="0">
                <a:solidFill>
                  <a:srgbClr val="00B050"/>
                </a:solidFill>
              </a:rPr>
              <a:t> value</a:t>
            </a:r>
          </a:p>
        </p:txBody>
      </p:sp>
      <p:sp>
        <p:nvSpPr>
          <p:cNvPr id="5" name="Rectangle 4"/>
          <p:cNvSpPr/>
          <p:nvPr/>
        </p:nvSpPr>
        <p:spPr>
          <a:xfrm>
            <a:off x="838200" y="1482512"/>
            <a:ext cx="9849928" cy="4247317"/>
          </a:xfrm>
          <a:prstGeom prst="rect">
            <a:avLst/>
          </a:prstGeom>
        </p:spPr>
        <p:txBody>
          <a:bodyPr wrap="square">
            <a:spAutoFit/>
          </a:bodyPr>
          <a:lstStyle/>
          <a:p>
            <a:pPr>
              <a:lnSpc>
                <a:spcPct val="150000"/>
              </a:lnSpc>
            </a:pPr>
            <a:r>
              <a:rPr lang="en-US" sz="2000" dirty="0">
                <a:solidFill>
                  <a:srgbClr val="3F7F5F"/>
                </a:solidFill>
                <a:latin typeface="Consolas" panose="020B0609020204030204" pitchFamily="49" charset="0"/>
              </a:rPr>
              <a:t>//count, min, max, sum and average of the values   </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a:t>
            </a:r>
            <a:r>
              <a:rPr lang="en-US" sz="2000" b="1" i="1" dirty="0" err="1">
                <a:solidFill>
                  <a:srgbClr val="2A00FF"/>
                </a:solidFill>
                <a:latin typeface="Consolas" panose="020B0609020204030204" pitchFamily="49" charset="0"/>
              </a:rPr>
              <a:t>nCount</a:t>
            </a:r>
            <a:r>
              <a:rPr lang="en-US" sz="2000" b="1" i="1" dirty="0">
                <a:solidFill>
                  <a:srgbClr val="2A00FF"/>
                </a:solidFill>
                <a:latin typeface="Consolas" panose="020B0609020204030204" pitchFamily="49" charset="0"/>
              </a:rPr>
              <a:t>: %</a:t>
            </a:r>
            <a:r>
              <a:rPr lang="en-US" sz="2000" b="1" i="1" dirty="0" err="1">
                <a:solidFill>
                  <a:srgbClr val="2A00FF"/>
                </a:solidFill>
                <a:latin typeface="Consolas" panose="020B0609020204030204" pitchFamily="49" charset="0"/>
              </a:rPr>
              <a:t>d%n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 </a:t>
            </a:r>
            <a:r>
              <a:rPr lang="en-US" sz="2000" b="1" i="1" dirty="0" err="1">
                <a:solidFill>
                  <a:srgbClr val="000000"/>
                </a:solidFill>
                <a:latin typeface="Consolas" panose="020B0609020204030204" pitchFamily="49" charset="0"/>
              </a:rPr>
              <a:t>IntStream.of</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values</a:t>
            </a:r>
            <a:r>
              <a:rPr lang="en-US" sz="2000" b="1" i="1" dirty="0">
                <a:solidFill>
                  <a:srgbClr val="000000"/>
                </a:solidFill>
                <a:latin typeface="Consolas" panose="020B0609020204030204" pitchFamily="49" charset="0"/>
              </a:rPr>
              <a:t>).count());        </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"Min: %</a:t>
            </a:r>
            <a:r>
              <a:rPr lang="en-US" sz="2000" b="1" i="1" dirty="0" err="1">
                <a:solidFill>
                  <a:srgbClr val="2A00FF"/>
                </a:solidFill>
                <a:latin typeface="Consolas" panose="020B0609020204030204" pitchFamily="49" charset="0"/>
              </a:rPr>
              <a:t>d%n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 </a:t>
            </a:r>
            <a:r>
              <a:rPr lang="en-US" sz="2000" b="1" i="1" dirty="0" err="1">
                <a:solidFill>
                  <a:srgbClr val="000000"/>
                </a:solidFill>
                <a:latin typeface="Consolas" panose="020B0609020204030204" pitchFamily="49" charset="0"/>
              </a:rPr>
              <a:t>IntStream.of</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values</a:t>
            </a:r>
            <a:r>
              <a:rPr lang="en-US" sz="2000" b="1" i="1" dirty="0">
                <a:solidFill>
                  <a:srgbClr val="000000"/>
                </a:solidFill>
                <a:latin typeface="Consolas" panose="020B0609020204030204" pitchFamily="49" charset="0"/>
              </a:rPr>
              <a:t>).min().</a:t>
            </a:r>
            <a:r>
              <a:rPr lang="en-US" sz="2000" b="1" i="1" dirty="0" err="1">
                <a:solidFill>
                  <a:srgbClr val="000000"/>
                </a:solidFill>
                <a:latin typeface="Consolas" panose="020B0609020204030204" pitchFamily="49" charset="0"/>
              </a:rPr>
              <a:t>getAsInt</a:t>
            </a:r>
            <a:r>
              <a:rPr lang="en-US" sz="2000" b="1" i="1" dirty="0">
                <a:solidFill>
                  <a:srgbClr val="000000"/>
                </a:solidFill>
                <a:latin typeface="Consolas" panose="020B0609020204030204" pitchFamily="49" charset="0"/>
              </a:rPr>
              <a:t>());</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"Max: %</a:t>
            </a:r>
            <a:r>
              <a:rPr lang="en-US" sz="2000" b="1" i="1" dirty="0" err="1">
                <a:solidFill>
                  <a:srgbClr val="2A00FF"/>
                </a:solidFill>
                <a:latin typeface="Consolas" panose="020B0609020204030204" pitchFamily="49" charset="0"/>
              </a:rPr>
              <a:t>d%n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 </a:t>
            </a:r>
            <a:r>
              <a:rPr lang="en-US" sz="2000" b="1" i="1" dirty="0" err="1">
                <a:solidFill>
                  <a:srgbClr val="000000"/>
                </a:solidFill>
                <a:latin typeface="Consolas" panose="020B0609020204030204" pitchFamily="49" charset="0"/>
              </a:rPr>
              <a:t>IntStream.of</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values</a:t>
            </a:r>
            <a:r>
              <a:rPr lang="en-US" sz="2000" b="1" i="1" dirty="0">
                <a:solidFill>
                  <a:srgbClr val="000000"/>
                </a:solidFill>
                <a:latin typeface="Consolas" panose="020B0609020204030204" pitchFamily="49" charset="0"/>
              </a:rPr>
              <a:t>).max().</a:t>
            </a:r>
            <a:r>
              <a:rPr lang="en-US" sz="2000" b="1" i="1" dirty="0" err="1">
                <a:solidFill>
                  <a:srgbClr val="000000"/>
                </a:solidFill>
                <a:latin typeface="Consolas" panose="020B0609020204030204" pitchFamily="49" charset="0"/>
              </a:rPr>
              <a:t>getAsInt</a:t>
            </a:r>
            <a:r>
              <a:rPr lang="en-US" sz="2000" b="1" i="1" dirty="0">
                <a:solidFill>
                  <a:srgbClr val="000000"/>
                </a:solidFill>
                <a:latin typeface="Consolas" panose="020B0609020204030204" pitchFamily="49" charset="0"/>
              </a:rPr>
              <a:t>());</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"Sum: %</a:t>
            </a:r>
            <a:r>
              <a:rPr lang="en-US" sz="2000" b="1" i="1" dirty="0" err="1">
                <a:solidFill>
                  <a:srgbClr val="2A00FF"/>
                </a:solidFill>
                <a:latin typeface="Consolas" panose="020B0609020204030204" pitchFamily="49" charset="0"/>
              </a:rPr>
              <a:t>d%n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 </a:t>
            </a:r>
            <a:r>
              <a:rPr lang="en-US" sz="2000" b="1" i="1" dirty="0" err="1">
                <a:solidFill>
                  <a:srgbClr val="000000"/>
                </a:solidFill>
                <a:latin typeface="Consolas" panose="020B0609020204030204" pitchFamily="49" charset="0"/>
              </a:rPr>
              <a:t>IntStream.of</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values</a:t>
            </a:r>
            <a:r>
              <a:rPr lang="en-US" sz="2000" b="1" i="1" dirty="0">
                <a:solidFill>
                  <a:srgbClr val="000000"/>
                </a:solidFill>
                <a:latin typeface="Consolas" panose="020B0609020204030204" pitchFamily="49" charset="0"/>
              </a:rPr>
              <a:t>).sum());        </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"Average: %.2f%n"</a:t>
            </a:r>
            <a:r>
              <a:rPr lang="en-US" sz="2000" b="1" i="1" dirty="0">
                <a:solidFill>
                  <a:srgbClr val="000000"/>
                </a:solidFill>
                <a:latin typeface="Consolas" panose="020B0609020204030204" pitchFamily="49" charset="0"/>
              </a:rPr>
              <a:t>, </a:t>
            </a:r>
            <a:r>
              <a:rPr lang="en-US" sz="2000" b="1" i="1" dirty="0" err="1">
                <a:solidFill>
                  <a:srgbClr val="000000"/>
                </a:solidFill>
                <a:latin typeface="Consolas" panose="020B0609020204030204" pitchFamily="49" charset="0"/>
              </a:rPr>
              <a:t>IntStream.of</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values</a:t>
            </a:r>
            <a:r>
              <a:rPr lang="en-US" sz="2000" b="1" i="1" dirty="0">
                <a:solidFill>
                  <a:srgbClr val="000000"/>
                </a:solidFill>
                <a:latin typeface="Consolas" panose="020B0609020204030204" pitchFamily="49" charset="0"/>
              </a:rPr>
              <a:t>).average().</a:t>
            </a:r>
            <a:r>
              <a:rPr lang="en-US" sz="2000" b="1" i="1" dirty="0" err="1">
                <a:solidFill>
                  <a:srgbClr val="000000"/>
                </a:solidFill>
                <a:latin typeface="Consolas" panose="020B0609020204030204" pitchFamily="49" charset="0"/>
              </a:rPr>
              <a:t>getAsDouble</a:t>
            </a:r>
            <a:r>
              <a:rPr lang="en-US" sz="2000" b="1" i="1" dirty="0">
                <a:solidFill>
                  <a:srgbClr val="000000"/>
                </a:solidFill>
                <a:latin typeface="Consolas" panose="020B0609020204030204" pitchFamily="49" charset="0"/>
              </a:rPr>
              <a:t>());</a:t>
            </a:r>
            <a:endParaRPr lang="en-US" sz="2000" dirty="0"/>
          </a:p>
        </p:txBody>
      </p:sp>
      <p:sp>
        <p:nvSpPr>
          <p:cNvPr id="9" name="Title 1"/>
          <p:cNvSpPr txBox="1">
            <a:spLocks/>
          </p:cNvSpPr>
          <p:nvPr/>
        </p:nvSpPr>
        <p:spPr>
          <a:xfrm>
            <a:off x="0" y="609600"/>
            <a:ext cx="85963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Stream API </a:t>
            </a:r>
            <a:r>
              <a:rPr lang="en-US">
                <a:solidFill>
                  <a:srgbClr val="00B050"/>
                </a:solidFill>
              </a:rPr>
              <a:t>Example</a:t>
            </a:r>
            <a:endParaRPr lang="en-US" dirty="0">
              <a:solidFill>
                <a:srgbClr val="00B050"/>
              </a:solidFill>
            </a:endParaRPr>
          </a:p>
        </p:txBody>
      </p:sp>
      <p:pic>
        <p:nvPicPr>
          <p:cNvPr id="6" name="Picture 5"/>
          <p:cNvPicPr>
            <a:picLocks noChangeAspect="1"/>
          </p:cNvPicPr>
          <p:nvPr/>
        </p:nvPicPr>
        <p:blipFill>
          <a:blip r:embed="rId2"/>
          <a:stretch>
            <a:fillRect/>
          </a:stretch>
        </p:blipFill>
        <p:spPr>
          <a:xfrm>
            <a:off x="8694416" y="5154009"/>
            <a:ext cx="2601131" cy="1448731"/>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A7A8EDF9-375C-112E-7ED9-E1B05CE36D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4FDB16-BD90-ACC7-13DA-51CD2EE074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883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7334" y="1617785"/>
            <a:ext cx="10837332" cy="4423577"/>
          </a:xfrm>
        </p:spPr>
        <p:txBody>
          <a:bodyPr>
            <a:normAutofit/>
          </a:bodyPr>
          <a:lstStyle/>
          <a:p>
            <a:pPr>
              <a:lnSpc>
                <a:spcPct val="150000"/>
              </a:lnSpc>
            </a:pPr>
            <a:r>
              <a:rPr lang="en-US" sz="2400" dirty="0"/>
              <a:t>The data structures that you choose can make a big difference when you try to implement methods in a natural style or are concerned with performance.</a:t>
            </a:r>
          </a:p>
          <a:p>
            <a:pPr lvl="1">
              <a:lnSpc>
                <a:spcPct val="150000"/>
              </a:lnSpc>
              <a:buFont typeface="Wingdings" panose="05000000000000000000" pitchFamily="2" charset="2"/>
              <a:buChar char="Ø"/>
            </a:pPr>
            <a:r>
              <a:rPr lang="en-US" sz="2000" dirty="0"/>
              <a:t>Do you need to search quickly through thousands (or even millions) of sorted items?</a:t>
            </a:r>
          </a:p>
          <a:p>
            <a:pPr lvl="1">
              <a:lnSpc>
                <a:spcPct val="150000"/>
              </a:lnSpc>
              <a:buFont typeface="Wingdings" panose="05000000000000000000" pitchFamily="2" charset="2"/>
              <a:buChar char="Ø"/>
            </a:pPr>
            <a:r>
              <a:rPr lang="en-US" sz="2000" dirty="0"/>
              <a:t>Do you need to rapidly insert and remove elements in the middle of an ordered sequence?</a:t>
            </a:r>
          </a:p>
          <a:p>
            <a:pPr lvl="1">
              <a:lnSpc>
                <a:spcPct val="150000"/>
              </a:lnSpc>
              <a:buFont typeface="Wingdings" panose="05000000000000000000" pitchFamily="2" charset="2"/>
              <a:buChar char="Ø"/>
            </a:pPr>
            <a:r>
              <a:rPr lang="en-US" sz="2000" dirty="0"/>
              <a:t>Do you need to establish associations between keys and values?</a:t>
            </a:r>
          </a:p>
        </p:txBody>
      </p:sp>
      <p:sp>
        <p:nvSpPr>
          <p:cNvPr id="4" name="Title 3"/>
          <p:cNvSpPr>
            <a:spLocks noGrp="1"/>
          </p:cNvSpPr>
          <p:nvPr>
            <p:ph type="title"/>
          </p:nvPr>
        </p:nvSpPr>
        <p:spPr>
          <a:xfrm>
            <a:off x="677334" y="609600"/>
            <a:ext cx="9366998" cy="1320800"/>
          </a:xfrm>
        </p:spPr>
        <p:txBody>
          <a:bodyPr/>
          <a:lstStyle/>
          <a:p>
            <a:r>
              <a:rPr lang="en-US" dirty="0">
                <a:solidFill>
                  <a:schemeClr val="accent4"/>
                </a:solidFill>
              </a:rPr>
              <a:t>Introduction to Java Collection Framework</a:t>
            </a:r>
          </a:p>
        </p:txBody>
      </p:sp>
    </p:spTree>
    <p:extLst>
      <p:ext uri="{BB962C8B-B14F-4D97-AF65-F5344CB8AC3E}">
        <p14:creationId xmlns:p14="http://schemas.microsoft.com/office/powerpoint/2010/main" val="1063384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3019" y="1539694"/>
            <a:ext cx="11050901" cy="4708981"/>
          </a:xfrm>
          <a:prstGeom prst="rect">
            <a:avLst/>
          </a:prstGeom>
        </p:spPr>
        <p:txBody>
          <a:bodyPr wrap="square">
            <a:spAutoFit/>
          </a:bodyPr>
          <a:lstStyle/>
          <a:p>
            <a:pPr>
              <a:lnSpc>
                <a:spcPct val="150000"/>
              </a:lnSpc>
            </a:pPr>
            <a:r>
              <a:rPr lang="en-US" sz="2000" dirty="0">
                <a:solidFill>
                  <a:srgbClr val="3F7F5F"/>
                </a:solidFill>
                <a:latin typeface="Consolas" panose="020B0609020204030204" pitchFamily="49" charset="0"/>
              </a:rPr>
              <a:t>//sum of values with reduce method</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a:t>
            </a:r>
            <a:r>
              <a:rPr lang="en-US" sz="2000" b="1" i="1" dirty="0" err="1">
                <a:solidFill>
                  <a:srgbClr val="2A00FF"/>
                </a:solidFill>
                <a:latin typeface="Consolas" panose="020B0609020204030204" pitchFamily="49" charset="0"/>
              </a:rPr>
              <a:t>nSum</a:t>
            </a:r>
            <a:r>
              <a:rPr lang="en-US" sz="2000" b="1" i="1" dirty="0">
                <a:solidFill>
                  <a:srgbClr val="2A00FF"/>
                </a:solidFill>
                <a:latin typeface="Consolas" panose="020B0609020204030204" pitchFamily="49" charset="0"/>
              </a:rPr>
              <a:t> via reduce method: %</a:t>
            </a:r>
            <a:r>
              <a:rPr lang="en-US" sz="2000" b="1" i="1" dirty="0" err="1">
                <a:solidFill>
                  <a:srgbClr val="2A00FF"/>
                </a:solidFill>
                <a:latin typeface="Consolas" panose="020B0609020204030204" pitchFamily="49" charset="0"/>
              </a:rPr>
              <a:t>d%n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 </a:t>
            </a:r>
            <a:r>
              <a:rPr lang="en-US" sz="2000" b="1" i="1" dirty="0" err="1">
                <a:solidFill>
                  <a:srgbClr val="000000"/>
                </a:solidFill>
                <a:latin typeface="Consolas" panose="020B0609020204030204" pitchFamily="49" charset="0"/>
              </a:rPr>
              <a:t>IntStream.of</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values</a:t>
            </a:r>
            <a:r>
              <a:rPr lang="en-US" sz="2000" b="1" i="1" dirty="0">
                <a:solidFill>
                  <a:srgbClr val="000000"/>
                </a:solidFill>
                <a:latin typeface="Consolas" panose="020B0609020204030204" pitchFamily="49" charset="0"/>
              </a:rPr>
              <a:t>).reduce(0,(</a:t>
            </a:r>
            <a:r>
              <a:rPr lang="en-US" sz="2000" b="1" i="1" dirty="0" err="1">
                <a:solidFill>
                  <a:srgbClr val="6A3E3E"/>
                </a:solidFill>
                <a:latin typeface="Consolas" panose="020B0609020204030204" pitchFamily="49" charset="0"/>
              </a:rPr>
              <a:t>x</a:t>
            </a:r>
            <a:r>
              <a:rPr lang="en-US" sz="2000" b="1" i="1" dirty="0" err="1">
                <a:solidFill>
                  <a:srgbClr val="000000"/>
                </a:solidFill>
                <a:latin typeface="Consolas" panose="020B0609020204030204" pitchFamily="49" charset="0"/>
              </a:rPr>
              <a:t>,</a:t>
            </a:r>
            <a:r>
              <a:rPr lang="en-US" sz="2000" b="1" i="1" dirty="0" err="1">
                <a:solidFill>
                  <a:srgbClr val="6A3E3E"/>
                </a:solidFill>
                <a:latin typeface="Consolas" panose="020B0609020204030204" pitchFamily="49" charset="0"/>
              </a:rPr>
              <a:t>y</a:t>
            </a:r>
            <a:r>
              <a:rPr lang="en-US" sz="2000" b="1" i="1" dirty="0">
                <a:solidFill>
                  <a:srgbClr val="000000"/>
                </a:solidFill>
                <a:latin typeface="Consolas" panose="020B0609020204030204" pitchFamily="49" charset="0"/>
              </a:rPr>
              <a:t>)-&gt; </a:t>
            </a:r>
            <a:r>
              <a:rPr lang="en-US" sz="2000" b="1" i="1" dirty="0" err="1">
                <a:solidFill>
                  <a:srgbClr val="6A3E3E"/>
                </a:solidFill>
                <a:latin typeface="Consolas" panose="020B0609020204030204" pitchFamily="49" charset="0"/>
              </a:rPr>
              <a:t>x</a:t>
            </a:r>
            <a:r>
              <a:rPr lang="en-US" sz="2000" b="1" i="1" dirty="0" err="1">
                <a:solidFill>
                  <a:srgbClr val="000000"/>
                </a:solidFill>
                <a:latin typeface="Consolas" panose="020B0609020204030204" pitchFamily="49" charset="0"/>
              </a:rPr>
              <a:t>+</a:t>
            </a:r>
            <a:r>
              <a:rPr lang="en-US" sz="2000" b="1" i="1" dirty="0" err="1">
                <a:solidFill>
                  <a:srgbClr val="6A3E3E"/>
                </a:solidFill>
                <a:latin typeface="Consolas" panose="020B0609020204030204" pitchFamily="49" charset="0"/>
              </a:rPr>
              <a:t>y</a:t>
            </a:r>
            <a:r>
              <a:rPr lang="en-US" sz="2000" b="1" i="1" dirty="0">
                <a:solidFill>
                  <a:srgbClr val="000000"/>
                </a:solidFill>
                <a:latin typeface="Consolas" panose="020B0609020204030204" pitchFamily="49" charset="0"/>
              </a:rPr>
              <a:t>));        </a:t>
            </a:r>
          </a:p>
          <a:p>
            <a:pPr>
              <a:lnSpc>
                <a:spcPct val="150000"/>
              </a:lnSpc>
            </a:pPr>
            <a:r>
              <a:rPr lang="en-US" sz="2000" dirty="0">
                <a:solidFill>
                  <a:srgbClr val="3F7F5F"/>
                </a:solidFill>
                <a:latin typeface="Consolas" panose="020B0609020204030204" pitchFamily="49" charset="0"/>
              </a:rPr>
              <a:t>//sum of squares of values with reduce method  </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"Sum of squares via reduce method: %</a:t>
            </a:r>
            <a:r>
              <a:rPr lang="en-US" sz="2000" b="1" i="1" dirty="0" err="1">
                <a:solidFill>
                  <a:srgbClr val="2A00FF"/>
                </a:solidFill>
                <a:latin typeface="Consolas" panose="020B0609020204030204" pitchFamily="49" charset="0"/>
              </a:rPr>
              <a:t>d%n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a:t>
            </a:r>
            <a:r>
              <a:rPr lang="en-US" sz="2000" b="1" i="1" dirty="0" err="1">
                <a:solidFill>
                  <a:srgbClr val="000000"/>
                </a:solidFill>
                <a:latin typeface="Consolas" panose="020B0609020204030204" pitchFamily="49" charset="0"/>
              </a:rPr>
              <a:t>IntStream.of</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values</a:t>
            </a:r>
            <a:r>
              <a:rPr lang="en-US" sz="2000" b="1" i="1" dirty="0">
                <a:solidFill>
                  <a:srgbClr val="000000"/>
                </a:solidFill>
                <a:latin typeface="Consolas" panose="020B0609020204030204" pitchFamily="49" charset="0"/>
              </a:rPr>
              <a:t>)</a:t>
            </a:r>
          </a:p>
          <a:p>
            <a:pPr>
              <a:lnSpc>
                <a:spcPct val="150000"/>
              </a:lnSpc>
            </a:pPr>
            <a:r>
              <a:rPr lang="en-US" sz="2000" dirty="0">
                <a:solidFill>
                  <a:srgbClr val="000000"/>
                </a:solidFill>
                <a:latin typeface="Consolas" panose="020B0609020204030204" pitchFamily="49" charset="0"/>
              </a:rPr>
              <a:t>.reduce(0, (</a:t>
            </a:r>
            <a:r>
              <a:rPr lang="en-US" sz="2000" dirty="0" err="1">
                <a:solidFill>
                  <a:srgbClr val="6A3E3E"/>
                </a:solidFill>
                <a:latin typeface="Consolas" panose="020B0609020204030204" pitchFamily="49" charset="0"/>
              </a:rPr>
              <a:t>x</a:t>
            </a:r>
            <a:r>
              <a:rPr lang="en-US" sz="2000" dirty="0" err="1">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y</a:t>
            </a:r>
            <a:r>
              <a:rPr lang="en-US" sz="2000" dirty="0">
                <a:solidFill>
                  <a:srgbClr val="000000"/>
                </a:solidFill>
                <a:latin typeface="Consolas" panose="020B0609020204030204" pitchFamily="49" charset="0"/>
              </a:rPr>
              <a:t>) -&gt; </a:t>
            </a:r>
            <a:r>
              <a:rPr lang="en-US" sz="2000" dirty="0" err="1">
                <a:solidFill>
                  <a:srgbClr val="6A3E3E"/>
                </a:solidFill>
                <a:latin typeface="Consolas" panose="020B0609020204030204" pitchFamily="49" charset="0"/>
              </a:rPr>
              <a:t>x</a:t>
            </a:r>
            <a:r>
              <a:rPr lang="en-US" sz="2000" dirty="0" err="1">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y</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y</a:t>
            </a:r>
            <a:r>
              <a:rPr lang="en-US" sz="2000" dirty="0">
                <a:solidFill>
                  <a:srgbClr val="000000"/>
                </a:solidFill>
                <a:latin typeface="Consolas" panose="020B0609020204030204" pitchFamily="49" charset="0"/>
              </a:rPr>
              <a:t>));        </a:t>
            </a:r>
          </a:p>
          <a:p>
            <a:pPr>
              <a:lnSpc>
                <a:spcPct val="150000"/>
              </a:lnSpc>
            </a:pPr>
            <a:r>
              <a:rPr lang="en-US" sz="2000" dirty="0">
                <a:solidFill>
                  <a:srgbClr val="3F7F5F"/>
                </a:solidFill>
                <a:latin typeface="Consolas" panose="020B0609020204030204" pitchFamily="49" charset="0"/>
              </a:rPr>
              <a:t>//product of values with reduce method</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"Product via reduce method: %</a:t>
            </a:r>
            <a:r>
              <a:rPr lang="en-US" sz="2000" b="1" i="1" dirty="0" err="1">
                <a:solidFill>
                  <a:srgbClr val="2A00FF"/>
                </a:solidFill>
                <a:latin typeface="Consolas" panose="020B0609020204030204" pitchFamily="49" charset="0"/>
              </a:rPr>
              <a:t>d%n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a:t>
            </a:r>
            <a:r>
              <a:rPr lang="en-US" sz="2000" b="1" i="1" dirty="0" err="1">
                <a:solidFill>
                  <a:srgbClr val="000000"/>
                </a:solidFill>
                <a:latin typeface="Consolas" panose="020B0609020204030204" pitchFamily="49" charset="0"/>
              </a:rPr>
              <a:t>IntStream.of</a:t>
            </a:r>
            <a:r>
              <a:rPr lang="en-US" sz="2000" b="1" i="1" dirty="0">
                <a:solidFill>
                  <a:srgbClr val="000000"/>
                </a:solidFill>
                <a:latin typeface="Consolas" panose="020B0609020204030204" pitchFamily="49" charset="0"/>
              </a:rPr>
              <a:t>(</a:t>
            </a:r>
            <a:r>
              <a:rPr lang="en-US" sz="2000" b="1" i="1" dirty="0">
                <a:solidFill>
                  <a:srgbClr val="6A3E3E"/>
                </a:solidFill>
                <a:latin typeface="Consolas" panose="020B0609020204030204" pitchFamily="49" charset="0"/>
              </a:rPr>
              <a:t>values</a:t>
            </a:r>
            <a:r>
              <a:rPr lang="en-US" sz="2000" b="1" i="1" dirty="0">
                <a:solidFill>
                  <a:srgbClr val="000000"/>
                </a:solidFill>
                <a:latin typeface="Consolas" panose="020B0609020204030204" pitchFamily="49" charset="0"/>
              </a:rPr>
              <a:t>)</a:t>
            </a:r>
          </a:p>
          <a:p>
            <a:pPr>
              <a:lnSpc>
                <a:spcPct val="150000"/>
              </a:lnSpc>
            </a:pPr>
            <a:r>
              <a:rPr lang="en-US" sz="2000" dirty="0">
                <a:solidFill>
                  <a:srgbClr val="000000"/>
                </a:solidFill>
                <a:latin typeface="Consolas" panose="020B0609020204030204" pitchFamily="49" charset="0"/>
              </a:rPr>
              <a:t>.reduce(1,(</a:t>
            </a:r>
            <a:r>
              <a:rPr lang="en-US" sz="2000" dirty="0" err="1">
                <a:solidFill>
                  <a:srgbClr val="6A3E3E"/>
                </a:solidFill>
                <a:latin typeface="Consolas" panose="020B0609020204030204" pitchFamily="49" charset="0"/>
              </a:rPr>
              <a:t>x</a:t>
            </a:r>
            <a:r>
              <a:rPr lang="en-US" sz="2000" dirty="0" err="1">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y</a:t>
            </a:r>
            <a:r>
              <a:rPr lang="en-US" sz="2000" dirty="0">
                <a:solidFill>
                  <a:srgbClr val="000000"/>
                </a:solidFill>
                <a:latin typeface="Consolas" panose="020B0609020204030204" pitchFamily="49" charset="0"/>
              </a:rPr>
              <a:t>)-&gt;</a:t>
            </a:r>
            <a:r>
              <a:rPr lang="en-US" sz="2000" dirty="0">
                <a:solidFill>
                  <a:srgbClr val="6A3E3E"/>
                </a:solidFill>
                <a:latin typeface="Consolas" panose="020B0609020204030204" pitchFamily="49" charset="0"/>
              </a:rPr>
              <a:t>x</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y</a:t>
            </a:r>
            <a:r>
              <a:rPr lang="en-US" sz="2000" dirty="0">
                <a:solidFill>
                  <a:srgbClr val="000000"/>
                </a:solidFill>
                <a:latin typeface="Consolas" panose="020B0609020204030204" pitchFamily="49" charset="0"/>
              </a:rPr>
              <a:t>));</a:t>
            </a:r>
            <a:endParaRPr lang="en-US" sz="2000" dirty="0"/>
          </a:p>
        </p:txBody>
      </p:sp>
      <p:sp>
        <p:nvSpPr>
          <p:cNvPr id="4" name="TextBox 3"/>
          <p:cNvSpPr txBox="1"/>
          <p:nvPr/>
        </p:nvSpPr>
        <p:spPr>
          <a:xfrm>
            <a:off x="693019" y="1717206"/>
            <a:ext cx="11037570" cy="1200329"/>
          </a:xfrm>
          <a:prstGeom prst="rect">
            <a:avLst/>
          </a:prstGeom>
          <a:solidFill>
            <a:schemeClr val="accent1">
              <a:lumMod val="20000"/>
              <a:lumOff val="80000"/>
            </a:schemeClr>
          </a:solidFill>
        </p:spPr>
        <p:txBody>
          <a:bodyPr wrap="square" rtlCol="0">
            <a:spAutoFit/>
          </a:bodyPr>
          <a:lstStyle/>
          <a:p>
            <a:r>
              <a:rPr lang="en-US" sz="2400" dirty="0"/>
              <a:t>The identity value must be an identity for the accumulator function. This means that for all x, </a:t>
            </a:r>
            <a:r>
              <a:rPr lang="en-US" sz="2400" dirty="0" err="1"/>
              <a:t>accumulator.apply</a:t>
            </a:r>
            <a:r>
              <a:rPr lang="en-US" sz="2400" dirty="0"/>
              <a:t>(identity, x) is equal to x. The accumulator function must be an </a:t>
            </a:r>
            <a:r>
              <a:rPr lang="en-US" sz="2400" dirty="0">
                <a:hlinkClick r:id="rId3"/>
              </a:rPr>
              <a:t>associative function.</a:t>
            </a:r>
            <a:endParaRPr lang="en-US" sz="2400" dirty="0"/>
          </a:p>
        </p:txBody>
      </p:sp>
      <p:grpSp>
        <p:nvGrpSpPr>
          <p:cNvPr id="15" name="Group 14"/>
          <p:cNvGrpSpPr/>
          <p:nvPr/>
        </p:nvGrpSpPr>
        <p:grpSpPr>
          <a:xfrm>
            <a:off x="4255008" y="3709903"/>
            <a:ext cx="7079065" cy="943221"/>
            <a:chOff x="4520242" y="3709903"/>
            <a:chExt cx="6813831" cy="943221"/>
          </a:xfrm>
        </p:grpSpPr>
        <p:cxnSp>
          <p:nvCxnSpPr>
            <p:cNvPr id="8" name="Elbow Connector 7"/>
            <p:cNvCxnSpPr/>
            <p:nvPr/>
          </p:nvCxnSpPr>
          <p:spPr>
            <a:xfrm flipV="1">
              <a:off x="4520242" y="3937841"/>
              <a:ext cx="4252822" cy="715283"/>
            </a:xfrm>
            <a:prstGeom prst="bentConnector3">
              <a:avLst>
                <a:gd name="adj1" fmla="val 50000"/>
              </a:avLst>
            </a:prstGeom>
            <a:ln w="44450" cap="rnd">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73064" y="3709903"/>
              <a:ext cx="2561009" cy="369332"/>
            </a:xfrm>
            <a:prstGeom prst="rect">
              <a:avLst/>
            </a:prstGeom>
            <a:solidFill>
              <a:schemeClr val="tx2">
                <a:lumMod val="60000"/>
                <a:lumOff val="40000"/>
              </a:schemeClr>
            </a:solidFill>
          </p:spPr>
          <p:txBody>
            <a:bodyPr wrap="square" rtlCol="0">
              <a:spAutoFit/>
            </a:bodyPr>
            <a:lstStyle/>
            <a:p>
              <a:r>
                <a:rPr lang="en-US" dirty="0"/>
                <a:t>Accumulator Function</a:t>
              </a:r>
            </a:p>
          </p:txBody>
        </p:sp>
      </p:grpSp>
      <p:grpSp>
        <p:nvGrpSpPr>
          <p:cNvPr id="17" name="Group 16"/>
          <p:cNvGrpSpPr/>
          <p:nvPr/>
        </p:nvGrpSpPr>
        <p:grpSpPr>
          <a:xfrm>
            <a:off x="2027208" y="4643300"/>
            <a:ext cx="9415492" cy="369332"/>
            <a:chOff x="2027208" y="4643300"/>
            <a:chExt cx="9415492" cy="369332"/>
          </a:xfrm>
        </p:grpSpPr>
        <p:sp>
          <p:nvSpPr>
            <p:cNvPr id="12" name="TextBox 11"/>
            <p:cNvSpPr txBox="1"/>
            <p:nvPr/>
          </p:nvSpPr>
          <p:spPr>
            <a:xfrm>
              <a:off x="9857970" y="4643300"/>
              <a:ext cx="1584730" cy="369332"/>
            </a:xfrm>
            <a:prstGeom prst="rect">
              <a:avLst/>
            </a:prstGeom>
            <a:solidFill>
              <a:schemeClr val="tx2">
                <a:lumMod val="60000"/>
                <a:lumOff val="40000"/>
              </a:schemeClr>
            </a:solidFill>
          </p:spPr>
          <p:txBody>
            <a:bodyPr wrap="square" rtlCol="0">
              <a:spAutoFit/>
            </a:bodyPr>
            <a:lstStyle/>
            <a:p>
              <a:pPr algn="ctr"/>
              <a:r>
                <a:rPr lang="en-US" dirty="0"/>
                <a:t>Identity Value</a:t>
              </a:r>
            </a:p>
          </p:txBody>
        </p:sp>
        <p:cxnSp>
          <p:nvCxnSpPr>
            <p:cNvPr id="14" name="Elbow Connector 13"/>
            <p:cNvCxnSpPr/>
            <p:nvPr/>
          </p:nvCxnSpPr>
          <p:spPr>
            <a:xfrm>
              <a:off x="2027208" y="4827966"/>
              <a:ext cx="7830762" cy="12700"/>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grpSp>
      <p:sp>
        <p:nvSpPr>
          <p:cNvPr id="16" name="Title 1"/>
          <p:cNvSpPr txBox="1">
            <a:spLocks/>
          </p:cNvSpPr>
          <p:nvPr/>
        </p:nvSpPr>
        <p:spPr>
          <a:xfrm>
            <a:off x="0" y="609600"/>
            <a:ext cx="85963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Stream API </a:t>
            </a:r>
            <a:r>
              <a:rPr lang="en-US">
                <a:solidFill>
                  <a:srgbClr val="00B050"/>
                </a:solidFill>
              </a:rPr>
              <a:t>Example</a:t>
            </a:r>
            <a:endParaRPr lang="en-US" dirty="0">
              <a:solidFill>
                <a:srgbClr val="00B050"/>
              </a:solidFill>
            </a:endParaRPr>
          </a:p>
        </p:txBody>
      </p:sp>
      <p:pic>
        <p:nvPicPr>
          <p:cNvPr id="6" name="Picture 5"/>
          <p:cNvPicPr>
            <a:picLocks noChangeAspect="1"/>
          </p:cNvPicPr>
          <p:nvPr/>
        </p:nvPicPr>
        <p:blipFill>
          <a:blip r:embed="rId4"/>
          <a:stretch>
            <a:fillRect/>
          </a:stretch>
        </p:blipFill>
        <p:spPr>
          <a:xfrm>
            <a:off x="6653048" y="6090441"/>
            <a:ext cx="3997287" cy="479674"/>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E7B85007-A0E4-8E07-E915-D73B232180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F96CBE-ECD2-1A56-F0ED-556BD8041D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591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963" y="1346568"/>
            <a:ext cx="10574553" cy="5078313"/>
          </a:xfrm>
          <a:prstGeom prst="rect">
            <a:avLst/>
          </a:prstGeom>
        </p:spPr>
        <p:txBody>
          <a:bodyPr wrap="square">
            <a:spAutoFit/>
          </a:bodyPr>
          <a:lstStyle/>
          <a:p>
            <a:pPr>
              <a:lnSpc>
                <a:spcPct val="150000"/>
              </a:lnSpc>
            </a:pPr>
            <a:r>
              <a:rPr lang="en-US" dirty="0">
                <a:solidFill>
                  <a:srgbClr val="3F7F5F"/>
                </a:solidFill>
                <a:latin typeface="Consolas" panose="020B0609020204030204" pitchFamily="49" charset="0"/>
              </a:rPr>
              <a:t>//even values displayed in sorted order</a:t>
            </a:r>
          </a:p>
          <a:p>
            <a:pPr>
              <a:lnSpc>
                <a:spcPct val="150000"/>
              </a:lnSpc>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err="1">
                <a:solidFill>
                  <a:srgbClr val="2A00FF"/>
                </a:solidFill>
                <a:latin typeface="Consolas" panose="020B0609020204030204" pitchFamily="49" charset="0"/>
              </a:rPr>
              <a:t>nEven</a:t>
            </a:r>
            <a:r>
              <a:rPr lang="en-US" b="1" i="1" dirty="0">
                <a:solidFill>
                  <a:srgbClr val="2A00FF"/>
                </a:solidFill>
                <a:latin typeface="Consolas" panose="020B0609020204030204" pitchFamily="49" charset="0"/>
              </a:rPr>
              <a:t> values displayed in sorted order: "</a:t>
            </a:r>
            <a:r>
              <a:rPr lang="en-US" b="1" i="1" dirty="0">
                <a:solidFill>
                  <a:srgbClr val="000000"/>
                </a:solidFill>
                <a:latin typeface="Consolas" panose="020B0609020204030204" pitchFamily="49" charset="0"/>
              </a:rPr>
              <a:t>);        </a:t>
            </a:r>
          </a:p>
          <a:p>
            <a:pPr>
              <a:lnSpc>
                <a:spcPct val="150000"/>
              </a:lnSpc>
            </a:pPr>
            <a:r>
              <a:rPr lang="en-US" dirty="0" err="1">
                <a:solidFill>
                  <a:srgbClr val="000000"/>
                </a:solidFill>
                <a:latin typeface="Consolas" panose="020B0609020204030204" pitchFamily="49" charset="0"/>
              </a:rPr>
              <a:t>IntStream.</a:t>
            </a:r>
            <a:r>
              <a:rPr lang="en-US" i="1" dirty="0" err="1">
                <a:solidFill>
                  <a:srgbClr val="000000"/>
                </a:solidFill>
                <a:latin typeface="Consolas" panose="020B0609020204030204" pitchFamily="49" charset="0"/>
              </a:rPr>
              <a:t>of</a:t>
            </a:r>
            <a:r>
              <a:rPr lang="en-US" i="1" dirty="0">
                <a:solidFill>
                  <a:srgbClr val="000000"/>
                </a:solidFill>
                <a:latin typeface="Consolas" panose="020B0609020204030204" pitchFamily="49" charset="0"/>
              </a:rPr>
              <a:t>(</a:t>
            </a:r>
            <a:r>
              <a:rPr lang="en-US" i="1" dirty="0">
                <a:solidFill>
                  <a:srgbClr val="6A3E3E"/>
                </a:solidFill>
                <a:latin typeface="Consolas" panose="020B0609020204030204" pitchFamily="49" charset="0"/>
              </a:rPr>
              <a:t>values</a:t>
            </a:r>
            <a:r>
              <a:rPr lang="en-US" i="1" dirty="0">
                <a:solidFill>
                  <a:srgbClr val="000000"/>
                </a:solidFill>
                <a:latin typeface="Consolas" panose="020B0609020204030204" pitchFamily="49" charset="0"/>
              </a:rPr>
              <a:t>).filter(</a:t>
            </a:r>
            <a:r>
              <a:rPr lang="en-US" i="1" dirty="0">
                <a:solidFill>
                  <a:srgbClr val="6A3E3E"/>
                </a:solidFill>
                <a:latin typeface="Consolas" panose="020B0609020204030204" pitchFamily="49" charset="0"/>
              </a:rPr>
              <a:t>value</a:t>
            </a:r>
            <a:r>
              <a:rPr lang="en-US" i="1" dirty="0">
                <a:solidFill>
                  <a:srgbClr val="000000"/>
                </a:solidFill>
                <a:latin typeface="Consolas" panose="020B0609020204030204" pitchFamily="49" charset="0"/>
              </a:rPr>
              <a:t> -&gt; </a:t>
            </a:r>
            <a:r>
              <a:rPr lang="en-US" i="1" dirty="0">
                <a:solidFill>
                  <a:srgbClr val="6A3E3E"/>
                </a:solidFill>
                <a:latin typeface="Consolas" panose="020B0609020204030204" pitchFamily="49" charset="0"/>
              </a:rPr>
              <a:t>value</a:t>
            </a:r>
            <a:r>
              <a:rPr lang="en-US" i="1" dirty="0">
                <a:solidFill>
                  <a:srgbClr val="000000"/>
                </a:solidFill>
                <a:latin typeface="Consolas" panose="020B0609020204030204" pitchFamily="49" charset="0"/>
              </a:rPr>
              <a:t> % 2 == 0) </a:t>
            </a:r>
          </a:p>
          <a:p>
            <a:pPr>
              <a:lnSpc>
                <a:spcPct val="150000"/>
              </a:lnSpc>
            </a:pPr>
            <a:r>
              <a:rPr lang="en-US" dirty="0">
                <a:solidFill>
                  <a:srgbClr val="000000"/>
                </a:solidFill>
                <a:latin typeface="Consolas" panose="020B0609020204030204" pitchFamily="49" charset="0"/>
              </a:rPr>
              <a:t>.sorted().</a:t>
            </a:r>
            <a:r>
              <a:rPr lang="en-US" dirty="0" err="1">
                <a:solidFill>
                  <a:srgbClr val="000000"/>
                </a:solidFill>
                <a:latin typeface="Consolas" panose="020B0609020204030204" pitchFamily="49" charset="0"/>
              </a:rPr>
              <a:t>forEach</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value</a:t>
            </a:r>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"%d "</a:t>
            </a:r>
            <a:r>
              <a:rPr lang="en-US" b="1" i="1" dirty="0">
                <a:solidFill>
                  <a:srgbClr val="000000"/>
                </a:solidFill>
                <a:latin typeface="Consolas" panose="020B0609020204030204" pitchFamily="49" charset="0"/>
              </a:rPr>
              <a:t>, </a:t>
            </a:r>
            <a:r>
              <a:rPr lang="en-US" b="1" i="1" dirty="0">
                <a:solidFill>
                  <a:srgbClr val="6A3E3E"/>
                </a:solidFill>
                <a:latin typeface="Consolas" panose="020B0609020204030204" pitchFamily="49" charset="0"/>
              </a:rPr>
              <a:t>value</a:t>
            </a:r>
            <a:r>
              <a:rPr lang="en-US" b="1" i="1" dirty="0">
                <a:solidFill>
                  <a:srgbClr val="000000"/>
                </a:solidFill>
                <a:latin typeface="Consolas" panose="020B0609020204030204" pitchFamily="49" charset="0"/>
              </a:rPr>
              <a:t>));        </a:t>
            </a:r>
          </a:p>
          <a:p>
            <a:pPr>
              <a:lnSpc>
                <a:spcPct val="150000"/>
              </a:lnSpc>
            </a:pPr>
            <a:r>
              <a:rPr lang="en-US" dirty="0">
                <a:solidFill>
                  <a:srgbClr val="000000"/>
                </a:solidFill>
                <a:latin typeface="Consolas" panose="020B0609020204030204" pitchFamily="49" charset="0"/>
              </a:rPr>
              <a:t>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        </a:t>
            </a:r>
          </a:p>
          <a:p>
            <a:pPr>
              <a:lnSpc>
                <a:spcPct val="150000"/>
              </a:lnSpc>
            </a:pPr>
            <a:r>
              <a:rPr lang="en-US" dirty="0">
                <a:solidFill>
                  <a:srgbClr val="3F7F5F"/>
                </a:solidFill>
                <a:latin typeface="Consolas" panose="020B0609020204030204" pitchFamily="49" charset="0"/>
              </a:rPr>
              <a:t>//odd values multiplied by 10 and displayed in sorted order</a:t>
            </a:r>
          </a:p>
          <a:p>
            <a:pPr>
              <a:lnSpc>
                <a:spcPct val="150000"/>
              </a:lnSpc>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"Odd values multiplied by 10 displayed in sorted order: "</a:t>
            </a:r>
            <a:r>
              <a:rPr lang="en-US" b="1" i="1" dirty="0">
                <a:solidFill>
                  <a:srgbClr val="000000"/>
                </a:solidFill>
                <a:latin typeface="Consolas" panose="020B0609020204030204" pitchFamily="49" charset="0"/>
              </a:rPr>
              <a:t>);</a:t>
            </a:r>
          </a:p>
          <a:p>
            <a:pPr>
              <a:lnSpc>
                <a:spcPct val="150000"/>
              </a:lnSpc>
            </a:pPr>
            <a:r>
              <a:rPr lang="en-US" dirty="0" err="1">
                <a:solidFill>
                  <a:srgbClr val="000000"/>
                </a:solidFill>
                <a:latin typeface="Consolas" panose="020B0609020204030204" pitchFamily="49" charset="0"/>
              </a:rPr>
              <a:t>IntStream.</a:t>
            </a:r>
            <a:r>
              <a:rPr lang="en-US" i="1" dirty="0" err="1">
                <a:solidFill>
                  <a:srgbClr val="000000"/>
                </a:solidFill>
                <a:latin typeface="Consolas" panose="020B0609020204030204" pitchFamily="49" charset="0"/>
              </a:rPr>
              <a:t>of</a:t>
            </a:r>
            <a:r>
              <a:rPr lang="en-US" i="1" dirty="0">
                <a:solidFill>
                  <a:srgbClr val="000000"/>
                </a:solidFill>
                <a:latin typeface="Consolas" panose="020B0609020204030204" pitchFamily="49" charset="0"/>
              </a:rPr>
              <a:t>(</a:t>
            </a:r>
            <a:r>
              <a:rPr lang="en-US" i="1" dirty="0">
                <a:solidFill>
                  <a:srgbClr val="6A3E3E"/>
                </a:solidFill>
                <a:latin typeface="Consolas" panose="020B0609020204030204" pitchFamily="49" charset="0"/>
              </a:rPr>
              <a:t>values</a:t>
            </a:r>
            <a:r>
              <a:rPr lang="en-US" i="1" dirty="0">
                <a:solidFill>
                  <a:srgbClr val="000000"/>
                </a:solidFill>
                <a:latin typeface="Consolas" panose="020B0609020204030204" pitchFamily="49" charset="0"/>
              </a:rPr>
              <a:t>).filter(</a:t>
            </a:r>
            <a:r>
              <a:rPr lang="en-US" i="1" dirty="0">
                <a:solidFill>
                  <a:srgbClr val="6A3E3E"/>
                </a:solidFill>
                <a:latin typeface="Consolas" panose="020B0609020204030204" pitchFamily="49" charset="0"/>
              </a:rPr>
              <a:t>value</a:t>
            </a:r>
            <a:r>
              <a:rPr lang="en-US" i="1" dirty="0">
                <a:solidFill>
                  <a:srgbClr val="000000"/>
                </a:solidFill>
                <a:latin typeface="Consolas" panose="020B0609020204030204" pitchFamily="49" charset="0"/>
              </a:rPr>
              <a:t> -&gt; </a:t>
            </a:r>
            <a:r>
              <a:rPr lang="en-US" i="1" dirty="0">
                <a:solidFill>
                  <a:srgbClr val="6A3E3E"/>
                </a:solidFill>
                <a:latin typeface="Consolas" panose="020B0609020204030204" pitchFamily="49" charset="0"/>
              </a:rPr>
              <a:t>value</a:t>
            </a:r>
            <a:r>
              <a:rPr lang="en-US" i="1" dirty="0">
                <a:solidFill>
                  <a:srgbClr val="000000"/>
                </a:solidFill>
                <a:latin typeface="Consolas" panose="020B0609020204030204" pitchFamily="49" charset="0"/>
              </a:rPr>
              <a:t> % 2 != 0)</a:t>
            </a:r>
          </a:p>
          <a:p>
            <a:pPr>
              <a:lnSpc>
                <a:spcPct val="150000"/>
              </a:lnSpc>
            </a:pPr>
            <a:r>
              <a:rPr lang="en-US" dirty="0">
                <a:solidFill>
                  <a:srgbClr val="000000"/>
                </a:solidFill>
                <a:latin typeface="Consolas" panose="020B0609020204030204" pitchFamily="49" charset="0"/>
              </a:rPr>
              <a:t>.map(</a:t>
            </a:r>
            <a:r>
              <a:rPr lang="en-US" dirty="0">
                <a:solidFill>
                  <a:srgbClr val="6A3E3E"/>
                </a:solidFill>
                <a:latin typeface="Consolas" panose="020B0609020204030204" pitchFamily="49" charset="0"/>
              </a:rPr>
              <a:t>value</a:t>
            </a:r>
            <a:r>
              <a:rPr lang="en-US" dirty="0">
                <a:solidFill>
                  <a:srgbClr val="000000"/>
                </a:solidFill>
                <a:latin typeface="Consolas" panose="020B0609020204030204" pitchFamily="49" charset="0"/>
              </a:rPr>
              <a:t> -&gt; </a:t>
            </a:r>
            <a:r>
              <a:rPr lang="en-US" dirty="0">
                <a:solidFill>
                  <a:srgbClr val="6A3E3E"/>
                </a:solidFill>
                <a:latin typeface="Consolas" panose="020B0609020204030204" pitchFamily="49" charset="0"/>
              </a:rPr>
              <a:t>value</a:t>
            </a:r>
            <a:r>
              <a:rPr lang="en-US" dirty="0">
                <a:solidFill>
                  <a:srgbClr val="000000"/>
                </a:solidFill>
                <a:latin typeface="Consolas" panose="020B0609020204030204" pitchFamily="49" charset="0"/>
              </a:rPr>
              <a:t> * 10)</a:t>
            </a:r>
          </a:p>
          <a:p>
            <a:pPr>
              <a:lnSpc>
                <a:spcPct val="150000"/>
              </a:lnSpc>
            </a:pPr>
            <a:r>
              <a:rPr lang="en-US" dirty="0">
                <a:solidFill>
                  <a:srgbClr val="000000"/>
                </a:solidFill>
                <a:latin typeface="Consolas" panose="020B0609020204030204" pitchFamily="49" charset="0"/>
              </a:rPr>
              <a:t>.sorted()</a:t>
            </a:r>
          </a:p>
          <a:p>
            <a:pPr>
              <a:lnSpc>
                <a:spcPct val="150000"/>
              </a:lnSpc>
            </a:pP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forEach</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value</a:t>
            </a:r>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.printf</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err="1">
                <a:solidFill>
                  <a:srgbClr val="2A00FF"/>
                </a:solidFill>
                <a:latin typeface="Consolas" panose="020B0609020204030204" pitchFamily="49" charset="0"/>
              </a:rPr>
              <a:t>d"</a:t>
            </a:r>
            <a:r>
              <a:rPr lang="en-US" b="1" i="1" dirty="0" err="1">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value</a:t>
            </a:r>
            <a:r>
              <a:rPr lang="en-US" b="1" i="1" dirty="0">
                <a:solidFill>
                  <a:srgbClr val="000000"/>
                </a:solidFill>
                <a:latin typeface="Consolas" panose="020B0609020204030204" pitchFamily="49" charset="0"/>
              </a:rPr>
              <a:t>));</a:t>
            </a:r>
          </a:p>
          <a:p>
            <a:pPr>
              <a:lnSpc>
                <a:spcPct val="150000"/>
              </a:lnSpc>
            </a:pPr>
            <a:r>
              <a:rPr lang="en-US" dirty="0">
                <a:solidFill>
                  <a:srgbClr val="000000"/>
                </a:solidFill>
                <a:latin typeface="Consolas" panose="020B0609020204030204" pitchFamily="49" charset="0"/>
              </a:rPr>
              <a:t>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a:t>
            </a:r>
            <a:endParaRPr lang="en-US" dirty="0"/>
          </a:p>
        </p:txBody>
      </p:sp>
      <p:sp>
        <p:nvSpPr>
          <p:cNvPr id="8" name="Title 1"/>
          <p:cNvSpPr txBox="1">
            <a:spLocks/>
          </p:cNvSpPr>
          <p:nvPr/>
        </p:nvSpPr>
        <p:spPr>
          <a:xfrm>
            <a:off x="0" y="609600"/>
            <a:ext cx="85963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Stream API </a:t>
            </a:r>
            <a:r>
              <a:rPr lang="en-US">
                <a:solidFill>
                  <a:srgbClr val="00B050"/>
                </a:solidFill>
              </a:rPr>
              <a:t>Example</a:t>
            </a:r>
            <a:endParaRPr lang="en-US" dirty="0">
              <a:solidFill>
                <a:srgbClr val="00B050"/>
              </a:solidFill>
            </a:endParaRPr>
          </a:p>
        </p:txBody>
      </p:sp>
      <p:pic>
        <p:nvPicPr>
          <p:cNvPr id="5" name="Picture 4"/>
          <p:cNvPicPr>
            <a:picLocks noChangeAspect="1"/>
          </p:cNvPicPr>
          <p:nvPr/>
        </p:nvPicPr>
        <p:blipFill>
          <a:blip r:embed="rId2"/>
          <a:stretch>
            <a:fillRect/>
          </a:stretch>
        </p:blipFill>
        <p:spPr>
          <a:xfrm>
            <a:off x="5801711" y="6248668"/>
            <a:ext cx="6228200" cy="44231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6A949B17-F9A5-E642-E2D7-D8F2FDD7EB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405A0B-7B79-17A5-CBEA-AC0D9340F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1756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420822"/>
            <a:ext cx="10419272" cy="3736216"/>
          </a:xfrm>
          <a:prstGeom prst="rect">
            <a:avLst/>
          </a:prstGeom>
        </p:spPr>
        <p:txBody>
          <a:bodyPr wrap="square">
            <a:spAutoFit/>
          </a:bodyPr>
          <a:lstStyle/>
          <a:p>
            <a:pPr>
              <a:lnSpc>
                <a:spcPct val="150000"/>
              </a:lnSpc>
            </a:pPr>
            <a:r>
              <a:rPr lang="en-US" sz="2000" dirty="0">
                <a:solidFill>
                  <a:srgbClr val="3F7F5F"/>
                </a:solidFill>
                <a:latin typeface="Consolas" panose="020B0609020204030204" pitchFamily="49" charset="0"/>
              </a:rPr>
              <a:t>//sum range of integers from 1 to 10, exclusive        </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a:t>
            </a:r>
            <a:r>
              <a:rPr lang="en-US" sz="2000" b="1" i="1" dirty="0" err="1">
                <a:solidFill>
                  <a:srgbClr val="2A00FF"/>
                </a:solidFill>
                <a:latin typeface="Consolas" panose="020B0609020204030204" pitchFamily="49" charset="0"/>
              </a:rPr>
              <a:t>nSum</a:t>
            </a:r>
            <a:r>
              <a:rPr lang="en-US" sz="2000" b="1" i="1" dirty="0">
                <a:solidFill>
                  <a:srgbClr val="2A00FF"/>
                </a:solidFill>
                <a:latin typeface="Consolas" panose="020B0609020204030204" pitchFamily="49" charset="0"/>
              </a:rPr>
              <a:t> of integers from 1 to 9: %</a:t>
            </a:r>
            <a:r>
              <a:rPr lang="en-US" sz="2000" b="1" i="1" dirty="0" err="1">
                <a:solidFill>
                  <a:srgbClr val="2A00FF"/>
                </a:solidFill>
                <a:latin typeface="Consolas" panose="020B0609020204030204" pitchFamily="49" charset="0"/>
              </a:rPr>
              <a:t>d%n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a:t>
            </a:r>
          </a:p>
          <a:p>
            <a:pPr>
              <a:lnSpc>
                <a:spcPct val="150000"/>
              </a:lnSpc>
            </a:pPr>
            <a:r>
              <a:rPr lang="en-US" sz="2000" b="1" i="1" dirty="0" err="1">
                <a:solidFill>
                  <a:srgbClr val="000000"/>
                </a:solidFill>
                <a:latin typeface="Consolas" panose="020B0609020204030204" pitchFamily="49" charset="0"/>
              </a:rPr>
              <a:t>IntStream.range</a:t>
            </a:r>
            <a:r>
              <a:rPr lang="en-US" sz="2000" b="1" i="1" dirty="0">
                <a:solidFill>
                  <a:srgbClr val="000000"/>
                </a:solidFill>
                <a:latin typeface="Consolas" panose="020B0609020204030204" pitchFamily="49" charset="0"/>
              </a:rPr>
              <a:t>(1, 10).sum());</a:t>
            </a:r>
          </a:p>
          <a:p>
            <a:pPr>
              <a:lnSpc>
                <a:spcPct val="150000"/>
              </a:lnSpc>
            </a:pPr>
            <a:r>
              <a:rPr lang="en-US" sz="2000" dirty="0">
                <a:solidFill>
                  <a:srgbClr val="3F7F5F"/>
                </a:solidFill>
                <a:latin typeface="Consolas" panose="020B0609020204030204" pitchFamily="49" charset="0"/>
              </a:rPr>
              <a:t>//sum range of integers from 1 to 10, inclusive</a:t>
            </a:r>
          </a:p>
          <a:p>
            <a:pPr>
              <a:lnSpc>
                <a:spcPct val="150000"/>
              </a:lnSpc>
            </a:pP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.printf</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"Sum of integers from 1 to 10: %</a:t>
            </a:r>
            <a:r>
              <a:rPr lang="en-US" sz="2000" b="1" i="1" dirty="0" err="1">
                <a:solidFill>
                  <a:srgbClr val="2A00FF"/>
                </a:solidFill>
                <a:latin typeface="Consolas" panose="020B0609020204030204" pitchFamily="49" charset="0"/>
              </a:rPr>
              <a:t>d%n</a:t>
            </a:r>
            <a:r>
              <a:rPr lang="en-US" sz="2000" b="1" i="1" dirty="0">
                <a:solidFill>
                  <a:srgbClr val="2A00FF"/>
                </a:solidFill>
                <a:latin typeface="Consolas" panose="020B0609020204030204" pitchFamily="49" charset="0"/>
              </a:rPr>
              <a:t>"</a:t>
            </a:r>
            <a:r>
              <a:rPr lang="en-US" sz="2000" b="1" i="1" dirty="0">
                <a:solidFill>
                  <a:srgbClr val="000000"/>
                </a:solidFill>
                <a:latin typeface="Consolas" panose="020B0609020204030204" pitchFamily="49" charset="0"/>
              </a:rPr>
              <a:t>,</a:t>
            </a:r>
          </a:p>
          <a:p>
            <a:pPr>
              <a:lnSpc>
                <a:spcPct val="150000"/>
              </a:lnSpc>
            </a:pPr>
            <a:r>
              <a:rPr lang="en-US" sz="2000" b="1" i="1" dirty="0" err="1">
                <a:solidFill>
                  <a:srgbClr val="000000"/>
                </a:solidFill>
                <a:latin typeface="Consolas" panose="020B0609020204030204" pitchFamily="49" charset="0"/>
              </a:rPr>
              <a:t>IntStream.rangeClosed</a:t>
            </a:r>
            <a:r>
              <a:rPr lang="en-US" sz="2000" b="1" i="1" dirty="0">
                <a:solidFill>
                  <a:srgbClr val="000000"/>
                </a:solidFill>
                <a:latin typeface="Consolas" panose="020B0609020204030204" pitchFamily="49" charset="0"/>
              </a:rPr>
              <a:t>(1, 10).sum());    </a:t>
            </a:r>
          </a:p>
          <a:p>
            <a:pPr>
              <a:lnSpc>
                <a:spcPct val="150000"/>
              </a:lnSpc>
            </a:pPr>
            <a:r>
              <a:rPr lang="en-US" sz="2000" dirty="0">
                <a:solidFill>
                  <a:srgbClr val="000000"/>
                </a:solidFill>
                <a:latin typeface="Consolas" panose="020B0609020204030204" pitchFamily="49" charset="0"/>
              </a:rPr>
              <a:t>}</a:t>
            </a:r>
          </a:p>
          <a:p>
            <a:pPr>
              <a:lnSpc>
                <a:spcPct val="150000"/>
              </a:lnSpc>
            </a:pPr>
            <a:r>
              <a:rPr lang="en-US" sz="2000" dirty="0">
                <a:solidFill>
                  <a:srgbClr val="000000"/>
                </a:solidFill>
                <a:latin typeface="Consolas" panose="020B0609020204030204" pitchFamily="49" charset="0"/>
              </a:rPr>
              <a:t>} </a:t>
            </a:r>
            <a:r>
              <a:rPr lang="en-US" sz="2000" dirty="0">
                <a:solidFill>
                  <a:srgbClr val="3F7F5F"/>
                </a:solidFill>
                <a:latin typeface="Consolas" panose="020B0609020204030204" pitchFamily="49" charset="0"/>
              </a:rPr>
              <a:t>// end class </a:t>
            </a:r>
            <a:r>
              <a:rPr lang="en-US" sz="2000" dirty="0" err="1">
                <a:solidFill>
                  <a:srgbClr val="3F7F5F"/>
                </a:solidFill>
                <a:latin typeface="Consolas" panose="020B0609020204030204" pitchFamily="49" charset="0"/>
              </a:rPr>
              <a:t>IntStreamOperations</a:t>
            </a:r>
            <a:endParaRPr lang="en-US" sz="2000" dirty="0">
              <a:solidFill>
                <a:srgbClr val="3F7F5F"/>
              </a:solidFill>
              <a:latin typeface="Consolas" panose="020B0609020204030204" pitchFamily="49" charset="0"/>
            </a:endParaRPr>
          </a:p>
        </p:txBody>
      </p:sp>
      <p:sp>
        <p:nvSpPr>
          <p:cNvPr id="8" name="Title 1"/>
          <p:cNvSpPr txBox="1">
            <a:spLocks/>
          </p:cNvSpPr>
          <p:nvPr/>
        </p:nvSpPr>
        <p:spPr>
          <a:xfrm>
            <a:off x="0" y="609600"/>
            <a:ext cx="85963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Stream API </a:t>
            </a:r>
            <a:r>
              <a:rPr lang="en-US">
                <a:solidFill>
                  <a:srgbClr val="00B050"/>
                </a:solidFill>
              </a:rPr>
              <a:t>Example</a:t>
            </a:r>
            <a:endParaRPr lang="en-US" dirty="0">
              <a:solidFill>
                <a:srgbClr val="00B050"/>
              </a:solidFill>
            </a:endParaRPr>
          </a:p>
        </p:txBody>
      </p:sp>
      <p:pic>
        <p:nvPicPr>
          <p:cNvPr id="4" name="Picture 3"/>
          <p:cNvPicPr>
            <a:picLocks noChangeAspect="1"/>
          </p:cNvPicPr>
          <p:nvPr/>
        </p:nvPicPr>
        <p:blipFill>
          <a:blip r:embed="rId2"/>
          <a:stretch>
            <a:fillRect/>
          </a:stretch>
        </p:blipFill>
        <p:spPr>
          <a:xfrm>
            <a:off x="4970137" y="5354035"/>
            <a:ext cx="5258071" cy="999468"/>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EE495681-5237-AD2C-A901-C88727F2D4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D7E4D0-6917-F26F-D40C-2F1E270B03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886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dirty="0">
                <a:solidFill>
                  <a:srgbClr val="00B050"/>
                </a:solidFill>
              </a:rPr>
              <a:t>Another</a:t>
            </a:r>
            <a:r>
              <a:rPr lang="en-US" dirty="0"/>
              <a:t> Stream API </a:t>
            </a:r>
            <a:r>
              <a:rPr lang="en-US" dirty="0">
                <a:solidFill>
                  <a:srgbClr val="00B050"/>
                </a:solidFill>
              </a:rPr>
              <a:t>Example</a:t>
            </a:r>
          </a:p>
        </p:txBody>
      </p:sp>
      <p:sp>
        <p:nvSpPr>
          <p:cNvPr id="3" name="Content Placeholder 2">
            <a:extLst>
              <a:ext uri="{FF2B5EF4-FFF2-40B4-BE49-F238E27FC236}">
                <a16:creationId xmlns:a16="http://schemas.microsoft.com/office/drawing/2014/main" id="{1B9742CE-BE6D-80AD-A56C-F987DE744459}"/>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49564" y="1704974"/>
            <a:ext cx="9446923" cy="41755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6048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r>
              <a:rPr lang="en-US" dirty="0">
                <a:solidFill>
                  <a:srgbClr val="00B050"/>
                </a:solidFill>
              </a:rPr>
              <a:t>Another</a:t>
            </a:r>
            <a:r>
              <a:rPr lang="en-US" dirty="0"/>
              <a:t> Stream API </a:t>
            </a:r>
            <a:r>
              <a:rPr lang="en-US" dirty="0">
                <a:solidFill>
                  <a:srgbClr val="00B050"/>
                </a:solidFill>
              </a:rPr>
              <a:t>Example</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List&lt;Dish&gt; menu = Arrays.asList(</a:t>
            </a:r>
          </a:p>
          <a:p>
            <a:pPr marL="400050" lvl="1" indent="0">
              <a:lnSpc>
                <a:spcPct val="150000"/>
              </a:lnSpc>
              <a:buNone/>
            </a:pPr>
            <a:r>
              <a:rPr lang="en-US" sz="1800" dirty="0"/>
              <a:t>new Dish("beef", false, 700, </a:t>
            </a:r>
            <a:r>
              <a:rPr lang="en-US" sz="1800" dirty="0" err="1"/>
              <a:t>Dish.Type.MEAT</a:t>
            </a:r>
            <a:r>
              <a:rPr lang="en-US" sz="1800" dirty="0"/>
              <a:t>),</a:t>
            </a:r>
          </a:p>
          <a:p>
            <a:pPr marL="400050" lvl="1" indent="0">
              <a:lnSpc>
                <a:spcPct val="150000"/>
              </a:lnSpc>
              <a:buNone/>
            </a:pPr>
            <a:r>
              <a:rPr lang="en-US" sz="1800" dirty="0"/>
              <a:t>new Dish("chicken", false, 400, </a:t>
            </a:r>
            <a:r>
              <a:rPr lang="en-US" sz="1800" dirty="0" err="1"/>
              <a:t>Dish.Type.MEAT</a:t>
            </a:r>
            <a:r>
              <a:rPr lang="en-US" sz="1800" dirty="0"/>
              <a:t>),</a:t>
            </a:r>
          </a:p>
          <a:p>
            <a:pPr marL="400050" lvl="1" indent="0">
              <a:lnSpc>
                <a:spcPct val="150000"/>
              </a:lnSpc>
              <a:buNone/>
            </a:pPr>
            <a:r>
              <a:rPr lang="en-US" sz="1800" dirty="0"/>
              <a:t>new Dish("</a:t>
            </a:r>
            <a:r>
              <a:rPr lang="en-US" sz="1800" dirty="0" err="1"/>
              <a:t>french</a:t>
            </a:r>
            <a:r>
              <a:rPr lang="en-US" sz="1800" dirty="0"/>
              <a:t> fries", true, 530, </a:t>
            </a:r>
            <a:r>
              <a:rPr lang="en-US" sz="1800" dirty="0" err="1"/>
              <a:t>Dish.Type.OTHER</a:t>
            </a:r>
            <a:r>
              <a:rPr lang="en-US" sz="1800" dirty="0"/>
              <a:t>),</a:t>
            </a:r>
          </a:p>
          <a:p>
            <a:pPr marL="400050" lvl="1" indent="0">
              <a:lnSpc>
                <a:spcPct val="150000"/>
              </a:lnSpc>
              <a:buNone/>
            </a:pPr>
            <a:r>
              <a:rPr lang="en-US" sz="1800" dirty="0"/>
              <a:t>new Dish("rice", true, 350, </a:t>
            </a:r>
            <a:r>
              <a:rPr lang="en-US" sz="1800" dirty="0" err="1"/>
              <a:t>Dish.Type.OTHER</a:t>
            </a:r>
            <a:r>
              <a:rPr lang="en-US" sz="1800" dirty="0"/>
              <a:t>),</a:t>
            </a:r>
          </a:p>
          <a:p>
            <a:pPr marL="400050" lvl="1" indent="0">
              <a:lnSpc>
                <a:spcPct val="150000"/>
              </a:lnSpc>
              <a:buNone/>
            </a:pPr>
            <a:r>
              <a:rPr lang="en-US" sz="1800" dirty="0"/>
              <a:t>new Dish("season fruit", true, 120, </a:t>
            </a:r>
            <a:r>
              <a:rPr lang="en-US" sz="1800" dirty="0" err="1"/>
              <a:t>Dish.Type.OTHER</a:t>
            </a:r>
            <a:r>
              <a:rPr lang="en-US" sz="1800" dirty="0"/>
              <a:t>),</a:t>
            </a:r>
          </a:p>
          <a:p>
            <a:pPr marL="400050" lvl="1" indent="0">
              <a:lnSpc>
                <a:spcPct val="150000"/>
              </a:lnSpc>
              <a:buNone/>
            </a:pPr>
            <a:r>
              <a:rPr lang="en-US" sz="1800" dirty="0"/>
              <a:t>new Dish("pizza", true, 550, </a:t>
            </a:r>
            <a:r>
              <a:rPr lang="en-US" sz="1800" dirty="0" err="1"/>
              <a:t>Dish.Type.OTHER</a:t>
            </a:r>
            <a:r>
              <a:rPr lang="en-US" sz="1800" dirty="0"/>
              <a:t>),</a:t>
            </a:r>
          </a:p>
          <a:p>
            <a:pPr marL="400050" lvl="1" indent="0">
              <a:lnSpc>
                <a:spcPct val="150000"/>
              </a:lnSpc>
              <a:buNone/>
            </a:pPr>
            <a:r>
              <a:rPr lang="en-US" sz="1800" dirty="0"/>
              <a:t>new Dish("prawns", false, 300, </a:t>
            </a:r>
            <a:r>
              <a:rPr lang="en-US" sz="1800" dirty="0" err="1"/>
              <a:t>Dish.Type.FISH</a:t>
            </a:r>
            <a:r>
              <a:rPr lang="en-US" sz="1800" dirty="0"/>
              <a:t>),</a:t>
            </a:r>
          </a:p>
          <a:p>
            <a:pPr marL="400050" lvl="1" indent="0">
              <a:lnSpc>
                <a:spcPct val="150000"/>
              </a:lnSpc>
              <a:buNone/>
            </a:pPr>
            <a:r>
              <a:rPr lang="en-US" sz="1800" dirty="0"/>
              <a:t>new Dish("salmon", false, 450, </a:t>
            </a:r>
            <a:r>
              <a:rPr lang="en-US" sz="1800" dirty="0" err="1"/>
              <a:t>Dish.Type.FISH</a:t>
            </a:r>
            <a:r>
              <a:rPr lang="en-US" sz="1800" dirty="0"/>
              <a:t>) );</a:t>
            </a:r>
          </a:p>
          <a:p>
            <a:pPr marL="0" indent="0">
              <a:buNone/>
            </a:pPr>
            <a:endParaRPr lang="en-US" dirty="0"/>
          </a:p>
        </p:txBody>
      </p:sp>
    </p:spTree>
    <p:extLst>
      <p:ext uri="{BB962C8B-B14F-4D97-AF65-F5344CB8AC3E}">
        <p14:creationId xmlns:p14="http://schemas.microsoft.com/office/powerpoint/2010/main" val="2336128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E5D0-04D7-FE33-C60D-3AB8300D0050}"/>
              </a:ext>
            </a:extLst>
          </p:cNvPr>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Consider the following code snippets</a:t>
            </a:r>
          </a:p>
        </p:txBody>
      </p:sp>
      <p:sp>
        <p:nvSpPr>
          <p:cNvPr id="4" name="Rectangle 3"/>
          <p:cNvSpPr/>
          <p:nvPr/>
        </p:nvSpPr>
        <p:spPr>
          <a:xfrm>
            <a:off x="126125" y="2449792"/>
            <a:ext cx="5789766" cy="3046988"/>
          </a:xfrm>
          <a:prstGeom prst="rect">
            <a:avLst/>
          </a:prstGeom>
          <a:solidFill>
            <a:schemeClr val="accent1">
              <a:lumMod val="20000"/>
              <a:lumOff val="80000"/>
            </a:schemeClr>
          </a:solidFill>
        </p:spPr>
        <p:txBody>
          <a:bodyPr wrap="square">
            <a:spAutoFit/>
          </a:bodyPr>
          <a:lstStyle/>
          <a:p>
            <a:r>
              <a:rPr lang="en-US" sz="2400" dirty="0">
                <a:latin typeface="Courier New" charset="0"/>
                <a:ea typeface="Courier New" charset="0"/>
                <a:cs typeface="Courier New" charset="0"/>
              </a:rPr>
              <a:t>List&lt;Dish&gt; </a:t>
            </a:r>
            <a:r>
              <a:rPr lang="en-US" sz="2400" dirty="0" err="1">
                <a:latin typeface="Courier New" charset="0"/>
                <a:ea typeface="Courier New" charset="0"/>
                <a:cs typeface="Courier New" charset="0"/>
              </a:rPr>
              <a:t>vegetarianDishes</a:t>
            </a:r>
            <a:r>
              <a:rPr lang="en-US" sz="2400" dirty="0">
                <a:latin typeface="Courier New" charset="0"/>
                <a:ea typeface="Courier New" charset="0"/>
                <a:cs typeface="Courier New" charset="0"/>
              </a:rPr>
              <a:t> = new </a:t>
            </a:r>
            <a:r>
              <a:rPr lang="en-US" sz="2400" dirty="0" err="1">
                <a:latin typeface="Courier New" charset="0"/>
                <a:ea typeface="Courier New" charset="0"/>
                <a:cs typeface="Courier New" charset="0"/>
              </a:rPr>
              <a:t>ArrayList</a:t>
            </a:r>
            <a:r>
              <a:rPr lang="en-US" sz="2400" dirty="0">
                <a:latin typeface="Courier New" charset="0"/>
                <a:ea typeface="Courier New" charset="0"/>
                <a:cs typeface="Courier New" charset="0"/>
              </a:rPr>
              <a:t>&lt;&gt;();</a:t>
            </a:r>
          </a:p>
          <a:p>
            <a:endParaRPr lang="en-US" sz="2400" dirty="0">
              <a:latin typeface="Courier New" charset="0"/>
              <a:ea typeface="Courier New" charset="0"/>
              <a:cs typeface="Courier New" charset="0"/>
            </a:endParaRPr>
          </a:p>
          <a:p>
            <a:r>
              <a:rPr lang="en-US" sz="2400" dirty="0">
                <a:latin typeface="Courier New" charset="0"/>
                <a:ea typeface="Courier New" charset="0"/>
                <a:cs typeface="Courier New" charset="0"/>
              </a:rPr>
              <a:t>for(Dish d: menu){</a:t>
            </a:r>
          </a:p>
          <a:p>
            <a:pPr lvl="1"/>
            <a:r>
              <a:rPr lang="en-US" sz="2400" dirty="0">
                <a:latin typeface="Courier New" charset="0"/>
                <a:ea typeface="Courier New" charset="0"/>
                <a:cs typeface="Courier New" charset="0"/>
              </a:rPr>
              <a:t>if(</a:t>
            </a:r>
            <a:r>
              <a:rPr lang="en-US" sz="2400" dirty="0" err="1">
                <a:latin typeface="Courier New" charset="0"/>
                <a:ea typeface="Courier New" charset="0"/>
                <a:cs typeface="Courier New" charset="0"/>
              </a:rPr>
              <a:t>d.isVegetarian</a:t>
            </a:r>
            <a:r>
              <a:rPr lang="en-US" sz="2400" dirty="0">
                <a:latin typeface="Courier New" charset="0"/>
                <a:ea typeface="Courier New" charset="0"/>
                <a:cs typeface="Courier New" charset="0"/>
              </a:rPr>
              <a:t>()){</a:t>
            </a:r>
          </a:p>
          <a:p>
            <a:pPr lvl="1"/>
            <a:r>
              <a:rPr lang="en-US" sz="2400" dirty="0" err="1">
                <a:latin typeface="Courier New" charset="0"/>
                <a:ea typeface="Courier New" charset="0"/>
                <a:cs typeface="Courier New" charset="0"/>
              </a:rPr>
              <a:t>vegetarianDishes.add</a:t>
            </a:r>
            <a:r>
              <a:rPr lang="en-US" sz="2400" dirty="0">
                <a:latin typeface="Courier New" charset="0"/>
                <a:ea typeface="Courier New" charset="0"/>
                <a:cs typeface="Courier New" charset="0"/>
              </a:rPr>
              <a:t>(d);</a:t>
            </a:r>
          </a:p>
          <a:p>
            <a:pPr lvl="1"/>
            <a:r>
              <a:rPr lang="en-US" sz="2400" dirty="0">
                <a:latin typeface="Courier New" charset="0"/>
                <a:ea typeface="Courier New" charset="0"/>
                <a:cs typeface="Courier New" charset="0"/>
              </a:rPr>
              <a:t>}</a:t>
            </a:r>
          </a:p>
          <a:p>
            <a:r>
              <a:rPr lang="en-US" sz="2400" dirty="0">
                <a:latin typeface="Courier New" charset="0"/>
                <a:ea typeface="Courier New" charset="0"/>
                <a:cs typeface="Courier New" charset="0"/>
              </a:rPr>
              <a:t>}</a:t>
            </a:r>
          </a:p>
        </p:txBody>
      </p:sp>
      <p:sp>
        <p:nvSpPr>
          <p:cNvPr id="5" name="Rectangle 4"/>
          <p:cNvSpPr/>
          <p:nvPr/>
        </p:nvSpPr>
        <p:spPr>
          <a:xfrm>
            <a:off x="6096000" y="2495958"/>
            <a:ext cx="5806966" cy="1569660"/>
          </a:xfrm>
          <a:prstGeom prst="rect">
            <a:avLst/>
          </a:prstGeom>
          <a:solidFill>
            <a:schemeClr val="accent1">
              <a:lumMod val="20000"/>
              <a:lumOff val="80000"/>
            </a:schemeClr>
          </a:solidFill>
        </p:spPr>
        <p:txBody>
          <a:bodyPr wrap="square">
            <a:spAutoFit/>
          </a:bodyPr>
          <a:lstStyle/>
          <a:p>
            <a:r>
              <a:rPr lang="en-US" sz="2400" dirty="0">
                <a:latin typeface="Courier New" charset="0"/>
                <a:ea typeface="Courier New" charset="0"/>
                <a:cs typeface="Courier New" charset="0"/>
              </a:rPr>
              <a:t>List&lt;Dish&gt; </a:t>
            </a:r>
            <a:r>
              <a:rPr lang="en-US" sz="2400" dirty="0" err="1">
                <a:latin typeface="Courier New" charset="0"/>
                <a:ea typeface="Courier New" charset="0"/>
                <a:cs typeface="Courier New" charset="0"/>
              </a:rPr>
              <a:t>vegetarianDishes</a:t>
            </a:r>
            <a:r>
              <a:rPr lang="en-US" sz="2400" dirty="0">
                <a:latin typeface="Courier New" charset="0"/>
                <a:ea typeface="Courier New" charset="0"/>
                <a:cs typeface="Courier New" charset="0"/>
              </a:rPr>
              <a:t> =</a:t>
            </a:r>
          </a:p>
          <a:p>
            <a:r>
              <a:rPr lang="en-US" sz="2400" b="1" dirty="0" err="1">
                <a:latin typeface="Courier New" charset="0"/>
                <a:ea typeface="Courier New" charset="0"/>
                <a:cs typeface="Courier New" charset="0"/>
              </a:rPr>
              <a:t>menu.stream</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.filter(d-&gt;</a:t>
            </a:r>
            <a:r>
              <a:rPr lang="en-US" sz="2400" dirty="0" err="1">
                <a:latin typeface="Courier New" charset="0"/>
                <a:ea typeface="Courier New" charset="0"/>
                <a:cs typeface="Courier New" charset="0"/>
              </a:rPr>
              <a:t>d.isVegetarian</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.collect(</a:t>
            </a:r>
            <a:r>
              <a:rPr lang="en-US" sz="2400" b="1" dirty="0" err="1">
                <a:latin typeface="Courier New" charset="0"/>
                <a:ea typeface="Courier New" charset="0"/>
                <a:cs typeface="Courier New" charset="0"/>
              </a:rPr>
              <a:t>toList</a:t>
            </a:r>
            <a:r>
              <a:rPr lang="en-US" sz="2400" b="1" dirty="0">
                <a:latin typeface="Courier New" charset="0"/>
                <a:ea typeface="Courier New" charset="0"/>
                <a:cs typeface="Courier New" charset="0"/>
              </a:rPr>
              <a:t>());</a:t>
            </a:r>
          </a:p>
        </p:txBody>
      </p:sp>
      <p:sp>
        <p:nvSpPr>
          <p:cNvPr id="6" name="TextBox 5"/>
          <p:cNvSpPr txBox="1"/>
          <p:nvPr/>
        </p:nvSpPr>
        <p:spPr>
          <a:xfrm>
            <a:off x="1385455" y="5721927"/>
            <a:ext cx="4211781" cy="523220"/>
          </a:xfrm>
          <a:prstGeom prst="rect">
            <a:avLst/>
          </a:prstGeom>
          <a:noFill/>
        </p:spPr>
        <p:txBody>
          <a:bodyPr wrap="square" rtlCol="0">
            <a:spAutoFit/>
          </a:bodyPr>
          <a:lstStyle/>
          <a:p>
            <a:pPr algn="ctr"/>
            <a:r>
              <a:rPr lang="en-US" sz="2800" dirty="0"/>
              <a:t>Without using Stream API</a:t>
            </a:r>
          </a:p>
        </p:txBody>
      </p:sp>
      <p:sp>
        <p:nvSpPr>
          <p:cNvPr id="7" name="TextBox 6"/>
          <p:cNvSpPr txBox="1"/>
          <p:nvPr/>
        </p:nvSpPr>
        <p:spPr>
          <a:xfrm>
            <a:off x="6734025" y="4432658"/>
            <a:ext cx="4211781" cy="523220"/>
          </a:xfrm>
          <a:prstGeom prst="rect">
            <a:avLst/>
          </a:prstGeom>
          <a:noFill/>
        </p:spPr>
        <p:txBody>
          <a:bodyPr wrap="square" rtlCol="0">
            <a:spAutoFit/>
          </a:bodyPr>
          <a:lstStyle/>
          <a:p>
            <a:pPr algn="ctr"/>
            <a:r>
              <a:rPr lang="en-US" sz="2800" dirty="0"/>
              <a:t>Using Stream API</a:t>
            </a:r>
          </a:p>
        </p:txBody>
      </p:sp>
      <p:sp>
        <p:nvSpPr>
          <p:cNvPr id="12" name="Title 1"/>
          <p:cNvSpPr txBox="1">
            <a:spLocks/>
          </p:cNvSpPr>
          <p:nvPr/>
        </p:nvSpPr>
        <p:spPr>
          <a:xfrm>
            <a:off x="403170" y="620257"/>
            <a:ext cx="85963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00B050"/>
                </a:solidFill>
              </a:rPr>
              <a:t>Another</a:t>
            </a:r>
            <a:r>
              <a:rPr lang="en-US" dirty="0"/>
              <a:t> Stream API </a:t>
            </a:r>
            <a:r>
              <a:rPr lang="en-US" dirty="0">
                <a:solidFill>
                  <a:srgbClr val="00B050"/>
                </a:solidFill>
              </a:rPr>
              <a:t>Example</a:t>
            </a:r>
          </a:p>
        </p:txBody>
      </p:sp>
      <p:pic>
        <p:nvPicPr>
          <p:cNvPr id="8" name="Picture 7"/>
          <p:cNvPicPr>
            <a:picLocks noChangeAspect="1"/>
          </p:cNvPicPr>
          <p:nvPr/>
        </p:nvPicPr>
        <p:blipFill>
          <a:blip r:embed="rId3"/>
          <a:stretch>
            <a:fillRect/>
          </a:stretch>
        </p:blipFill>
        <p:spPr>
          <a:xfrm>
            <a:off x="5622205" y="5865783"/>
            <a:ext cx="6754556" cy="4098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370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0B6A-3666-0B40-D81A-BD74EFB9C696}"/>
              </a:ext>
            </a:extLst>
          </p:cNvPr>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latin typeface="Courier New" charset="0"/>
                <a:ea typeface="Courier New" charset="0"/>
                <a:cs typeface="Courier New" charset="0"/>
              </a:rPr>
              <a:t>List&lt;String&gt; threeHighCalorieDishNames =</a:t>
            </a:r>
          </a:p>
          <a:p>
            <a:pPr marL="0" indent="0">
              <a:buNone/>
            </a:pPr>
            <a:r>
              <a:rPr lang="en-US" b="1" dirty="0" err="1">
                <a:latin typeface="Courier New" charset="0"/>
                <a:ea typeface="Courier New" charset="0"/>
                <a:cs typeface="Courier New" charset="0"/>
              </a:rPr>
              <a:t>menu.stream</a:t>
            </a:r>
            <a:r>
              <a:rPr lang="en-US" b="1" dirty="0">
                <a:latin typeface="Courier New" charset="0"/>
                <a:ea typeface="Courier New" charset="0"/>
                <a:cs typeface="Courier New" charset="0"/>
              </a:rPr>
              <a:t>()</a:t>
            </a:r>
          </a:p>
          <a:p>
            <a:pPr marL="0" indent="0">
              <a:buNone/>
            </a:pPr>
            <a:r>
              <a:rPr lang="en-US" b="1" dirty="0">
                <a:latin typeface="Courier New" charset="0"/>
                <a:ea typeface="Courier New" charset="0"/>
                <a:cs typeface="Courier New" charset="0"/>
              </a:rPr>
              <a:t>.filter(d -&gt;</a:t>
            </a:r>
            <a:r>
              <a:rPr lang="en-US" b="1" dirty="0" err="1">
                <a:latin typeface="Courier New" charset="0"/>
                <a:ea typeface="Courier New" charset="0"/>
                <a:cs typeface="Courier New" charset="0"/>
              </a:rPr>
              <a:t>d.getCalories</a:t>
            </a:r>
            <a:r>
              <a:rPr lang="en-US" b="1" dirty="0">
                <a:latin typeface="Courier New" charset="0"/>
                <a:ea typeface="Courier New" charset="0"/>
                <a:cs typeface="Courier New" charset="0"/>
              </a:rPr>
              <a:t>() &gt;300)</a:t>
            </a:r>
          </a:p>
          <a:p>
            <a:pPr marL="0" indent="0">
              <a:buNone/>
            </a:pPr>
            <a:r>
              <a:rPr lang="en-US" b="1" dirty="0">
                <a:latin typeface="Courier New" charset="0"/>
                <a:ea typeface="Courier New" charset="0"/>
                <a:cs typeface="Courier New" charset="0"/>
              </a:rPr>
              <a:t>.map(Dish::</a:t>
            </a:r>
            <a:r>
              <a:rPr lang="en-US" b="1" dirty="0" err="1">
                <a:latin typeface="Courier New" charset="0"/>
                <a:ea typeface="Courier New" charset="0"/>
                <a:cs typeface="Courier New" charset="0"/>
              </a:rPr>
              <a:t>getName</a:t>
            </a:r>
            <a:r>
              <a:rPr lang="en-US" b="1" dirty="0">
                <a:latin typeface="Courier New" charset="0"/>
                <a:ea typeface="Courier New" charset="0"/>
                <a:cs typeface="Courier New" charset="0"/>
              </a:rPr>
              <a:t>)</a:t>
            </a:r>
          </a:p>
          <a:p>
            <a:pPr marL="0" indent="0">
              <a:buNone/>
            </a:pPr>
            <a:r>
              <a:rPr lang="en-US" b="1" dirty="0">
                <a:latin typeface="Courier New" charset="0"/>
                <a:ea typeface="Courier New" charset="0"/>
                <a:cs typeface="Courier New" charset="0"/>
              </a:rPr>
              <a:t>.limit(3)</a:t>
            </a:r>
          </a:p>
          <a:p>
            <a:pPr marL="0" indent="0">
              <a:buNone/>
            </a:pPr>
            <a:r>
              <a:rPr lang="en-US" b="1" dirty="0">
                <a:latin typeface="Courier New" charset="0"/>
                <a:ea typeface="Courier New" charset="0"/>
                <a:cs typeface="Courier New" charset="0"/>
              </a:rPr>
              <a:t>.collect(</a:t>
            </a:r>
            <a:r>
              <a:rPr lang="en-US" b="1" dirty="0" err="1">
                <a:latin typeface="Courier New" charset="0"/>
                <a:ea typeface="Courier New" charset="0"/>
                <a:cs typeface="Courier New" charset="0"/>
              </a:rPr>
              <a:t>toList</a:t>
            </a:r>
            <a:r>
              <a:rPr lang="en-US" b="1" dirty="0">
                <a:latin typeface="Courier New" charset="0"/>
                <a:ea typeface="Courier New" charset="0"/>
                <a:cs typeface="Courier New" charset="0"/>
              </a:rPr>
              <a:t>());</a:t>
            </a:r>
          </a:p>
          <a:p>
            <a:pPr marL="0" indent="0">
              <a:buNone/>
            </a:pPr>
            <a:r>
              <a:rPr lang="en-US" dirty="0" err="1">
                <a:latin typeface="Courier New" charset="0"/>
                <a:ea typeface="Courier New" charset="0"/>
                <a:cs typeface="Courier New" charset="0"/>
              </a:rPr>
              <a:t>System.out.println</a:t>
            </a:r>
            <a:r>
              <a:rPr lang="en-US" dirty="0">
                <a:latin typeface="Courier New" charset="0"/>
                <a:ea typeface="Courier New" charset="0"/>
                <a:cs typeface="Courier New" charset="0"/>
              </a:rPr>
              <a:t>(threeHighCalorieDishNames);</a:t>
            </a:r>
          </a:p>
          <a:p>
            <a:pPr marL="0" indent="0">
              <a:buNone/>
            </a:pPr>
            <a:endParaRPr lang="en-US" dirty="0"/>
          </a:p>
        </p:txBody>
      </p:sp>
      <p:sp>
        <p:nvSpPr>
          <p:cNvPr id="6" name="Date Placeholder 5"/>
          <p:cNvSpPr>
            <a:spLocks noGrp="1"/>
          </p:cNvSpPr>
          <p:nvPr>
            <p:ph type="dt" sz="half" idx="10"/>
          </p:nvPr>
        </p:nvSpPr>
        <p:spPr/>
        <p:txBody>
          <a:bodyPr/>
          <a:lstStyle/>
          <a:p>
            <a:pPr>
              <a:defRPr/>
            </a:pPr>
            <a:fld id="{5EC8E79C-F078-4983-A555-CCE44BC3F2B6}" type="datetime5">
              <a:rPr lang="en-US" smtClean="0">
                <a:solidFill>
                  <a:srgbClr val="000000"/>
                </a:solidFill>
              </a:rPr>
              <a:t>3-Feb-25</a:t>
            </a:fld>
            <a:endParaRPr lang="en-US" dirty="0">
              <a:solidFill>
                <a:srgbClr val="000000"/>
              </a:solidFill>
            </a:endParaRPr>
          </a:p>
        </p:txBody>
      </p:sp>
      <p:sp>
        <p:nvSpPr>
          <p:cNvPr id="13" name="Slide Number Placeholder 12"/>
          <p:cNvSpPr>
            <a:spLocks noGrp="1"/>
          </p:cNvSpPr>
          <p:nvPr>
            <p:ph type="sldNum" sz="quarter" idx="12"/>
          </p:nvPr>
        </p:nvSpPr>
        <p:spPr/>
        <p:txBody>
          <a:bodyPr/>
          <a:lstStyle/>
          <a:p>
            <a:pPr>
              <a:defRPr/>
            </a:pPr>
            <a:fld id="{AB3D5107-0A00-40D0-B52F-B7312C897476}" type="slidenum">
              <a:rPr lang="x-none" smtClean="0">
                <a:solidFill>
                  <a:srgbClr val="000000"/>
                </a:solidFill>
              </a:rPr>
              <a:pPr>
                <a:defRPr/>
              </a:pPr>
              <a:t>56</a:t>
            </a:fld>
            <a:endParaRPr lang="en-US" dirty="0">
              <a:solidFill>
                <a:srgbClr val="000000"/>
              </a:solidFill>
            </a:endParaRPr>
          </a:p>
        </p:txBody>
      </p:sp>
      <p:sp>
        <p:nvSpPr>
          <p:cNvPr id="7" name="Line Callout 1 (Border and Accent Bar) 6"/>
          <p:cNvSpPr/>
          <p:nvPr/>
        </p:nvSpPr>
        <p:spPr>
          <a:xfrm>
            <a:off x="8672363" y="2615884"/>
            <a:ext cx="3287027" cy="1179095"/>
          </a:xfrm>
          <a:prstGeom prst="accentBorderCallout1">
            <a:avLst>
              <a:gd name="adj1" fmla="val 84056"/>
              <a:gd name="adj2" fmla="val -8333"/>
              <a:gd name="adj3" fmla="val 8841"/>
              <a:gd name="adj4" fmla="val -9025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Create a pipeline of operations: first filter high-calorie dishes.</a:t>
            </a:r>
          </a:p>
        </p:txBody>
      </p:sp>
      <p:sp>
        <p:nvSpPr>
          <p:cNvPr id="8" name="Line Callout 1 (Border and Accent Bar) 7"/>
          <p:cNvSpPr/>
          <p:nvPr/>
        </p:nvSpPr>
        <p:spPr>
          <a:xfrm>
            <a:off x="8750643" y="1319406"/>
            <a:ext cx="3287027" cy="790147"/>
          </a:xfrm>
          <a:prstGeom prst="accentBorderCallout1">
            <a:avLst>
              <a:gd name="adj1" fmla="val 53444"/>
              <a:gd name="adj2" fmla="val -7601"/>
              <a:gd name="adj3" fmla="val 109139"/>
              <a:gd name="adj4" fmla="val -17358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Get </a:t>
            </a:r>
            <a:r>
              <a:rPr lang="en-US" b="1">
                <a:solidFill>
                  <a:srgbClr val="FF0000"/>
                </a:solidFill>
              </a:rPr>
              <a:t>s Stream </a:t>
            </a:r>
            <a:r>
              <a:rPr lang="en-US" b="1" dirty="0">
                <a:solidFill>
                  <a:srgbClr val="FF0000"/>
                </a:solidFill>
              </a:rPr>
              <a:t>from menu (the list of dishes)</a:t>
            </a:r>
          </a:p>
        </p:txBody>
      </p:sp>
      <p:sp>
        <p:nvSpPr>
          <p:cNvPr id="9" name="Line Callout 1 8"/>
          <p:cNvSpPr/>
          <p:nvPr/>
        </p:nvSpPr>
        <p:spPr>
          <a:xfrm>
            <a:off x="8672363" y="4006228"/>
            <a:ext cx="1958741" cy="787998"/>
          </a:xfrm>
          <a:prstGeom prst="borderCallout1">
            <a:avLst>
              <a:gd name="adj1" fmla="val 59709"/>
              <a:gd name="adj2" fmla="val -8333"/>
              <a:gd name="adj3" fmla="val -114582"/>
              <a:gd name="adj4" fmla="val -24404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Get the names of the dishes</a:t>
            </a:r>
          </a:p>
        </p:txBody>
      </p:sp>
      <p:sp>
        <p:nvSpPr>
          <p:cNvPr id="10" name="Line Callout 2 9"/>
          <p:cNvSpPr/>
          <p:nvPr/>
        </p:nvSpPr>
        <p:spPr>
          <a:xfrm>
            <a:off x="9673390" y="5664647"/>
            <a:ext cx="2286000" cy="625642"/>
          </a:xfrm>
          <a:prstGeom prst="borderCallout2">
            <a:avLst>
              <a:gd name="adj1" fmla="val 53366"/>
              <a:gd name="adj2" fmla="val -2017"/>
              <a:gd name="adj3" fmla="val 64904"/>
              <a:gd name="adj4" fmla="val -20878"/>
              <a:gd name="adj5" fmla="val -273708"/>
              <a:gd name="adj6" fmla="val -25723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The result  is [ ]</a:t>
            </a:r>
          </a:p>
        </p:txBody>
      </p:sp>
      <p:sp>
        <p:nvSpPr>
          <p:cNvPr id="11" name="Line Callout 2 10"/>
          <p:cNvSpPr/>
          <p:nvPr/>
        </p:nvSpPr>
        <p:spPr>
          <a:xfrm>
            <a:off x="0" y="1328096"/>
            <a:ext cx="1097280" cy="1588169"/>
          </a:xfrm>
          <a:prstGeom prst="borderCallout2">
            <a:avLst>
              <a:gd name="adj1" fmla="val 99053"/>
              <a:gd name="adj2" fmla="val 44299"/>
              <a:gd name="adj3" fmla="val 152083"/>
              <a:gd name="adj4" fmla="val 44788"/>
              <a:gd name="adj5" fmla="val 137996"/>
              <a:gd name="adj6" fmla="val 11653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Select only the first three</a:t>
            </a:r>
          </a:p>
        </p:txBody>
      </p:sp>
      <p:sp>
        <p:nvSpPr>
          <p:cNvPr id="12" name="Line Callout 2 11"/>
          <p:cNvSpPr/>
          <p:nvPr/>
        </p:nvSpPr>
        <p:spPr>
          <a:xfrm>
            <a:off x="120842" y="5010961"/>
            <a:ext cx="1156165" cy="1279328"/>
          </a:xfrm>
          <a:prstGeom prst="borderCallout2">
            <a:avLst>
              <a:gd name="adj1" fmla="val -1088"/>
              <a:gd name="adj2" fmla="val 29918"/>
              <a:gd name="adj3" fmla="val -28862"/>
              <a:gd name="adj4" fmla="val 76229"/>
              <a:gd name="adj5" fmla="val -84377"/>
              <a:gd name="adj6" fmla="val 995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Store the result </a:t>
            </a:r>
            <a:r>
              <a:rPr lang="en-US">
                <a:solidFill>
                  <a:srgbClr val="FF0000"/>
                </a:solidFill>
              </a:rPr>
              <a:t>in another List</a:t>
            </a:r>
          </a:p>
        </p:txBody>
      </p:sp>
      <p:sp>
        <p:nvSpPr>
          <p:cNvPr id="14" name="Title 1"/>
          <p:cNvSpPr txBox="1">
            <a:spLocks/>
          </p:cNvSpPr>
          <p:nvPr/>
        </p:nvSpPr>
        <p:spPr>
          <a:xfrm>
            <a:off x="548640" y="599842"/>
            <a:ext cx="85963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00B050"/>
                </a:solidFill>
              </a:rPr>
              <a:t>Another</a:t>
            </a:r>
            <a:r>
              <a:rPr lang="en-US" dirty="0"/>
              <a:t> Stream API </a:t>
            </a:r>
            <a:r>
              <a:rPr lang="en-US" dirty="0">
                <a:solidFill>
                  <a:srgbClr val="00B050"/>
                </a:solidFill>
              </a:rPr>
              <a:t>Example</a:t>
            </a:r>
          </a:p>
        </p:txBody>
      </p:sp>
      <p:pic>
        <p:nvPicPr>
          <p:cNvPr id="4" name="Picture 3"/>
          <p:cNvPicPr>
            <a:picLocks noChangeAspect="1"/>
          </p:cNvPicPr>
          <p:nvPr/>
        </p:nvPicPr>
        <p:blipFill>
          <a:blip r:embed="rId2"/>
          <a:stretch>
            <a:fillRect/>
          </a:stretch>
        </p:blipFill>
        <p:spPr>
          <a:xfrm>
            <a:off x="2011993" y="5806018"/>
            <a:ext cx="6080291" cy="4842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975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Another</a:t>
            </a:r>
            <a:r>
              <a:rPr lang="en-US" dirty="0"/>
              <a:t> Stream API </a:t>
            </a:r>
            <a:r>
              <a:rPr lang="en-US" dirty="0">
                <a:solidFill>
                  <a:srgbClr val="00B050"/>
                </a:solidFill>
              </a:rPr>
              <a:t>Example</a:t>
            </a:r>
            <a:endParaRPr lang="en-US" dirty="0">
              <a:solidFill>
                <a:schemeClr val="tx1"/>
              </a:solidFill>
            </a:endParaRPr>
          </a:p>
        </p:txBody>
      </p:sp>
      <p:pic>
        <p:nvPicPr>
          <p:cNvPr id="5" name="Picture 4"/>
          <p:cNvPicPr>
            <a:picLocks noChangeAspect="1"/>
          </p:cNvPicPr>
          <p:nvPr/>
        </p:nvPicPr>
        <p:blipFill>
          <a:blip r:embed="rId2">
            <a:alphaModFix/>
          </a:blip>
          <a:stretch>
            <a:fillRect/>
          </a:stretch>
        </p:blipFill>
        <p:spPr>
          <a:xfrm>
            <a:off x="1979753" y="2048412"/>
            <a:ext cx="7473736" cy="3048001"/>
          </a:xfrm>
          <a:prstGeom prst="rect">
            <a:avLst/>
          </a:prstGeom>
        </p:spPr>
      </p:pic>
    </p:spTree>
    <p:extLst>
      <p:ext uri="{BB962C8B-B14F-4D97-AF65-F5344CB8AC3E}">
        <p14:creationId xmlns:p14="http://schemas.microsoft.com/office/powerpoint/2010/main" val="1223700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93608" cy="1320800"/>
          </a:xfrm>
        </p:spPr>
        <p:txBody>
          <a:bodyPr/>
          <a:lstStyle/>
          <a:p>
            <a:r>
              <a:rPr lang="en-US" dirty="0">
                <a:solidFill>
                  <a:srgbClr val="00B0F0"/>
                </a:solidFill>
              </a:rPr>
              <a:t>Parallel data processing and performance</a:t>
            </a:r>
          </a:p>
        </p:txBody>
      </p:sp>
      <p:sp>
        <p:nvSpPr>
          <p:cNvPr id="3" name="Content Placeholder 2"/>
          <p:cNvSpPr>
            <a:spLocks noGrp="1"/>
          </p:cNvSpPr>
          <p:nvPr>
            <p:ph idx="1"/>
          </p:nvPr>
        </p:nvSpPr>
        <p:spPr>
          <a:xfrm>
            <a:off x="812800" y="1690688"/>
            <a:ext cx="11074400" cy="4435476"/>
          </a:xfrm>
        </p:spPr>
        <p:txBody>
          <a:bodyPr>
            <a:normAutofit fontScale="92500"/>
          </a:bodyPr>
          <a:lstStyle/>
          <a:p>
            <a:pPr algn="just">
              <a:lnSpc>
                <a:spcPct val="150000"/>
              </a:lnSpc>
            </a:pPr>
            <a:r>
              <a:rPr lang="en-US" sz="2000" dirty="0"/>
              <a:t>One of the most important benefit of Stream API is the possibility of executing a pipeline of operations on collections that automatically makes use of the multiple cores on your computer.</a:t>
            </a:r>
          </a:p>
          <a:p>
            <a:pPr algn="just">
              <a:lnSpc>
                <a:spcPct val="150000"/>
              </a:lnSpc>
            </a:pPr>
            <a:r>
              <a:rPr lang="en-US" sz="2000" dirty="0"/>
              <a:t>Processing a collection of data in parallel was extremely cumbersome.</a:t>
            </a:r>
          </a:p>
          <a:p>
            <a:pPr lvl="1" algn="just">
              <a:lnSpc>
                <a:spcPct val="150000"/>
              </a:lnSpc>
            </a:pPr>
            <a:r>
              <a:rPr lang="en-US" sz="1800" dirty="0"/>
              <a:t>First, you needed to explicitly split the data structure containing your data into subparts.</a:t>
            </a:r>
          </a:p>
          <a:p>
            <a:pPr lvl="1" algn="just">
              <a:lnSpc>
                <a:spcPct val="150000"/>
              </a:lnSpc>
            </a:pPr>
            <a:r>
              <a:rPr lang="en-US" sz="1800" dirty="0"/>
              <a:t> Second, you needed to assign each of these subparts to a different thread.</a:t>
            </a:r>
          </a:p>
          <a:p>
            <a:pPr lvl="1" algn="just">
              <a:lnSpc>
                <a:spcPct val="150000"/>
              </a:lnSpc>
            </a:pPr>
            <a:r>
              <a:rPr lang="en-US" sz="1800" dirty="0"/>
              <a:t>Third, you needed to synchronize them opportunely to avoid unwanted race conditions, wait for the completion of all threads, and finally combine the partial results.</a:t>
            </a:r>
          </a:p>
          <a:p>
            <a:pPr lvl="1" algn="just">
              <a:lnSpc>
                <a:spcPct val="150000"/>
              </a:lnSpc>
            </a:pPr>
            <a:r>
              <a:rPr lang="en-US" sz="1800" dirty="0"/>
              <a:t>Java 7 introduced a framework called fork/join to perform these operations more consistently and in a less error-prone way.</a:t>
            </a:r>
          </a:p>
          <a:p>
            <a:pPr algn="just">
              <a:lnSpc>
                <a:spcPct val="150000"/>
              </a:lnSpc>
            </a:pPr>
            <a:endParaRPr lang="en-US" sz="2000" dirty="0"/>
          </a:p>
          <a:p>
            <a:pPr algn="just"/>
            <a:endParaRPr lang="en-US" sz="2000" dirty="0"/>
          </a:p>
        </p:txBody>
      </p:sp>
    </p:spTree>
    <p:extLst>
      <p:ext uri="{BB962C8B-B14F-4D97-AF65-F5344CB8AC3E}">
        <p14:creationId xmlns:p14="http://schemas.microsoft.com/office/powerpoint/2010/main" val="2083319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93608" cy="1320800"/>
          </a:xfrm>
        </p:spPr>
        <p:txBody>
          <a:bodyPr/>
          <a:lstStyle/>
          <a:p>
            <a:r>
              <a:rPr lang="en-US" dirty="0">
                <a:solidFill>
                  <a:srgbClr val="00B0F0"/>
                </a:solidFill>
              </a:rPr>
              <a:t>Parallel data processing and performance</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1865088" y="2002302"/>
            <a:ext cx="8305854" cy="3530991"/>
          </a:xfrm>
          <a:prstGeom prst="rect">
            <a:avLst/>
          </a:prstGeom>
        </p:spPr>
      </p:pic>
    </p:spTree>
    <p:extLst>
      <p:ext uri="{BB962C8B-B14F-4D97-AF65-F5344CB8AC3E}">
        <p14:creationId xmlns:p14="http://schemas.microsoft.com/office/powerpoint/2010/main" val="240882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Interfaces in the Collections Framework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9167359"/>
              </p:ext>
            </p:extLst>
          </p:nvPr>
        </p:nvGraphicFramePr>
        <p:xfrm>
          <a:off x="-1651384" y="179482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654863554"/>
              </p:ext>
            </p:extLst>
          </p:nvPr>
        </p:nvGraphicFramePr>
        <p:xfrm>
          <a:off x="5853945" y="1270000"/>
          <a:ext cx="451104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98609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DED8-CBA5-ED4C-B42E-263F563A5EEA}"/>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Lab Exercises</a:t>
            </a:r>
          </a:p>
        </p:txBody>
      </p:sp>
      <p:sp>
        <p:nvSpPr>
          <p:cNvPr id="6" name="Text Placeholder 5">
            <a:extLst>
              <a:ext uri="{FF2B5EF4-FFF2-40B4-BE49-F238E27FC236}">
                <a16:creationId xmlns:a16="http://schemas.microsoft.com/office/drawing/2014/main" id="{D1FB1449-35A8-1179-A9EF-64EFA4CEB95F}"/>
              </a:ext>
            </a:extLst>
          </p:cNvPr>
          <p:cNvSpPr>
            <a:spLocks noGrp="1"/>
          </p:cNvSpPr>
          <p:nvPr>
            <p:ph type="body" idx="1"/>
          </p:nvPr>
        </p:nvSpPr>
        <p:spPr>
          <a:xfrm>
            <a:off x="4974336" y="4514446"/>
            <a:ext cx="4299666" cy="871042"/>
          </a:xfrm>
        </p:spPr>
        <p:txBody>
          <a:bodyPr vert="horz" lIns="91440" tIns="45720" rIns="91440" bIns="45720" rtlCol="0" anchor="t">
            <a:normAutofit/>
          </a:bodyPr>
          <a:lstStyle/>
          <a:p>
            <a:endParaRPr lang="en-US" sz="1800"/>
          </a:p>
        </p:txBody>
      </p:sp>
      <p:pic>
        <p:nvPicPr>
          <p:cNvPr id="10" name="Graphic 9" descr="Books">
            <a:extLst>
              <a:ext uri="{FF2B5EF4-FFF2-40B4-BE49-F238E27FC236}">
                <a16:creationId xmlns:a16="http://schemas.microsoft.com/office/drawing/2014/main" id="{9800E54C-A23C-8912-32AC-63F09138A3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7080617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1320800"/>
          </a:xfrm>
        </p:spPr>
        <p:txBody>
          <a:bodyPr/>
          <a:lstStyle/>
          <a:p>
            <a:r>
              <a:rPr lang="en-US" dirty="0"/>
              <a:t>Lab Exercise 1</a:t>
            </a:r>
          </a:p>
        </p:txBody>
      </p:sp>
      <p:sp>
        <p:nvSpPr>
          <p:cNvPr id="5" name="Content Placeholder 4"/>
          <p:cNvSpPr>
            <a:spLocks noGrp="1"/>
          </p:cNvSpPr>
          <p:nvPr>
            <p:ph idx="1"/>
          </p:nvPr>
        </p:nvSpPr>
        <p:spPr>
          <a:xfrm>
            <a:off x="677334" y="1488613"/>
            <a:ext cx="10379872" cy="3880773"/>
          </a:xfrm>
        </p:spPr>
        <p:txBody>
          <a:bodyPr>
            <a:normAutofit/>
          </a:bodyPr>
          <a:lstStyle/>
          <a:p>
            <a:pPr algn="just"/>
            <a:r>
              <a:rPr lang="en-US" b="1" i="1" dirty="0"/>
              <a:t>Simple Word Dictionary Class</a:t>
            </a:r>
          </a:p>
          <a:p>
            <a:pPr lvl="1" algn="just"/>
            <a:r>
              <a:rPr lang="en-US" dirty="0"/>
              <a:t>Create a map that uses the alphabets as keys and a collection as values (This collection should only contain words starting with the corresponding key)</a:t>
            </a:r>
          </a:p>
          <a:p>
            <a:pPr lvl="1" algn="just"/>
            <a:r>
              <a:rPr lang="en-US" dirty="0"/>
              <a:t>Develop and application that stores words into that  collection.</a:t>
            </a:r>
          </a:p>
          <a:p>
            <a:pPr lvl="1" algn="just"/>
            <a:r>
              <a:rPr lang="en-US" dirty="0"/>
              <a:t>Elements in the words map for each alphabet should be sorted</a:t>
            </a:r>
          </a:p>
          <a:p>
            <a:pPr lvl="1" algn="just"/>
            <a:r>
              <a:rPr lang="en-US" dirty="0"/>
              <a:t>Provide methods to print all the letters and corresponding words</a:t>
            </a:r>
          </a:p>
          <a:p>
            <a:pPr lvl="1" algn="just"/>
            <a:r>
              <a:rPr lang="en-US" dirty="0"/>
              <a:t>Provide a method to print the words of a given letter</a:t>
            </a:r>
          </a:p>
          <a:p>
            <a:pPr lvl="1" algn="just"/>
            <a:endParaRPr lang="en-US" dirty="0"/>
          </a:p>
          <a:p>
            <a:pPr algn="just"/>
            <a:endParaRPr lang="en-US" dirty="0"/>
          </a:p>
        </p:txBody>
      </p:sp>
    </p:spTree>
    <p:extLst>
      <p:ext uri="{BB962C8B-B14F-4D97-AF65-F5344CB8AC3E}">
        <p14:creationId xmlns:p14="http://schemas.microsoft.com/office/powerpoint/2010/main" val="32040757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294967295"/>
          </p:nvPr>
        </p:nvSpPr>
        <p:spPr>
          <a:xfrm>
            <a:off x="947057" y="1245477"/>
            <a:ext cx="10836979" cy="5110874"/>
          </a:xfrm>
        </p:spPr>
        <p:txBody>
          <a:bodyPr>
            <a:normAutofit/>
          </a:bodyPr>
          <a:lstStyle/>
          <a:p>
            <a:pPr>
              <a:lnSpc>
                <a:spcPct val="150000"/>
              </a:lnSpc>
            </a:pPr>
            <a:r>
              <a:rPr lang="en-US" sz="2000" dirty="0"/>
              <a:t>World Countries: </a:t>
            </a:r>
          </a:p>
          <a:p>
            <a:pPr lvl="1">
              <a:lnSpc>
                <a:spcPct val="150000"/>
              </a:lnSpc>
            </a:pPr>
            <a:r>
              <a:rPr lang="en-US" sz="1600" dirty="0"/>
              <a:t>There are two domain classes: Country and City.</a:t>
            </a:r>
          </a:p>
          <a:p>
            <a:pPr lvl="1">
              <a:lnSpc>
                <a:spcPct val="150000"/>
              </a:lnSpc>
            </a:pPr>
            <a:r>
              <a:rPr lang="en-US" sz="1600" dirty="0"/>
              <a:t>Each city belongs to a country defined by the attribute, </a:t>
            </a:r>
            <a:r>
              <a:rPr lang="en-US" sz="1600" dirty="0" err="1"/>
              <a:t>countryCode</a:t>
            </a:r>
            <a:r>
              <a:rPr lang="en-US" sz="1600" dirty="0"/>
              <a:t>. </a:t>
            </a:r>
          </a:p>
          <a:p>
            <a:pPr lvl="1">
              <a:lnSpc>
                <a:spcPct val="150000"/>
              </a:lnSpc>
            </a:pPr>
            <a:r>
              <a:rPr lang="en-US" sz="1600" dirty="0"/>
              <a:t>Each country has a unique code and has many cities.</a:t>
            </a:r>
          </a:p>
          <a:p>
            <a:pPr>
              <a:lnSpc>
                <a:spcPct val="150000"/>
              </a:lnSpc>
            </a:pPr>
            <a:r>
              <a:rPr lang="en-US" sz="2000" dirty="0"/>
              <a:t>The Country class has the following attributes</a:t>
            </a:r>
          </a:p>
          <a:p>
            <a:pPr>
              <a:lnSpc>
                <a:spcPct val="150000"/>
              </a:lnSpc>
            </a:pPr>
            <a:r>
              <a:rPr lang="en-US" sz="2000" dirty="0"/>
              <a:t>The City class has the following attributes</a:t>
            </a:r>
          </a:p>
          <a:p>
            <a:pPr>
              <a:lnSpc>
                <a:spcPct val="150000"/>
              </a:lnSpc>
            </a:pPr>
            <a:endParaRPr lang="en-US" sz="2000" dirty="0"/>
          </a:p>
          <a:p>
            <a:pPr>
              <a:lnSpc>
                <a:spcPct val="150000"/>
              </a:lnSpc>
            </a:pPr>
            <a:endParaRPr lang="en-US" sz="2000" dirty="0"/>
          </a:p>
          <a:p>
            <a:pPr>
              <a:lnSpc>
                <a:spcPct val="150000"/>
              </a:lnSpc>
            </a:pPr>
            <a:endParaRPr lang="en-US" sz="2000" dirty="0"/>
          </a:p>
        </p:txBody>
      </p:sp>
      <p:sp>
        <p:nvSpPr>
          <p:cNvPr id="4" name="Title 3"/>
          <p:cNvSpPr>
            <a:spLocks noGrp="1"/>
          </p:cNvSpPr>
          <p:nvPr>
            <p:ph type="title" idx="4294967295"/>
          </p:nvPr>
        </p:nvSpPr>
        <p:spPr>
          <a:xfrm>
            <a:off x="407963" y="187373"/>
            <a:ext cx="10515600" cy="1233464"/>
          </a:xfrm>
        </p:spPr>
        <p:txBody>
          <a:bodyPr vert="horz" lIns="91440" tIns="45720" rIns="91440" bIns="45720" rtlCol="0" anchor="ctr">
            <a:normAutofit/>
          </a:bodyPr>
          <a:lstStyle/>
          <a:p>
            <a:r>
              <a:rPr lang="en-US" dirty="0">
                <a:solidFill>
                  <a:srgbClr val="00B0F0"/>
                </a:solidFill>
              </a:rPr>
              <a:t>Lab Exercise 1</a:t>
            </a:r>
          </a:p>
        </p:txBody>
      </p:sp>
      <p:pic>
        <p:nvPicPr>
          <p:cNvPr id="2" name="Picture 1">
            <a:extLst>
              <a:ext uri="{FF2B5EF4-FFF2-40B4-BE49-F238E27FC236}">
                <a16:creationId xmlns:a16="http://schemas.microsoft.com/office/drawing/2014/main" id="{DF888AFB-E265-AF37-C6E6-D24D86EBACD1}"/>
              </a:ext>
            </a:extLst>
          </p:cNvPr>
          <p:cNvPicPr>
            <a:picLocks noChangeAspect="1"/>
          </p:cNvPicPr>
          <p:nvPr/>
        </p:nvPicPr>
        <p:blipFill>
          <a:blip r:embed="rId2"/>
          <a:stretch>
            <a:fillRect/>
          </a:stretch>
        </p:blipFill>
        <p:spPr>
          <a:xfrm>
            <a:off x="7562835" y="5023908"/>
            <a:ext cx="4419600" cy="14287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F52A9C4-45D2-32DE-093D-86C1CA0F2510}"/>
              </a:ext>
            </a:extLst>
          </p:cNvPr>
          <p:cNvPicPr>
            <a:picLocks noChangeAspect="1"/>
          </p:cNvPicPr>
          <p:nvPr/>
        </p:nvPicPr>
        <p:blipFill>
          <a:blip r:embed="rId3"/>
          <a:stretch>
            <a:fillRect/>
          </a:stretch>
        </p:blipFill>
        <p:spPr>
          <a:xfrm>
            <a:off x="4527973" y="4431193"/>
            <a:ext cx="3034862" cy="2239434"/>
          </a:xfrm>
          <a:prstGeom prst="rect">
            <a:avLst/>
          </a:prstGeom>
        </p:spPr>
      </p:pic>
      <p:pic>
        <p:nvPicPr>
          <p:cNvPr id="8" name="Picture 7">
            <a:extLst>
              <a:ext uri="{FF2B5EF4-FFF2-40B4-BE49-F238E27FC236}">
                <a16:creationId xmlns:a16="http://schemas.microsoft.com/office/drawing/2014/main" id="{0465FE38-4DD2-68DA-7FB1-6247269EB3FA}"/>
              </a:ext>
            </a:extLst>
          </p:cNvPr>
          <p:cNvPicPr>
            <a:picLocks noChangeAspect="1"/>
          </p:cNvPicPr>
          <p:nvPr/>
        </p:nvPicPr>
        <p:blipFill>
          <a:blip r:embed="rId4"/>
          <a:stretch>
            <a:fillRect/>
          </a:stretch>
        </p:blipFill>
        <p:spPr>
          <a:xfrm>
            <a:off x="7951215" y="3029844"/>
            <a:ext cx="3642840" cy="1736162"/>
          </a:xfrm>
          <a:prstGeom prst="rect">
            <a:avLst/>
          </a:prstGeom>
        </p:spPr>
      </p:pic>
      <p:pic>
        <p:nvPicPr>
          <p:cNvPr id="9" name="Picture 8">
            <a:extLst>
              <a:ext uri="{FF2B5EF4-FFF2-40B4-BE49-F238E27FC236}">
                <a16:creationId xmlns:a16="http://schemas.microsoft.com/office/drawing/2014/main" id="{CA73DFBF-8C25-1FC7-3288-765FE7025A11}"/>
              </a:ext>
            </a:extLst>
          </p:cNvPr>
          <p:cNvPicPr>
            <a:picLocks noChangeAspect="1"/>
          </p:cNvPicPr>
          <p:nvPr/>
        </p:nvPicPr>
        <p:blipFill>
          <a:blip r:embed="rId5"/>
          <a:stretch>
            <a:fillRect/>
          </a:stretch>
        </p:blipFill>
        <p:spPr>
          <a:xfrm>
            <a:off x="7684442" y="676555"/>
            <a:ext cx="3363813" cy="1557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9546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294967295"/>
          </p:nvPr>
        </p:nvSpPr>
        <p:spPr>
          <a:xfrm>
            <a:off x="947057" y="1245477"/>
            <a:ext cx="10836979" cy="5110874"/>
          </a:xfrm>
        </p:spPr>
        <p:txBody>
          <a:bodyPr>
            <a:normAutofit/>
          </a:bodyPr>
          <a:lstStyle/>
          <a:p>
            <a:pPr>
              <a:lnSpc>
                <a:spcPct val="150000"/>
              </a:lnSpc>
            </a:pPr>
            <a:r>
              <a:rPr lang="en-US" sz="2000" dirty="0"/>
              <a:t>Create the above two classes and then create a java application to find the following:</a:t>
            </a:r>
          </a:p>
          <a:p>
            <a:pPr lvl="1">
              <a:lnSpc>
                <a:spcPct val="150000"/>
              </a:lnSpc>
            </a:pPr>
            <a:r>
              <a:rPr lang="en-US" sz="1800" dirty="0"/>
              <a:t>Find the highest populated city of each country</a:t>
            </a:r>
          </a:p>
          <a:p>
            <a:pPr lvl="1">
              <a:lnSpc>
                <a:spcPct val="150000"/>
              </a:lnSpc>
            </a:pPr>
            <a:r>
              <a:rPr lang="en-US" sz="1800" dirty="0"/>
              <a:t>Find the most populated country of each continent</a:t>
            </a:r>
          </a:p>
          <a:p>
            <a:pPr lvl="1">
              <a:lnSpc>
                <a:spcPct val="150000"/>
              </a:lnSpc>
            </a:pPr>
            <a:r>
              <a:rPr lang="en-US" sz="1800" dirty="0"/>
              <a:t>Find the highest populated capital city</a:t>
            </a:r>
          </a:p>
          <a:p>
            <a:pPr>
              <a:lnSpc>
                <a:spcPct val="150000"/>
              </a:lnSpc>
            </a:pPr>
            <a:endParaRPr lang="en-US" sz="2000" dirty="0"/>
          </a:p>
        </p:txBody>
      </p:sp>
      <p:sp>
        <p:nvSpPr>
          <p:cNvPr id="4" name="Title 3"/>
          <p:cNvSpPr>
            <a:spLocks noGrp="1"/>
          </p:cNvSpPr>
          <p:nvPr>
            <p:ph type="title" idx="4294967295"/>
          </p:nvPr>
        </p:nvSpPr>
        <p:spPr>
          <a:xfrm>
            <a:off x="407963" y="187373"/>
            <a:ext cx="10515600" cy="1233464"/>
          </a:xfrm>
        </p:spPr>
        <p:txBody>
          <a:bodyPr vert="horz" lIns="91440" tIns="45720" rIns="91440" bIns="45720" rtlCol="0" anchor="ctr">
            <a:normAutofit/>
          </a:bodyPr>
          <a:lstStyle/>
          <a:p>
            <a:r>
              <a:rPr lang="en-US" dirty="0">
                <a:solidFill>
                  <a:srgbClr val="00B0F0"/>
                </a:solidFill>
              </a:rPr>
              <a:t>Lab </a:t>
            </a:r>
            <a:r>
              <a:rPr lang="en-US">
                <a:solidFill>
                  <a:srgbClr val="00B0F0"/>
                </a:solidFill>
              </a:rPr>
              <a:t>Exercise 1</a:t>
            </a:r>
            <a:endParaRPr lang="en-US" dirty="0">
              <a:solidFill>
                <a:srgbClr val="00B0F0"/>
              </a:solidFill>
            </a:endParaRPr>
          </a:p>
        </p:txBody>
      </p:sp>
    </p:spTree>
    <p:extLst>
      <p:ext uri="{BB962C8B-B14F-4D97-AF65-F5344CB8AC3E}">
        <p14:creationId xmlns:p14="http://schemas.microsoft.com/office/powerpoint/2010/main" val="216760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Interfaces in the Collections Framework</a:t>
            </a:r>
          </a:p>
        </p:txBody>
      </p:sp>
      <p:sp>
        <p:nvSpPr>
          <p:cNvPr id="2" name="Content Placeholder 1"/>
          <p:cNvSpPr>
            <a:spLocks noGrp="1"/>
          </p:cNvSpPr>
          <p:nvPr>
            <p:ph idx="1"/>
          </p:nvPr>
        </p:nvSpPr>
        <p:spPr>
          <a:xfrm>
            <a:off x="677333" y="1772529"/>
            <a:ext cx="10506481" cy="4268833"/>
          </a:xfrm>
        </p:spPr>
        <p:txBody>
          <a:bodyPr/>
          <a:lstStyle/>
          <a:p>
            <a:pPr algn="just">
              <a:lnSpc>
                <a:spcPct val="150000"/>
              </a:lnSpc>
            </a:pPr>
            <a:r>
              <a:rPr lang="en-US" dirty="0"/>
              <a:t>A List is an </a:t>
            </a:r>
            <a:r>
              <a:rPr lang="en-US" i="1" dirty="0"/>
              <a:t>ordered collection</a:t>
            </a:r>
            <a:r>
              <a:rPr lang="en-US" dirty="0"/>
              <a:t>. Elements are added into a particular position in the container.</a:t>
            </a:r>
          </a:p>
          <a:p>
            <a:pPr algn="just">
              <a:lnSpc>
                <a:spcPct val="150000"/>
              </a:lnSpc>
            </a:pPr>
            <a:r>
              <a:rPr lang="en-US" dirty="0"/>
              <a:t>The </a:t>
            </a:r>
            <a:r>
              <a:rPr lang="en-US" b="1" i="1" dirty="0"/>
              <a:t>ListIterator</a:t>
            </a:r>
            <a:r>
              <a:rPr lang="en-US" dirty="0"/>
              <a:t> interface is a subinterface of Iterator. It defines a method for adding an element before the iterator position.</a:t>
            </a:r>
          </a:p>
          <a:p>
            <a:pPr algn="just">
              <a:lnSpc>
                <a:spcPct val="150000"/>
              </a:lnSpc>
            </a:pPr>
            <a:r>
              <a:rPr lang="en-US" dirty="0"/>
              <a:t>The Set interface is identical to the Collection interface, but the behavior of the methods is more tightly defined. </a:t>
            </a:r>
            <a:r>
              <a:rPr lang="en-US" b="1" i="1" dirty="0">
                <a:solidFill>
                  <a:srgbClr val="7030A0"/>
                </a:solidFill>
              </a:rPr>
              <a:t>The add method of a set should reject duplicates.</a:t>
            </a:r>
          </a:p>
        </p:txBody>
      </p:sp>
    </p:spTree>
    <p:extLst>
      <p:ext uri="{BB962C8B-B14F-4D97-AF65-F5344CB8AC3E}">
        <p14:creationId xmlns:p14="http://schemas.microsoft.com/office/powerpoint/2010/main" val="192932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Interfaces in the Collections Framework</a:t>
            </a:r>
          </a:p>
        </p:txBody>
      </p:sp>
      <p:sp>
        <p:nvSpPr>
          <p:cNvPr id="2" name="Content Placeholder 1"/>
          <p:cNvSpPr>
            <a:spLocks noGrp="1"/>
          </p:cNvSpPr>
          <p:nvPr>
            <p:ph idx="1"/>
          </p:nvPr>
        </p:nvSpPr>
        <p:spPr>
          <a:xfrm>
            <a:off x="677334" y="1533379"/>
            <a:ext cx="10844106" cy="4507984"/>
          </a:xfrm>
        </p:spPr>
        <p:txBody>
          <a:bodyPr/>
          <a:lstStyle/>
          <a:p>
            <a:pPr algn="just">
              <a:lnSpc>
                <a:spcPct val="150000"/>
              </a:lnSpc>
            </a:pPr>
            <a:r>
              <a:rPr lang="en-US" dirty="0"/>
              <a:t>The </a:t>
            </a:r>
            <a:r>
              <a:rPr lang="en-US" b="1" i="1" dirty="0" err="1"/>
              <a:t>SortedSet</a:t>
            </a:r>
            <a:r>
              <a:rPr lang="en-US" dirty="0"/>
              <a:t> and </a:t>
            </a:r>
            <a:r>
              <a:rPr lang="en-US" b="1" i="1" dirty="0" err="1"/>
              <a:t>SortedMap</a:t>
            </a:r>
            <a:r>
              <a:rPr lang="en-US" dirty="0"/>
              <a:t> interfaces expose the comparator object used for sorting, and they define methods to obtain views of subsets of the collections.</a:t>
            </a:r>
          </a:p>
          <a:p>
            <a:pPr algn="just">
              <a:lnSpc>
                <a:spcPct val="150000"/>
              </a:lnSpc>
            </a:pPr>
            <a:r>
              <a:rPr lang="en-US" dirty="0"/>
              <a:t>Java SE 6 introduced interfaces </a:t>
            </a:r>
            <a:r>
              <a:rPr lang="en-US" b="1" i="1" dirty="0" err="1"/>
              <a:t>NavigableSet</a:t>
            </a:r>
            <a:r>
              <a:rPr lang="en-US" dirty="0"/>
              <a:t> and </a:t>
            </a:r>
            <a:r>
              <a:rPr lang="en-US" b="1" i="1" dirty="0" err="1"/>
              <a:t>NavigableMap</a:t>
            </a:r>
            <a:r>
              <a:rPr lang="en-US" dirty="0"/>
              <a:t> that contain additional methods for searching and traversal in sorted sets and maps.</a:t>
            </a:r>
          </a:p>
          <a:p>
            <a:pPr algn="just">
              <a:lnSpc>
                <a:spcPct val="150000"/>
              </a:lnSpc>
            </a:pPr>
            <a:r>
              <a:rPr lang="en-US" dirty="0"/>
              <a:t>The </a:t>
            </a:r>
            <a:r>
              <a:rPr lang="en-US" b="1" i="1" dirty="0"/>
              <a:t>TreeSet</a:t>
            </a:r>
            <a:r>
              <a:rPr lang="en-US" dirty="0"/>
              <a:t> and </a:t>
            </a:r>
            <a:r>
              <a:rPr lang="en-US" b="1" i="1" dirty="0"/>
              <a:t>TreeMap</a:t>
            </a:r>
            <a:r>
              <a:rPr lang="en-US" dirty="0"/>
              <a:t> classes implement these interfaces.</a:t>
            </a:r>
            <a:endParaRPr lang="en-US" b="1" i="1" dirty="0">
              <a:solidFill>
                <a:srgbClr val="7030A0"/>
              </a:solidFill>
            </a:endParaRPr>
          </a:p>
        </p:txBody>
      </p:sp>
    </p:spTree>
    <p:extLst>
      <p:ext uri="{BB962C8B-B14F-4D97-AF65-F5344CB8AC3E}">
        <p14:creationId xmlns:p14="http://schemas.microsoft.com/office/powerpoint/2010/main" val="284638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Concrete Collections</a:t>
            </a:r>
          </a:p>
        </p:txBody>
      </p:sp>
      <p:sp>
        <p:nvSpPr>
          <p:cNvPr id="2" name="Content Placeholder 1"/>
          <p:cNvSpPr>
            <a:spLocks noGrp="1"/>
          </p:cNvSpPr>
          <p:nvPr>
            <p:ph idx="1"/>
          </p:nvPr>
        </p:nvSpPr>
        <p:spPr>
          <a:xfrm>
            <a:off x="677334" y="1547447"/>
            <a:ext cx="10844106" cy="4493916"/>
          </a:xfrm>
        </p:spPr>
        <p:txBody>
          <a:bodyPr/>
          <a:lstStyle/>
          <a:p>
            <a:pPr algn="just">
              <a:lnSpc>
                <a:spcPct val="150000"/>
              </a:lnSpc>
            </a:pPr>
            <a:r>
              <a:rPr lang="en-US" dirty="0"/>
              <a:t>The following slides show the collections in the Java library and briefly describes the purpose of each collection class.</a:t>
            </a:r>
          </a:p>
          <a:p>
            <a:pPr algn="just">
              <a:lnSpc>
                <a:spcPct val="150000"/>
              </a:lnSpc>
            </a:pPr>
            <a:r>
              <a:rPr lang="en-US" dirty="0"/>
              <a:t>All classes in the below table implement the </a:t>
            </a:r>
            <a:r>
              <a:rPr lang="en-US" b="1" i="1" dirty="0"/>
              <a:t>Collection</a:t>
            </a:r>
            <a:r>
              <a:rPr lang="en-US" dirty="0"/>
              <a:t> interface, with the exception of the classes with names ending in </a:t>
            </a:r>
            <a:r>
              <a:rPr lang="en-US" b="1" i="1" dirty="0"/>
              <a:t>Map</a:t>
            </a:r>
            <a:r>
              <a:rPr lang="en-US" dirty="0"/>
              <a:t>. Those classes implement the Map interface instead.</a:t>
            </a:r>
          </a:p>
        </p:txBody>
      </p:sp>
    </p:spTree>
    <p:extLst>
      <p:ext uri="{BB962C8B-B14F-4D97-AF65-F5344CB8AC3E}">
        <p14:creationId xmlns:p14="http://schemas.microsoft.com/office/powerpoint/2010/main" val="1227853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PT_AGENDA_SLIDE_TAG" val="{&quot;Id&quot;:&quot;DE27A3E6-649C-4E97-BA0E-55079ECE55B3&quot;,&quot;Title&quot;:&quot;The History and Evolution of Java&quot;,&quot;Level&quot;:0,&quot;Version&quot;:&quot;1.6.762.0&quot;}"/>
</p:tagLst>
</file>

<file path=ppt/tags/tag10.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11.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12.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13.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14.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15.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16.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17.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18.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19.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0.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1.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2.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3.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4.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5.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6.xml><?xml version="1.0" encoding="utf-8"?>
<p:tagLst xmlns:a="http://schemas.openxmlformats.org/drawingml/2006/main" xmlns:r="http://schemas.openxmlformats.org/officeDocument/2006/relationships" xmlns:p="http://schemas.openxmlformats.org/presentationml/2006/main">
  <p:tag name="POWER_USER_PPT_AGENDA_SLIDE_TAG" val="{&quot;Id&quot;:&quot;DE27A3E6-649C-4E97-BA0E-55079ECE55B3&quot;,&quot;Title&quot;:&quot;The History and Evolution of Java&quot;,&quot;Level&quot;:0,&quot;Version&quot;:&quot;1.6.762.0&quot;}"/>
</p:tagLst>
</file>

<file path=ppt/tags/tag27.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8.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29.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0.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1.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2.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3.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4.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5.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6.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7.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8.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39.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0.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1.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2.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3.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4.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5.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6.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7.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8.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49.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5.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6.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7.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8.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ags/tag9.xml><?xml version="1.0" encoding="utf-8"?>
<p:tagLst xmlns:a="http://schemas.openxmlformats.org/drawingml/2006/main" xmlns:r="http://schemas.openxmlformats.org/officeDocument/2006/relationships" xmlns:p="http://schemas.openxmlformats.org/presentationml/2006/main">
  <p:tag name="POWER_USER_AGENDA_SHAPE_NAME" val="POWER_USER_AGENDA_SHAPE_NAM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0C9F628824264CB21996254EF5C83B" ma:contentTypeVersion="12" ma:contentTypeDescription="Create a new document." ma:contentTypeScope="" ma:versionID="8e41412d5fa06118641a8174ab8b784d">
  <xsd:schema xmlns:xsd="http://www.w3.org/2001/XMLSchema" xmlns:xs="http://www.w3.org/2001/XMLSchema" xmlns:p="http://schemas.microsoft.com/office/2006/metadata/properties" xmlns:ns2="f894b662-64d7-49da-8371-1e7bea0bc874" xmlns:ns3="36860e64-a400-4035-9ebf-caf91c102eb6" targetNamespace="http://schemas.microsoft.com/office/2006/metadata/properties" ma:root="true" ma:fieldsID="fcfe0edc099c3db4c53b2e2220fff8d3" ns2:_="" ns3:_="">
    <xsd:import namespace="f894b662-64d7-49da-8371-1e7bea0bc874"/>
    <xsd:import namespace="36860e64-a400-4035-9ebf-caf91c102e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94b662-64d7-49da-8371-1e7bea0bc8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860e64-a400-4035-9ebf-caf91c102eb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72367e4-660f-4f26-8f83-db86b63f0c9f}" ma:internalName="TaxCatchAll" ma:showField="CatchAllData" ma:web="36860e64-a400-4035-9ebf-caf91c102e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894b662-64d7-49da-8371-1e7bea0bc874">
      <Terms xmlns="http://schemas.microsoft.com/office/infopath/2007/PartnerControls"/>
    </lcf76f155ced4ddcb4097134ff3c332f>
    <TaxCatchAll xmlns="36860e64-a400-4035-9ebf-caf91c102eb6" xsi:nil="true"/>
  </documentManagement>
</p:properties>
</file>

<file path=customXml/itemProps1.xml><?xml version="1.0" encoding="utf-8"?>
<ds:datastoreItem xmlns:ds="http://schemas.openxmlformats.org/officeDocument/2006/customXml" ds:itemID="{88C1FB54-F69F-441B-8F5A-86FF3F9A0545}"/>
</file>

<file path=customXml/itemProps2.xml><?xml version="1.0" encoding="utf-8"?>
<ds:datastoreItem xmlns:ds="http://schemas.openxmlformats.org/officeDocument/2006/customXml" ds:itemID="{F45CF355-8BF6-4AAD-964D-84B135DED0E3}"/>
</file>

<file path=customXml/itemProps3.xml><?xml version="1.0" encoding="utf-8"?>
<ds:datastoreItem xmlns:ds="http://schemas.openxmlformats.org/officeDocument/2006/customXml" ds:itemID="{141F8543-3584-45BD-BD4C-733EE0FD824A}"/>
</file>

<file path=docProps/app.xml><?xml version="1.0" encoding="utf-8"?>
<Properties xmlns="http://schemas.openxmlformats.org/officeDocument/2006/extended-properties" xmlns:vt="http://schemas.openxmlformats.org/officeDocument/2006/docPropsVTypes">
  <Template>Facet</Template>
  <TotalTime>6495</TotalTime>
  <Words>4515</Words>
  <Application>Microsoft Office PowerPoint</Application>
  <PresentationFormat>Widescreen</PresentationFormat>
  <Paragraphs>539</Paragraphs>
  <Slides>63</Slides>
  <Notes>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Consolas</vt:lpstr>
      <vt:lpstr>Courier New</vt:lpstr>
      <vt:lpstr>Oxygen</vt:lpstr>
      <vt:lpstr>Trebuchet MS</vt:lpstr>
      <vt:lpstr>Wingdings</vt:lpstr>
      <vt:lpstr>Wingdings 3</vt:lpstr>
      <vt:lpstr>Facet</vt:lpstr>
      <vt:lpstr>CORE JAVA PROGRAMMING</vt:lpstr>
      <vt:lpstr>Agenda</vt:lpstr>
      <vt:lpstr>Agenda</vt:lpstr>
      <vt:lpstr>Lesson 10 Java Collections  </vt:lpstr>
      <vt:lpstr>Introduction to Java Collection Framework</vt:lpstr>
      <vt:lpstr>Interfaces in the Collections Framework</vt:lpstr>
      <vt:lpstr>Interfaces in the Collections Framework</vt:lpstr>
      <vt:lpstr>Interfaces in the Collections Framework</vt:lpstr>
      <vt:lpstr>Concrete Collections</vt:lpstr>
      <vt:lpstr>Classes in the collections framework</vt:lpstr>
      <vt:lpstr>Classes in the collections framework</vt:lpstr>
      <vt:lpstr>Classes in the collections framework</vt:lpstr>
      <vt:lpstr>Classes in the collections framework</vt:lpstr>
      <vt:lpstr>Linked Lists</vt:lpstr>
      <vt:lpstr>Linked Lists</vt:lpstr>
      <vt:lpstr>Linked Lists</vt:lpstr>
      <vt:lpstr>Linked Lists</vt:lpstr>
      <vt:lpstr>Linked Lists</vt:lpstr>
      <vt:lpstr>Linked Lists - Example</vt:lpstr>
      <vt:lpstr>Linked Lists - Example</vt:lpstr>
      <vt:lpstr>Linked Lists - Example</vt:lpstr>
      <vt:lpstr>Linked Lists - Example</vt:lpstr>
      <vt:lpstr>Lists</vt:lpstr>
      <vt:lpstr>Maps</vt:lpstr>
      <vt:lpstr>Basic Map Operations</vt:lpstr>
      <vt:lpstr>Basic Map Operations</vt:lpstr>
      <vt:lpstr>Basic Map Operations</vt:lpstr>
      <vt:lpstr>Basic Map Operations</vt:lpstr>
      <vt:lpstr>Basic Map Operations</vt:lpstr>
      <vt:lpstr>Basic Map Operations - Example</vt:lpstr>
      <vt:lpstr>Basic Map Operations - Example</vt:lpstr>
      <vt:lpstr>Basic Map Operations - Example</vt:lpstr>
      <vt:lpstr>Basic Map Operations - Example</vt:lpstr>
      <vt:lpstr>Map Example-Output</vt:lpstr>
      <vt:lpstr>Lesson 9 Java Stream API  </vt:lpstr>
      <vt:lpstr>Stream API</vt:lpstr>
      <vt:lpstr>Stream API: Stream Pipelines</vt:lpstr>
      <vt:lpstr>Stream API: Stream Pipelines</vt:lpstr>
      <vt:lpstr>Stream API: Intermediate Operations</vt:lpstr>
      <vt:lpstr>PowerPoint Presentation</vt:lpstr>
      <vt:lpstr>Stream API: Terminal Operations</vt:lpstr>
      <vt:lpstr>Stream API: Common Intermediate Stream Operations</vt:lpstr>
      <vt:lpstr>Stream API: Common Terminal Stream Operations</vt:lpstr>
      <vt:lpstr>PowerPoint Presentation</vt:lpstr>
      <vt:lpstr>PowerPoint Presentation</vt:lpstr>
      <vt:lpstr>PowerPoint Presentation</vt:lpstr>
      <vt:lpstr>Stream API Example</vt:lpstr>
      <vt:lpstr>PowerPoint Presentation</vt:lpstr>
      <vt:lpstr>PowerPoint Presentation</vt:lpstr>
      <vt:lpstr>PowerPoint Presentation</vt:lpstr>
      <vt:lpstr>PowerPoint Presentation</vt:lpstr>
      <vt:lpstr>PowerPoint Presentation</vt:lpstr>
      <vt:lpstr>Another Stream API Example</vt:lpstr>
      <vt:lpstr>Another Stream API Example</vt:lpstr>
      <vt:lpstr>PowerPoint Presentation</vt:lpstr>
      <vt:lpstr>PowerPoint Presentation</vt:lpstr>
      <vt:lpstr>Another Stream API Example</vt:lpstr>
      <vt:lpstr>Parallel data processing and performance</vt:lpstr>
      <vt:lpstr>Parallel data processing and performance</vt:lpstr>
      <vt:lpstr>Lab Exercises</vt:lpstr>
      <vt:lpstr>Lab Exercise 1</vt:lpstr>
      <vt:lpstr>Lab Exercise 1</vt:lpstr>
      <vt:lpstr>Lab Exercise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Application  for IOS using Swift</dc:title>
  <dc:creator>Eman</dc:creator>
  <cp:lastModifiedBy>Eman Hesham</cp:lastModifiedBy>
  <cp:revision>369</cp:revision>
  <dcterms:created xsi:type="dcterms:W3CDTF">2018-09-28T01:26:21Z</dcterms:created>
  <dcterms:modified xsi:type="dcterms:W3CDTF">2025-02-03T19:26:24Z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0x010100E70C9F628824264CB21996254EF5C83B</vt:lpwstr>
  </property>
  <property fmtid="{D5CDD505-2E9C-101B-9397-08002B2CF9AE}" pid="3" name="Order">
    <vt:r8>36300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