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4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253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756E64-BB94-4035-A68A-861E17B282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E9B75A-09FB-48AC-93DF-C4AE2EC8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#re_2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#re_3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techgig.com/technology/all-about-peregrine-a-python-like-programming-language/articleshow/90047531.cms" TargetMode="External"/><Relationship Id="rId2" Type="http://schemas.openxmlformats.org/officeDocument/2006/relationships/hyperlink" Target="https://youtu.be/mhpslN-OD_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90EEAC-78CD-1FDC-7344-29C46C900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15" y="2222528"/>
            <a:ext cx="4199076" cy="2624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E55A46-2F92-60C0-612C-8E0957C02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7" y="2116729"/>
            <a:ext cx="4320210" cy="2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1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1C2D-D51C-A266-3429-8B2A78C5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Session 1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2400" dirty="0">
                <a:latin typeface="Algerian" panose="04020705040A02060702" pitchFamily="82" charset="0"/>
              </a:rPr>
              <a:t>28/8/2022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C1DC-C41E-668F-C2C1-81A9472F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1:</a:t>
            </a:r>
            <a:endParaRPr lang="en-US" sz="30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is the Object Oriented Design?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process of using an object oriented to design a computing system &amp; application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-OOD used in designing the system architecture &amp; layout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-Developed to improve the accuracy of the code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-This technique enables the implementation of software based on objects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Where it used?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used to create software that solve the real-world problem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Who use it?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93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4587-D074-8057-23AE-39442FC8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724831"/>
            <a:ext cx="10614991" cy="5408337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2:</a:t>
            </a:r>
            <a:endParaRPr lang="en-US" sz="30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is the operating system core languages?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C/C++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3: </a:t>
            </a:r>
            <a:endParaRPr lang="en-US" sz="30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is the first programming languages?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sz="2000" dirty="0"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Ada(1883)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Assembly(1949)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Autocode(1952)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FORTRAN(1957)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Algol(1958)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COBOL(1959)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LISP(1959)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BASIC(1964)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Pascal(1970)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Smalltalk(1972)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602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1DD7-B8EC-22BF-0F1C-4BB61C83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609600"/>
            <a:ext cx="10770703" cy="5567363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4: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Is the types of programming languages?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Concatenative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Concurrent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Declarative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Commend line interface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Procedural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Markup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5: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Are the programming languages which like python?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2000" dirty="0"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Peregrine</a:t>
            </a: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is a 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programming language</a:t>
            </a: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that is like Python, but the execution of this programming language is similar to that of 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Although the 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programming language was easy to use, the programming language is a bit slow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752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7F3448-9193-070A-DB1F-F1613431B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562956"/>
              </p:ext>
            </p:extLst>
          </p:nvPr>
        </p:nvGraphicFramePr>
        <p:xfrm>
          <a:off x="1603513" y="1765128"/>
          <a:ext cx="8156850" cy="258907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078425">
                  <a:extLst>
                    <a:ext uri="{9D8B030D-6E8A-4147-A177-3AD203B41FA5}">
                      <a16:colId xmlns:a16="http://schemas.microsoft.com/office/drawing/2014/main" val="1577110044"/>
                    </a:ext>
                  </a:extLst>
                </a:gridCol>
                <a:gridCol w="4078425">
                  <a:extLst>
                    <a:ext uri="{9D8B030D-6E8A-4147-A177-3AD203B41FA5}">
                      <a16:colId xmlns:a16="http://schemas.microsoft.com/office/drawing/2014/main" val="838776878"/>
                    </a:ext>
                  </a:extLst>
                </a:gridCol>
              </a:tblGrid>
              <a:tr h="361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Open Source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 Open Source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234738"/>
                  </a:ext>
                </a:extLst>
              </a:tr>
              <a:tr h="25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JavaScript 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C++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427983"/>
                  </a:ext>
                </a:extLst>
              </a:tr>
              <a:tr h="25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Python 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989350"/>
                  </a:ext>
                </a:extLst>
              </a:tr>
              <a:tr h="25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R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C#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28202"/>
                  </a:ext>
                </a:extLst>
              </a:tr>
              <a:tr h="25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Kotlin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F#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841774"/>
                  </a:ext>
                </a:extLst>
              </a:tr>
              <a:tr h="25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PHP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429880"/>
                  </a:ext>
                </a:extLst>
              </a:tr>
              <a:tr h="25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Ruby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Swift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909521"/>
                  </a:ext>
                </a:extLst>
              </a:tr>
              <a:tr h="25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Perl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Objective 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883230"/>
                  </a:ext>
                </a:extLst>
              </a:tr>
              <a:tr h="25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TypeScript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42831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45D78E0B-D8F5-23FA-625A-3711B2EEC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69" y="589038"/>
            <a:ext cx="105619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6: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rlow Solid Italic" panose="04030604020F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List 10 open source languages and 10 not open source languages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F8EB4-9BFA-23A6-A1FE-B80E2039CB86}"/>
              </a:ext>
            </a:extLst>
          </p:cNvPr>
          <p:cNvSpPr txBox="1"/>
          <p:nvPr/>
        </p:nvSpPr>
        <p:spPr>
          <a:xfrm>
            <a:off x="291546" y="4370455"/>
            <a:ext cx="11582401" cy="2362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7: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Advantages of JavaScript compared with all languages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Link between front end &amp; backend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It’s a dynamic language 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يعنى تقدر تشكلها زى ما انت عايز</a:t>
            </a:r>
            <a:endParaRPr lang="en-US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Used for develop mobile apps + desktop apps</a:t>
            </a:r>
          </a:p>
        </p:txBody>
      </p:sp>
    </p:spTree>
    <p:extLst>
      <p:ext uri="{BB962C8B-B14F-4D97-AF65-F5344CB8AC3E}">
        <p14:creationId xmlns:p14="http://schemas.microsoft.com/office/powerpoint/2010/main" val="3528825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79D-6DD6-5D19-F9D6-67D42A0E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7" y="291548"/>
            <a:ext cx="10515600" cy="5819154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8: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is the fragmentation?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processes are loaded and removed from memory, the free memory space is broken into little pieces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solidFill>
                <a:srgbClr val="202124"/>
              </a:solidFill>
              <a:effectLst/>
              <a:latin typeface="Harlow Solid Italic" panose="04030604020F02020D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solidFill>
                <a:srgbClr val="202124"/>
              </a:solidFill>
              <a:latin typeface="Harlow Solid Italic" panose="04030604020F02020D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608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753F-C54F-8DC8-403E-32402891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solidFill>
                  <a:srgbClr val="202124"/>
                </a:solidFill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References: </a:t>
            </a:r>
            <a:endParaRPr lang="en-US" sz="36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800" b="1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800"/>
              <a:buFont typeface="+mj-lt"/>
              <a:buAutoNum type="arabicPeriod"/>
            </a:pPr>
            <a:r>
              <a:rPr lang="en-US" sz="2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https://youtu.be/mhpslN-OD_o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800"/>
              <a:buFont typeface="+mj-lt"/>
              <a:buAutoNum type="arabicPeriod"/>
            </a:pPr>
            <a:r>
              <a:rPr lang="en-US" sz="2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https://content.techgig.com/technology/all-about-peregrine-a-python-like-programming-language/articleshow/90047531.cms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6078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85</TotalTime>
  <Words>353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Arial</vt:lpstr>
      <vt:lpstr>Broadway</vt:lpstr>
      <vt:lpstr>Calibri</vt:lpstr>
      <vt:lpstr>Calibri Light</vt:lpstr>
      <vt:lpstr>Century Gothic</vt:lpstr>
      <vt:lpstr>Courier New</vt:lpstr>
      <vt:lpstr>Garamond</vt:lpstr>
      <vt:lpstr>Harlow Solid Italic</vt:lpstr>
      <vt:lpstr>Symbol</vt:lpstr>
      <vt:lpstr>Savon</vt:lpstr>
      <vt:lpstr>PowerPoint Presentation</vt:lpstr>
      <vt:lpstr>Session 1 28/8/2022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ندى طارق محمود محمد</dc:creator>
  <cp:lastModifiedBy>ندى طارق محمود محمد</cp:lastModifiedBy>
  <cp:revision>1</cp:revision>
  <dcterms:created xsi:type="dcterms:W3CDTF">2022-09-21T07:41:45Z</dcterms:created>
  <dcterms:modified xsi:type="dcterms:W3CDTF">2022-09-21T09:06:50Z</dcterms:modified>
</cp:coreProperties>
</file>