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7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22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335978-DFB2-4118-B3FA-86F7364E6D9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A5BD70-9B8D-4E91-ABB7-9DFCA2BE78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741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#r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#r2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r5"/><Relationship Id="rId2" Type="http://schemas.openxmlformats.org/officeDocument/2006/relationships/hyperlink" Target="#r4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27857/thread-operating-systems" TargetMode="External"/><Relationship Id="rId2" Type="http://schemas.openxmlformats.org/officeDocument/2006/relationships/hyperlink" Target="https://www.educative.io/answers/anaconda-vs-minico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9823936/how-do-i-determine-what-type-of-exception-occurred" TargetMode="External"/><Relationship Id="rId5" Type="http://schemas.openxmlformats.org/officeDocument/2006/relationships/hyperlink" Target="https://www.educative.io/answers/what-is-a-hash-table" TargetMode="External"/><Relationship Id="rId4" Type="http://schemas.openxmlformats.org/officeDocument/2006/relationships/hyperlink" Target="https://www.codecademy.com/resources/blog/what-is-a-frame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83BEE-C561-5E8D-7C7A-B159E99C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2279374"/>
            <a:ext cx="4465983" cy="301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5643D-73F1-BD5D-6A5C-ADB190541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5" y="2279374"/>
            <a:ext cx="4678017" cy="301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8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26C6-6FD6-BAF6-F454-D7BD5BC6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63825"/>
            <a:ext cx="11264348" cy="5976731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2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Session 3</a:t>
            </a:r>
            <a:endParaRPr lang="en-US" sz="4200" dirty="0">
              <a:effectLst/>
              <a:latin typeface="Algerian" panose="04020705040A020607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1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30/8/2022</a:t>
            </a:r>
            <a:endParaRPr lang="en-US" sz="2100" dirty="0">
              <a:effectLst/>
              <a:latin typeface="Algerian" panose="04020705040A020607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1: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miniconda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&amp; what is the difference between it an anaconda ?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en-US" sz="2000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 err="1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Miniconda</a:t>
            </a:r>
            <a:r>
              <a:rPr lang="en-US" sz="170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 free minimal installer for </a:t>
            </a:r>
            <a:r>
              <a:rPr lang="en-US" sz="1700" dirty="0" err="1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conda</a:t>
            </a:r>
            <a:r>
              <a:rPr lang="en-US" sz="170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It is a small, bootstrap version of Anaconda that includes only </a:t>
            </a:r>
            <a:r>
              <a:rPr lang="en-US" sz="1700" dirty="0" err="1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conda</a:t>
            </a:r>
            <a:r>
              <a:rPr lang="en-US" sz="170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Python, the packages they depend on, and a small number of other useful packages, including pip, </a:t>
            </a:r>
            <a:r>
              <a:rPr lang="en-US" sz="1700" dirty="0" err="1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sz="1700" dirty="0">
                <a:solidFill>
                  <a:srgbClr val="40404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a few others. 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essentially two main differences: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375"/>
              </a:spcAft>
              <a:buNone/>
              <a:tabLst>
                <a:tab pos="914400" algn="l"/>
              </a:tabLst>
            </a:pPr>
            <a:r>
              <a:rPr lang="en-US" sz="1700" b="1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packages:</a:t>
            </a: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Anaconda comes with over 150 data science packages, </a:t>
            </a: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375"/>
              </a:spcAft>
              <a:buNone/>
              <a:tabLst>
                <a:tab pos="914400" algn="l"/>
              </a:tabLst>
            </a:pP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whereas </a:t>
            </a:r>
            <a:r>
              <a:rPr lang="en-US" sz="1700" dirty="0" err="1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miniconda</a:t>
            </a: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comes with only a handful.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375"/>
              </a:spcAft>
              <a:buNone/>
              <a:tabLst>
                <a:tab pos="914400" algn="l"/>
              </a:tabLst>
            </a:pPr>
            <a:r>
              <a:rPr lang="en-US" sz="1700" b="1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Interface:</a:t>
            </a: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Anaconda has a graphical user interface (GUI) called the Navigator,</a:t>
            </a:r>
          </a:p>
          <a:p>
            <a:pPr marL="274320" lvl="1" indent="0">
              <a:lnSpc>
                <a:spcPct val="107000"/>
              </a:lnSpc>
              <a:spcBef>
                <a:spcPts val="0"/>
              </a:spcBef>
              <a:spcAft>
                <a:spcPts val="375"/>
              </a:spcAft>
              <a:buNone/>
              <a:tabLst>
                <a:tab pos="914400" algn="l"/>
              </a:tabLst>
            </a:pP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while </a:t>
            </a:r>
            <a:r>
              <a:rPr lang="en-US" sz="1700" dirty="0" err="1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miniconda</a:t>
            </a:r>
            <a:r>
              <a:rPr lang="en-US" sz="1700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has a command-line interface.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endParaRPr lang="en-US" sz="2600" b="1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971D9-FB48-CF16-6805-2F69639F5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9" t="9325" r="16399" b="12506"/>
          <a:stretch/>
        </p:blipFill>
        <p:spPr bwMode="auto">
          <a:xfrm>
            <a:off x="7487479" y="3687656"/>
            <a:ext cx="4267199" cy="2580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66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F146-D859-8A10-9A72-86668DD4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463826"/>
            <a:ext cx="11251094" cy="587071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2:</a:t>
            </a:r>
            <a:r>
              <a:rPr lang="en-US" sz="2800" dirty="0">
                <a:solidFill>
                  <a:srgbClr val="000000"/>
                </a:solidFill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Not clean code and someone who optimized it into a clean code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Meaningful names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Bad: var d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Good: var elapsedTimeinDays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Avoid Disinformation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Bad: 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accountlist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=[]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Good: var accounts=[]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Searchable Names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Bad: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student.classes.length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&lt;7) //do something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Good: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student.classes.length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&lt;MAX_CLASSES_PER_STUDENT) //do something</a:t>
            </a:r>
          </a:p>
          <a:p>
            <a:pPr marL="54864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A18C-24F3-0CBE-CAA2-46D6AD8DB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00878"/>
            <a:ext cx="11317356" cy="6056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3: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framework and its benefits ?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2200" b="1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 framework is a structure that you can build software on. It serves as a foundation, so you're not starting entirely from scratch. Frameworks are typically associated with a specific programming language and are suited to different types of tasks.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Let's say you're building a house. You could pour the foundation and frame the house yourself. It would take a lot of time, but you could do it. If all of that were already done for you, though, it would save you quite a bit of effort — especially if it was done by expert home builders.</a:t>
            </a: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In software development, a framework serves a similar purpose. It's designed and tested by other Software Developers and Engineers, so you know it's a solid foundation.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 house isn't complete with just the framework, though. Similarly, a framework in software development is a starting point, but you add higher-level functionality to it to make it work.</a:t>
            </a: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Its benefits: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Saving software professionals time and energy.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Secure.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Allowing coders to focus on tasks more specific to their project.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Creating clean and adaptable code.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Avoid duplicate Codes.					</a:t>
            </a:r>
            <a:r>
              <a:rPr lang="en-US" sz="1700" dirty="0">
                <a:solidFill>
                  <a:srgbClr val="2D2D2D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	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" marR="0" indent="0" fontAlgn="base">
              <a:spcBef>
                <a:spcPts val="0"/>
              </a:spcBef>
              <a:spcAft>
                <a:spcPts val="18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A835-5D10-7555-AB67-0C17563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8" y="446598"/>
            <a:ext cx="11284226" cy="5901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4: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What is the most popular processors in pc and smartphones?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pc: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 Core i7-12700H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 Core i9-12900H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 Core i7-12800H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AMD Ryzen 7 6800H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 Core i5-12500H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smartphones: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Apple A15 Bionic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Dimensity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9000 Plus (Media Teck)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Snapdragon 8 Plus Gen1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Dimensity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9000  (Media Teck)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+mj-lt"/>
              <a:buAutoNum type="arabicPeriod"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Snapdragon 8 Gen1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5: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How to make Recursion faster than iteration on a processors that doesn’t support multithreading?</a:t>
            </a:r>
            <a:endParaRPr lang="en-US" sz="2000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315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</a:t>
            </a:r>
            <a:r>
              <a:rPr lang="en-US" sz="17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Memoization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30E8-8D3F-384A-A6BE-818B2D9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371060"/>
            <a:ext cx="11304103" cy="60694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6: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what is hashtables ? why we use hash tables in unordered list?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table</a:t>
            </a:r>
            <a:r>
              <a:rPr lang="en-US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is a type of data structure that stores key-value pairs. The key is sent to a hash function that performs arithmetic operations on it. The result (commonly called the </a:t>
            </a:r>
            <a:r>
              <a:rPr lang="en-US" i="1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value</a:t>
            </a:r>
            <a:r>
              <a:rPr lang="en-US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or </a:t>
            </a:r>
            <a:r>
              <a:rPr lang="en-US" i="1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dirty="0">
                <a:solidFill>
                  <a:srgbClr val="3D3D4E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is the index of the key-value pair in the hash table.</a:t>
            </a: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3D3D4E"/>
              </a:solidFill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rgbClr val="3D3D4E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rgbClr val="3D3D4E"/>
              </a:solidFill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rgbClr val="3D3D4E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rgbClr val="3D3D4E"/>
              </a:solidFill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b="1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Task 7: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800"/>
              <a:buFont typeface="Symbol" panose="05050102010706020507" pitchFamily="18" charset="2"/>
              <a:buChar char=""/>
            </a:pP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how to print the error type for the user in try catch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en-US" sz="2100" b="1" u="sng" dirty="0">
                <a:solidFill>
                  <a:schemeClr val="accent5">
                    <a:lumMod val="75000"/>
                  </a:schemeClr>
                </a:solidFill>
                <a:effectLst/>
                <a:latin typeface="Broadway" panose="04040905080B02020502" pitchFamily="82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lang="en-US" sz="2100" b="1" dirty="0">
              <a:solidFill>
                <a:schemeClr val="accent5">
                  <a:lumMod val="75000"/>
                </a:schemeClr>
              </a:solidFill>
              <a:effectLst/>
              <a:latin typeface="Broadway" panose="04040905080B020205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Try:</a:t>
            </a:r>
          </a:p>
          <a:p>
            <a:pPr marL="54864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Somefunction</a:t>
            </a:r>
            <a:r>
              <a:rPr lang="en-US" sz="1800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Except Exception as ex:</a:t>
            </a:r>
          </a:p>
          <a:p>
            <a:pPr marL="54864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Template=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"An exception of type {0} occurred. Arguments:\n{1!r}“</a:t>
            </a:r>
          </a:p>
          <a:p>
            <a:pPr marL="54864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Message=</a:t>
            </a:r>
            <a:r>
              <a:rPr lang="en-US" sz="1800" dirty="0" err="1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emplate.format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(type(ex).__name__,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ex.args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54864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Print(Message)</a:t>
            </a:r>
            <a:endParaRPr lang="en-US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b="1" dirty="0">
              <a:solidFill>
                <a:srgbClr val="3D3D4E"/>
              </a:solidFill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BA78D-C722-3F2F-9F3C-59F1BE2A8E8D}"/>
              </a:ext>
            </a:extLst>
          </p:cNvPr>
          <p:cNvCxnSpPr/>
          <p:nvPr/>
        </p:nvCxnSpPr>
        <p:spPr>
          <a:xfrm>
            <a:off x="1426459" y="2557476"/>
            <a:ext cx="88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6A63A-8E41-221C-AD98-8619D987432D}"/>
              </a:ext>
            </a:extLst>
          </p:cNvPr>
          <p:cNvCxnSpPr/>
          <p:nvPr/>
        </p:nvCxnSpPr>
        <p:spPr>
          <a:xfrm>
            <a:off x="2714018" y="2557476"/>
            <a:ext cx="88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4CFF60AF-F0D2-6FAB-27F1-6BBD89C1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78" y="1800310"/>
            <a:ext cx="146604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Example: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Let table Size=7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D5C40D0-DD12-B6DE-7FB0-B62CA556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78" y="2343739"/>
            <a:ext cx="32720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ab,27                          1                         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a=0, b=1,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a+b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=1, 1% table Size =1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to prevent duplication in hash values: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=1*26*26+3*26+1=755%7=6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90F-A5AD-F1B9-9855-EBC0CAD6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5" y="516835"/>
            <a:ext cx="11198087" cy="5897217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References:</a:t>
            </a:r>
            <a:endParaRPr lang="en-US" sz="2800" dirty="0">
              <a:effectLst/>
              <a:latin typeface="Harlow Solid Italic" panose="04030604020F02020D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https://www.educative.io/answers/anaconda-vs-miniconda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 ps://www.techopedia.com/definition/27857/thread-operating-systems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https://www.codecademy.com/resources/blog/what-is-a-framework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https://www.educative.io/answers/what-is-a-hash-table</a:t>
            </a:r>
            <a:endParaRPr lang="en-US" u="sng" dirty="0">
              <a:solidFill>
                <a:srgbClr val="0000FF"/>
              </a:solidFill>
              <a:latin typeface="Calibri Light" panose="020F03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https://stackoverflow.com/questions/9823936/how-do-i-determine-what-type-of-exception-occurred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4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915</TotalTime>
  <Words>749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Broadway</vt:lpstr>
      <vt:lpstr>Calibri</vt:lpstr>
      <vt:lpstr>Calibri Light</vt:lpstr>
      <vt:lpstr>Garamond</vt:lpstr>
      <vt:lpstr>Harlow Solid Italic</vt:lpstr>
      <vt:lpstr>Symbol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ندى طارق محمود محمد</dc:creator>
  <cp:lastModifiedBy>ندى طارق محمود محمد</cp:lastModifiedBy>
  <cp:revision>1</cp:revision>
  <dcterms:created xsi:type="dcterms:W3CDTF">2022-09-21T10:47:16Z</dcterms:created>
  <dcterms:modified xsi:type="dcterms:W3CDTF">2022-09-22T02:03:14Z</dcterms:modified>
</cp:coreProperties>
</file>