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5" r:id="rId15"/>
    <p:sldId id="279" r:id="rId16"/>
    <p:sldId id="280" r:id="rId17"/>
    <p:sldId id="282" r:id="rId18"/>
    <p:sldId id="284" r:id="rId19"/>
    <p:sldId id="285" r:id="rId20"/>
    <p:sldId id="295" r:id="rId21"/>
    <p:sldId id="288" r:id="rId22"/>
    <p:sldId id="294" r:id="rId23"/>
  </p:sldIdLst>
  <p:sldSz cx="9144000" cy="5143500" type="screen16x9"/>
  <p:notesSz cx="6858000" cy="9144000"/>
  <p:embeddedFontLst>
    <p:embeddedFont>
      <p:font typeface="Bodoni MT Black" panose="02070A03080606020203" pitchFamily="18" charset="0"/>
      <p:bold r:id="rId25"/>
      <p:boldItalic r:id="rId26"/>
    </p:embeddedFont>
    <p:embeddedFont>
      <p:font typeface="Catamaran Thin" panose="020B0604020202020204" charset="0"/>
      <p:regular r:id="rId27"/>
      <p:bold r:id="rId28"/>
    </p:embeddedFont>
    <p:embeddedFont>
      <p:font typeface="Catamaran" panose="020B060402020202020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60" d="100"/>
          <a:sy n="60" d="100"/>
        </p:scale>
        <p:origin x="-994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4A825-1A14-47CD-B03F-5BC61F69EEAF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79737B4D-3396-4907-9E4A-16C3524E3A74}">
      <dgm:prSet phldrT="[Text]"/>
      <dgm:spPr/>
      <dgm:t>
        <a:bodyPr/>
        <a:lstStyle/>
        <a:p>
          <a:r>
            <a:rPr lang="en-US" dirty="0" err="1" smtClean="0"/>
            <a:t>Ajouter</a:t>
          </a:r>
          <a:endParaRPr lang="fr-FR" dirty="0"/>
        </a:p>
      </dgm:t>
    </dgm:pt>
    <dgm:pt modelId="{B6C9C8F8-AF2F-4E34-8B27-18BEF58EEE4C}" type="parTrans" cxnId="{DC0FC522-7E05-4F21-9066-02EC60F1A67A}">
      <dgm:prSet/>
      <dgm:spPr/>
      <dgm:t>
        <a:bodyPr/>
        <a:lstStyle/>
        <a:p>
          <a:endParaRPr lang="fr-FR"/>
        </a:p>
      </dgm:t>
    </dgm:pt>
    <dgm:pt modelId="{85DF39D2-1310-4568-8D28-DE8482E5FB73}" type="sibTrans" cxnId="{DC0FC522-7E05-4F21-9066-02EC60F1A67A}">
      <dgm:prSet/>
      <dgm:spPr/>
      <dgm:t>
        <a:bodyPr/>
        <a:lstStyle/>
        <a:p>
          <a:endParaRPr lang="fr-FR"/>
        </a:p>
      </dgm:t>
    </dgm:pt>
    <dgm:pt modelId="{BB973965-8A15-4C59-9012-071E86236150}">
      <dgm:prSet phldrT="[Text]"/>
      <dgm:spPr/>
      <dgm:t>
        <a:bodyPr/>
        <a:lstStyle/>
        <a:p>
          <a:r>
            <a:rPr lang="en-US" dirty="0" smtClean="0"/>
            <a:t>Modifier </a:t>
          </a:r>
          <a:endParaRPr lang="fr-FR" dirty="0"/>
        </a:p>
      </dgm:t>
    </dgm:pt>
    <dgm:pt modelId="{BC7AFCB4-B5D1-48E1-80B9-A26605F888AC}" type="parTrans" cxnId="{91A62A45-DECB-47B5-8302-312FF439CCAF}">
      <dgm:prSet/>
      <dgm:spPr/>
      <dgm:t>
        <a:bodyPr/>
        <a:lstStyle/>
        <a:p>
          <a:endParaRPr lang="fr-FR"/>
        </a:p>
      </dgm:t>
    </dgm:pt>
    <dgm:pt modelId="{74418B37-649E-4B0B-9993-E157614D37E6}" type="sibTrans" cxnId="{91A62A45-DECB-47B5-8302-312FF439CCAF}">
      <dgm:prSet/>
      <dgm:spPr/>
      <dgm:t>
        <a:bodyPr/>
        <a:lstStyle/>
        <a:p>
          <a:endParaRPr lang="fr-FR"/>
        </a:p>
      </dgm:t>
    </dgm:pt>
    <dgm:pt modelId="{4B4601FB-AA68-47D7-A832-3DCEF0662F32}">
      <dgm:prSet phldrT="[Text]"/>
      <dgm:spPr/>
      <dgm:t>
        <a:bodyPr/>
        <a:lstStyle/>
        <a:p>
          <a:r>
            <a:rPr lang="en-US" dirty="0" err="1" smtClean="0"/>
            <a:t>Supprimer</a:t>
          </a:r>
          <a:r>
            <a:rPr lang="en-US" dirty="0" smtClean="0"/>
            <a:t> </a:t>
          </a:r>
          <a:endParaRPr lang="fr-FR" dirty="0"/>
        </a:p>
      </dgm:t>
    </dgm:pt>
    <dgm:pt modelId="{97EF60DD-905C-4394-B15D-27F7CDA9B340}" type="parTrans" cxnId="{F65FB4EB-44C5-4081-B5D2-010CDC7220B2}">
      <dgm:prSet/>
      <dgm:spPr/>
      <dgm:t>
        <a:bodyPr/>
        <a:lstStyle/>
        <a:p>
          <a:endParaRPr lang="fr-FR"/>
        </a:p>
      </dgm:t>
    </dgm:pt>
    <dgm:pt modelId="{EE75AD89-649E-460A-BF61-0F2C26948BDE}" type="sibTrans" cxnId="{F65FB4EB-44C5-4081-B5D2-010CDC7220B2}">
      <dgm:prSet/>
      <dgm:spPr/>
      <dgm:t>
        <a:bodyPr/>
        <a:lstStyle/>
        <a:p>
          <a:endParaRPr lang="fr-FR"/>
        </a:p>
      </dgm:t>
    </dgm:pt>
    <dgm:pt modelId="{6BA26599-DCDF-4618-AC6C-BBA4E69515A9}" type="pres">
      <dgm:prSet presAssocID="{6BC4A825-1A14-47CD-B03F-5BC61F69EEAF}" presName="diagram" presStyleCnt="0">
        <dgm:presLayoutVars>
          <dgm:dir/>
          <dgm:animLvl val="lvl"/>
          <dgm:resizeHandles val="exact"/>
        </dgm:presLayoutVars>
      </dgm:prSet>
      <dgm:spPr/>
    </dgm:pt>
    <dgm:pt modelId="{C76FB966-2F0C-4063-8DB0-4FB701E085E6}" type="pres">
      <dgm:prSet presAssocID="{79737B4D-3396-4907-9E4A-16C3524E3A74}" presName="compNode" presStyleCnt="0"/>
      <dgm:spPr/>
    </dgm:pt>
    <dgm:pt modelId="{2A7220B5-37DD-40FD-9DD3-2EF4B4A8E11C}" type="pres">
      <dgm:prSet presAssocID="{79737B4D-3396-4907-9E4A-16C3524E3A74}" presName="childRect" presStyleLbl="bgAcc1" presStyleIdx="0" presStyleCnt="3" custLinFactNeighborX="23" custLinFactNeighborY="-3725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277BFC1-C359-44D8-8AA3-E82259CF1A23}" type="pres">
      <dgm:prSet presAssocID="{79737B4D-3396-4907-9E4A-16C3524E3A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E6C358-19BF-4BAD-97AA-B84C996D7E2B}" type="pres">
      <dgm:prSet presAssocID="{79737B4D-3396-4907-9E4A-16C3524E3A74}" presName="parentRect" presStyleLbl="alignNode1" presStyleIdx="0" presStyleCnt="3"/>
      <dgm:spPr/>
      <dgm:t>
        <a:bodyPr/>
        <a:lstStyle/>
        <a:p>
          <a:endParaRPr lang="fr-FR"/>
        </a:p>
      </dgm:t>
    </dgm:pt>
    <dgm:pt modelId="{B48F6021-DCEA-43C0-A484-D48FB179897B}" type="pres">
      <dgm:prSet presAssocID="{79737B4D-3396-4907-9E4A-16C3524E3A74}" presName="adorn" presStyleLbl="fgAccFollowNode1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529A40B-F196-4C79-B448-566CC4991397}" type="pres">
      <dgm:prSet presAssocID="{85DF39D2-1310-4568-8D28-DE8482E5FB73}" presName="sibTrans" presStyleLbl="sibTrans2D1" presStyleIdx="0" presStyleCnt="0"/>
      <dgm:spPr/>
      <dgm:t>
        <a:bodyPr/>
        <a:lstStyle/>
        <a:p>
          <a:endParaRPr lang="fr-FR"/>
        </a:p>
      </dgm:t>
    </dgm:pt>
    <dgm:pt modelId="{DE90C258-F007-4E8C-B06B-CF75596F0D8D}" type="pres">
      <dgm:prSet presAssocID="{BB973965-8A15-4C59-9012-071E86236150}" presName="compNode" presStyleCnt="0"/>
      <dgm:spPr/>
    </dgm:pt>
    <dgm:pt modelId="{3FD949B5-8C5D-48E5-873D-E7F5353F4B47}" type="pres">
      <dgm:prSet presAssocID="{BB973965-8A15-4C59-9012-071E86236150}" presName="childRect" presStyleLbl="bgAcc1" presStyleIdx="1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F2A6E61-8312-416C-B4A0-04CA17A52E32}" type="pres">
      <dgm:prSet presAssocID="{BB973965-8A15-4C59-9012-071E8623615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EDF379-E9A9-4D76-922D-57917EA9F393}" type="pres">
      <dgm:prSet presAssocID="{BB973965-8A15-4C59-9012-071E86236150}" presName="parentRect" presStyleLbl="alignNode1" presStyleIdx="1" presStyleCnt="3"/>
      <dgm:spPr/>
      <dgm:t>
        <a:bodyPr/>
        <a:lstStyle/>
        <a:p>
          <a:endParaRPr lang="fr-FR"/>
        </a:p>
      </dgm:t>
    </dgm:pt>
    <dgm:pt modelId="{C0AFE2AC-0B55-46B1-B0BF-17EAAAEDB227}" type="pres">
      <dgm:prSet presAssocID="{BB973965-8A15-4C59-9012-071E86236150}" presName="adorn" presStyleLbl="fgAccFollow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BF88532-EA1D-4098-9B0F-E36352758217}" type="pres">
      <dgm:prSet presAssocID="{74418B37-649E-4B0B-9993-E157614D37E6}" presName="sibTrans" presStyleLbl="sibTrans2D1" presStyleIdx="0" presStyleCnt="0"/>
      <dgm:spPr/>
      <dgm:t>
        <a:bodyPr/>
        <a:lstStyle/>
        <a:p>
          <a:endParaRPr lang="fr-FR"/>
        </a:p>
      </dgm:t>
    </dgm:pt>
    <dgm:pt modelId="{70EEBD92-66C5-4CB7-9700-CE652E009D31}" type="pres">
      <dgm:prSet presAssocID="{4B4601FB-AA68-47D7-A832-3DCEF0662F32}" presName="compNode" presStyleCnt="0"/>
      <dgm:spPr/>
    </dgm:pt>
    <dgm:pt modelId="{57AC147B-4B68-416A-BD9D-729584CBF5E3}" type="pres">
      <dgm:prSet presAssocID="{4B4601FB-AA68-47D7-A832-3DCEF0662F32}" presName="childRect" presStyleLbl="bgAcc1" presStyleIdx="2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89B1E0F6-4F05-4B28-BC94-DEEE45123C98}" type="pres">
      <dgm:prSet presAssocID="{4B4601FB-AA68-47D7-A832-3DCEF0662F3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59AE01-6C82-4DD3-B79B-ED91BF2881C2}" type="pres">
      <dgm:prSet presAssocID="{4B4601FB-AA68-47D7-A832-3DCEF0662F32}" presName="parentRect" presStyleLbl="alignNode1" presStyleIdx="2" presStyleCnt="3"/>
      <dgm:spPr/>
      <dgm:t>
        <a:bodyPr/>
        <a:lstStyle/>
        <a:p>
          <a:endParaRPr lang="fr-FR"/>
        </a:p>
      </dgm:t>
    </dgm:pt>
    <dgm:pt modelId="{D00BEF47-4F37-4B7A-ACCD-C19A997C197A}" type="pres">
      <dgm:prSet presAssocID="{4B4601FB-AA68-47D7-A832-3DCEF0662F32}" presName="adorn" presStyleLbl="fgAccFollowNode1" presStyleIdx="2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DC0FC522-7E05-4F21-9066-02EC60F1A67A}" srcId="{6BC4A825-1A14-47CD-B03F-5BC61F69EEAF}" destId="{79737B4D-3396-4907-9E4A-16C3524E3A74}" srcOrd="0" destOrd="0" parTransId="{B6C9C8F8-AF2F-4E34-8B27-18BEF58EEE4C}" sibTransId="{85DF39D2-1310-4568-8D28-DE8482E5FB73}"/>
    <dgm:cxn modelId="{91A62A45-DECB-47B5-8302-312FF439CCAF}" srcId="{6BC4A825-1A14-47CD-B03F-5BC61F69EEAF}" destId="{BB973965-8A15-4C59-9012-071E86236150}" srcOrd="1" destOrd="0" parTransId="{BC7AFCB4-B5D1-48E1-80B9-A26605F888AC}" sibTransId="{74418B37-649E-4B0B-9993-E157614D37E6}"/>
    <dgm:cxn modelId="{9CFFAD3F-C334-4CF7-9F6E-21CF9410603B}" type="presOf" srcId="{79737B4D-3396-4907-9E4A-16C3524E3A74}" destId="{9277BFC1-C359-44D8-8AA3-E82259CF1A23}" srcOrd="0" destOrd="0" presId="urn:microsoft.com/office/officeart/2005/8/layout/bList2"/>
    <dgm:cxn modelId="{F65FB4EB-44C5-4081-B5D2-010CDC7220B2}" srcId="{6BC4A825-1A14-47CD-B03F-5BC61F69EEAF}" destId="{4B4601FB-AA68-47D7-A832-3DCEF0662F32}" srcOrd="2" destOrd="0" parTransId="{97EF60DD-905C-4394-B15D-27F7CDA9B340}" sibTransId="{EE75AD89-649E-460A-BF61-0F2C26948BDE}"/>
    <dgm:cxn modelId="{A88BA999-BBBF-451F-B40B-92AC47761C8F}" type="presOf" srcId="{6BC4A825-1A14-47CD-B03F-5BC61F69EEAF}" destId="{6BA26599-DCDF-4618-AC6C-BBA4E69515A9}" srcOrd="0" destOrd="0" presId="urn:microsoft.com/office/officeart/2005/8/layout/bList2"/>
    <dgm:cxn modelId="{D3D80853-87BF-43D1-985A-98483609FA8C}" type="presOf" srcId="{74418B37-649E-4B0B-9993-E157614D37E6}" destId="{8BF88532-EA1D-4098-9B0F-E36352758217}" srcOrd="0" destOrd="0" presId="urn:microsoft.com/office/officeart/2005/8/layout/bList2"/>
    <dgm:cxn modelId="{D81B33EB-3C68-44F1-AAB9-1AFB98D1E802}" type="presOf" srcId="{4B4601FB-AA68-47D7-A832-3DCEF0662F32}" destId="{3459AE01-6C82-4DD3-B79B-ED91BF2881C2}" srcOrd="1" destOrd="0" presId="urn:microsoft.com/office/officeart/2005/8/layout/bList2"/>
    <dgm:cxn modelId="{F7F91230-7653-48EE-9EB4-D74A98135810}" type="presOf" srcId="{85DF39D2-1310-4568-8D28-DE8482E5FB73}" destId="{7529A40B-F196-4C79-B448-566CC4991397}" srcOrd="0" destOrd="0" presId="urn:microsoft.com/office/officeart/2005/8/layout/bList2"/>
    <dgm:cxn modelId="{CD57DBD7-EC0C-4DCC-9AD2-A5838521CF58}" type="presOf" srcId="{BB973965-8A15-4C59-9012-071E86236150}" destId="{BF2A6E61-8312-416C-B4A0-04CA17A52E32}" srcOrd="0" destOrd="0" presId="urn:microsoft.com/office/officeart/2005/8/layout/bList2"/>
    <dgm:cxn modelId="{9F94B787-F7C3-44D6-8346-932E37A8E2BA}" type="presOf" srcId="{BB973965-8A15-4C59-9012-071E86236150}" destId="{07EDF379-E9A9-4D76-922D-57917EA9F393}" srcOrd="1" destOrd="0" presId="urn:microsoft.com/office/officeart/2005/8/layout/bList2"/>
    <dgm:cxn modelId="{37A72765-676F-4AA1-8265-DFBBD1910D13}" type="presOf" srcId="{4B4601FB-AA68-47D7-A832-3DCEF0662F32}" destId="{89B1E0F6-4F05-4B28-BC94-DEEE45123C98}" srcOrd="0" destOrd="0" presId="urn:microsoft.com/office/officeart/2005/8/layout/bList2"/>
    <dgm:cxn modelId="{51579AB0-1EAF-4A44-BEA7-BEE9A67C088A}" type="presOf" srcId="{79737B4D-3396-4907-9E4A-16C3524E3A74}" destId="{F1E6C358-19BF-4BAD-97AA-B84C996D7E2B}" srcOrd="1" destOrd="0" presId="urn:microsoft.com/office/officeart/2005/8/layout/bList2"/>
    <dgm:cxn modelId="{D4C9202F-7F9D-4670-865C-3F77918F745C}" type="presParOf" srcId="{6BA26599-DCDF-4618-AC6C-BBA4E69515A9}" destId="{C76FB966-2F0C-4063-8DB0-4FB701E085E6}" srcOrd="0" destOrd="0" presId="urn:microsoft.com/office/officeart/2005/8/layout/bList2"/>
    <dgm:cxn modelId="{ECE560FF-C406-49EA-B68B-63839867DE84}" type="presParOf" srcId="{C76FB966-2F0C-4063-8DB0-4FB701E085E6}" destId="{2A7220B5-37DD-40FD-9DD3-2EF4B4A8E11C}" srcOrd="0" destOrd="0" presId="urn:microsoft.com/office/officeart/2005/8/layout/bList2"/>
    <dgm:cxn modelId="{FB075AA8-A523-4C6C-9337-0434D3A8CF64}" type="presParOf" srcId="{C76FB966-2F0C-4063-8DB0-4FB701E085E6}" destId="{9277BFC1-C359-44D8-8AA3-E82259CF1A23}" srcOrd="1" destOrd="0" presId="urn:microsoft.com/office/officeart/2005/8/layout/bList2"/>
    <dgm:cxn modelId="{7D9CE07F-785F-4ADB-9813-3D5EFA4FAFDE}" type="presParOf" srcId="{C76FB966-2F0C-4063-8DB0-4FB701E085E6}" destId="{F1E6C358-19BF-4BAD-97AA-B84C996D7E2B}" srcOrd="2" destOrd="0" presId="urn:microsoft.com/office/officeart/2005/8/layout/bList2"/>
    <dgm:cxn modelId="{520C3827-939A-4F78-9C80-CBEC1AFF72B8}" type="presParOf" srcId="{C76FB966-2F0C-4063-8DB0-4FB701E085E6}" destId="{B48F6021-DCEA-43C0-A484-D48FB179897B}" srcOrd="3" destOrd="0" presId="urn:microsoft.com/office/officeart/2005/8/layout/bList2"/>
    <dgm:cxn modelId="{CCD7DC9B-7693-4536-8578-22789ED427FB}" type="presParOf" srcId="{6BA26599-DCDF-4618-AC6C-BBA4E69515A9}" destId="{7529A40B-F196-4C79-B448-566CC4991397}" srcOrd="1" destOrd="0" presId="urn:microsoft.com/office/officeart/2005/8/layout/bList2"/>
    <dgm:cxn modelId="{D286C010-02A5-406D-A904-6EE2A84F2FAF}" type="presParOf" srcId="{6BA26599-DCDF-4618-AC6C-BBA4E69515A9}" destId="{DE90C258-F007-4E8C-B06B-CF75596F0D8D}" srcOrd="2" destOrd="0" presId="urn:microsoft.com/office/officeart/2005/8/layout/bList2"/>
    <dgm:cxn modelId="{C67D0B39-96E4-4C5C-94B1-3C3F68BA4D65}" type="presParOf" srcId="{DE90C258-F007-4E8C-B06B-CF75596F0D8D}" destId="{3FD949B5-8C5D-48E5-873D-E7F5353F4B47}" srcOrd="0" destOrd="0" presId="urn:microsoft.com/office/officeart/2005/8/layout/bList2"/>
    <dgm:cxn modelId="{12A39364-A645-4A84-B99E-216645265C1D}" type="presParOf" srcId="{DE90C258-F007-4E8C-B06B-CF75596F0D8D}" destId="{BF2A6E61-8312-416C-B4A0-04CA17A52E32}" srcOrd="1" destOrd="0" presId="urn:microsoft.com/office/officeart/2005/8/layout/bList2"/>
    <dgm:cxn modelId="{712F8F34-AC51-4A81-8DE6-61080321B2D2}" type="presParOf" srcId="{DE90C258-F007-4E8C-B06B-CF75596F0D8D}" destId="{07EDF379-E9A9-4D76-922D-57917EA9F393}" srcOrd="2" destOrd="0" presId="urn:microsoft.com/office/officeart/2005/8/layout/bList2"/>
    <dgm:cxn modelId="{71E54D89-7168-44FB-B340-DC5E03886279}" type="presParOf" srcId="{DE90C258-F007-4E8C-B06B-CF75596F0D8D}" destId="{C0AFE2AC-0B55-46B1-B0BF-17EAAAEDB227}" srcOrd="3" destOrd="0" presId="urn:microsoft.com/office/officeart/2005/8/layout/bList2"/>
    <dgm:cxn modelId="{053C98FB-2847-460E-9068-EF4C7BF7B8EE}" type="presParOf" srcId="{6BA26599-DCDF-4618-AC6C-BBA4E69515A9}" destId="{8BF88532-EA1D-4098-9B0F-E36352758217}" srcOrd="3" destOrd="0" presId="urn:microsoft.com/office/officeart/2005/8/layout/bList2"/>
    <dgm:cxn modelId="{A88BB6CF-D902-4A91-B902-FD5EBD327470}" type="presParOf" srcId="{6BA26599-DCDF-4618-AC6C-BBA4E69515A9}" destId="{70EEBD92-66C5-4CB7-9700-CE652E009D31}" srcOrd="4" destOrd="0" presId="urn:microsoft.com/office/officeart/2005/8/layout/bList2"/>
    <dgm:cxn modelId="{0D29C727-CF14-46D6-A45B-6E60DB86B4F9}" type="presParOf" srcId="{70EEBD92-66C5-4CB7-9700-CE652E009D31}" destId="{57AC147B-4B68-416A-BD9D-729584CBF5E3}" srcOrd="0" destOrd="0" presId="urn:microsoft.com/office/officeart/2005/8/layout/bList2"/>
    <dgm:cxn modelId="{4FF76C16-B6E7-4DB5-8944-3FEAABFC5E8C}" type="presParOf" srcId="{70EEBD92-66C5-4CB7-9700-CE652E009D31}" destId="{89B1E0F6-4F05-4B28-BC94-DEEE45123C98}" srcOrd="1" destOrd="0" presId="urn:microsoft.com/office/officeart/2005/8/layout/bList2"/>
    <dgm:cxn modelId="{809BAF9B-4505-46E7-AC04-7E3056A8C43A}" type="presParOf" srcId="{70EEBD92-66C5-4CB7-9700-CE652E009D31}" destId="{3459AE01-6C82-4DD3-B79B-ED91BF2881C2}" srcOrd="2" destOrd="0" presId="urn:microsoft.com/office/officeart/2005/8/layout/bList2"/>
    <dgm:cxn modelId="{3E86AE54-1B45-4EAD-874D-64F07F23622C}" type="presParOf" srcId="{70EEBD92-66C5-4CB7-9700-CE652E009D31}" destId="{D00BEF47-4F37-4B7A-ACCD-C19A997C197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581CC-230D-4F74-90FA-F2888AA6A788}" type="doc">
      <dgm:prSet loTypeId="urn:microsoft.com/office/officeart/2008/layout/HexagonCluster" loCatId="picture" qsTypeId="urn:microsoft.com/office/officeart/2005/8/quickstyle/3d5" qsCatId="3D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1C9897DF-BC6E-4003-B9AF-6C628BF2097B}">
      <dgm:prSet phldrT="[Text]"/>
      <dgm:spPr/>
      <dgm:t>
        <a:bodyPr/>
        <a:lstStyle/>
        <a:p>
          <a:r>
            <a:rPr lang="en-US" dirty="0" err="1" smtClean="0"/>
            <a:t>ajouter</a:t>
          </a:r>
          <a:endParaRPr lang="fr-FR" dirty="0"/>
        </a:p>
      </dgm:t>
    </dgm:pt>
    <dgm:pt modelId="{1088F083-5ECE-449D-B3E2-1E815ECB661A}" type="parTrans" cxnId="{3952F9BC-D8F0-4EF2-8E41-F679243A3CDF}">
      <dgm:prSet/>
      <dgm:spPr/>
      <dgm:t>
        <a:bodyPr/>
        <a:lstStyle/>
        <a:p>
          <a:endParaRPr lang="fr-FR"/>
        </a:p>
      </dgm:t>
    </dgm:pt>
    <dgm:pt modelId="{FBAF7222-AE66-4F29-84F1-73E5E288E77C}" type="sibTrans" cxnId="{3952F9BC-D8F0-4EF2-8E41-F679243A3CDF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9A73AE3-1663-44CA-8202-B46506FC6E61}">
      <dgm:prSet phldrT="[Text]"/>
      <dgm:spPr/>
      <dgm:t>
        <a:bodyPr/>
        <a:lstStyle/>
        <a:p>
          <a:r>
            <a:rPr lang="en-US" dirty="0" err="1" smtClean="0"/>
            <a:t>Supprimer</a:t>
          </a:r>
          <a:r>
            <a:rPr lang="en-US" dirty="0" smtClean="0"/>
            <a:t> </a:t>
          </a:r>
          <a:endParaRPr lang="fr-FR" dirty="0"/>
        </a:p>
      </dgm:t>
    </dgm:pt>
    <dgm:pt modelId="{69A504AD-88C8-4537-BE86-0CA0D0A48A5C}" type="parTrans" cxnId="{23FEA169-588A-4F38-B8CC-9CD5816CF0D1}">
      <dgm:prSet/>
      <dgm:spPr/>
      <dgm:t>
        <a:bodyPr/>
        <a:lstStyle/>
        <a:p>
          <a:endParaRPr lang="fr-FR"/>
        </a:p>
      </dgm:t>
    </dgm:pt>
    <dgm:pt modelId="{F6ABE72A-795C-47DD-A1B8-520FCABB7CAD}" type="sibTrans" cxnId="{23FEA169-588A-4F38-B8CC-9CD5816CF0D1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2592EEC1-FCB3-4DAB-A5FC-DE6B53EF4395}">
      <dgm:prSet phldrT="[Text]"/>
      <dgm:spPr/>
      <dgm:t>
        <a:bodyPr/>
        <a:lstStyle/>
        <a:p>
          <a:r>
            <a:rPr lang="en-US" dirty="0" smtClean="0"/>
            <a:t>modifier</a:t>
          </a:r>
          <a:endParaRPr lang="fr-FR" dirty="0"/>
        </a:p>
      </dgm:t>
    </dgm:pt>
    <dgm:pt modelId="{B9C4C87D-B48A-491F-A38B-5EC59CCD7762}" type="parTrans" cxnId="{307E76D6-E70A-476F-84C8-AD7CB3291D05}">
      <dgm:prSet/>
      <dgm:spPr/>
      <dgm:t>
        <a:bodyPr/>
        <a:lstStyle/>
        <a:p>
          <a:endParaRPr lang="fr-FR"/>
        </a:p>
      </dgm:t>
    </dgm:pt>
    <dgm:pt modelId="{A79BEF19-339E-490E-AB64-0F182CEB63C0}" type="sibTrans" cxnId="{307E76D6-E70A-476F-84C8-AD7CB3291D05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4DAAFC9-BA33-4E40-9CD2-874F8AE406E7}" type="pres">
      <dgm:prSet presAssocID="{364581CC-230D-4F74-90FA-F2888AA6A788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fr-FR"/>
        </a:p>
      </dgm:t>
    </dgm:pt>
    <dgm:pt modelId="{A44616A1-E28D-4E57-B96B-AB30A05039AB}" type="pres">
      <dgm:prSet presAssocID="{1C9897DF-BC6E-4003-B9AF-6C628BF2097B}" presName="text1" presStyleCnt="0"/>
      <dgm:spPr/>
    </dgm:pt>
    <dgm:pt modelId="{91F58D89-6F3B-40D9-BB55-6DE3C4D98B93}" type="pres">
      <dgm:prSet presAssocID="{1C9897DF-BC6E-4003-B9AF-6C628BF2097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2EB221-BA32-41B5-BE08-BC459C57A4A9}" type="pres">
      <dgm:prSet presAssocID="{1C9897DF-BC6E-4003-B9AF-6C628BF2097B}" presName="textaccent1" presStyleCnt="0"/>
      <dgm:spPr/>
    </dgm:pt>
    <dgm:pt modelId="{1606FAD1-D546-4E0D-B7DF-2A9A4566D771}" type="pres">
      <dgm:prSet presAssocID="{1C9897DF-BC6E-4003-B9AF-6C628BF2097B}" presName="accentRepeatNode" presStyleLbl="solidAlignAcc1" presStyleIdx="0" presStyleCnt="6"/>
      <dgm:spPr/>
    </dgm:pt>
    <dgm:pt modelId="{1A2547FF-446D-44B3-A484-C4E49C8FDEFF}" type="pres">
      <dgm:prSet presAssocID="{FBAF7222-AE66-4F29-84F1-73E5E288E77C}" presName="image1" presStyleCnt="0"/>
      <dgm:spPr/>
    </dgm:pt>
    <dgm:pt modelId="{12DEFF04-7630-4396-9E6C-3C6D32046019}" type="pres">
      <dgm:prSet presAssocID="{FBAF7222-AE66-4F29-84F1-73E5E288E77C}" presName="imageRepeatNode" presStyleLbl="alignAcc1" presStyleIdx="0" presStyleCnt="3"/>
      <dgm:spPr/>
      <dgm:t>
        <a:bodyPr/>
        <a:lstStyle/>
        <a:p>
          <a:endParaRPr lang="fr-FR"/>
        </a:p>
      </dgm:t>
    </dgm:pt>
    <dgm:pt modelId="{A554BD0B-E10F-403F-BCE2-3D014A7A8B8E}" type="pres">
      <dgm:prSet presAssocID="{FBAF7222-AE66-4F29-84F1-73E5E288E77C}" presName="imageaccent1" presStyleCnt="0"/>
      <dgm:spPr/>
    </dgm:pt>
    <dgm:pt modelId="{5D0F9224-730D-4EEB-A9FA-640781824693}" type="pres">
      <dgm:prSet presAssocID="{FBAF7222-AE66-4F29-84F1-73E5E288E77C}" presName="accentRepeatNode" presStyleLbl="solidAlignAcc1" presStyleIdx="1" presStyleCnt="6"/>
      <dgm:spPr/>
    </dgm:pt>
    <dgm:pt modelId="{EC10284B-6F5B-48DA-AF35-814B7854CF3F}" type="pres">
      <dgm:prSet presAssocID="{09A73AE3-1663-44CA-8202-B46506FC6E61}" presName="text2" presStyleCnt="0"/>
      <dgm:spPr/>
    </dgm:pt>
    <dgm:pt modelId="{C375A7E3-55D1-478A-BF35-E02E6D9A6832}" type="pres">
      <dgm:prSet presAssocID="{09A73AE3-1663-44CA-8202-B46506FC6E61}" presName="textRepeatNode" presStyleLbl="alignNode1" presStyleIdx="1" presStyleCnt="3" custLinFactNeighborX="3771" custLinFactNeighborY="3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DD3271-BDF6-4A3B-925A-0DF2F4E0EAA0}" type="pres">
      <dgm:prSet presAssocID="{09A73AE3-1663-44CA-8202-B46506FC6E61}" presName="textaccent2" presStyleCnt="0"/>
      <dgm:spPr/>
    </dgm:pt>
    <dgm:pt modelId="{E0CA5B48-45A6-42B4-89B5-99D36A3911FD}" type="pres">
      <dgm:prSet presAssocID="{09A73AE3-1663-44CA-8202-B46506FC6E61}" presName="accentRepeatNode" presStyleLbl="solidAlignAcc1" presStyleIdx="2" presStyleCnt="6"/>
      <dgm:spPr/>
    </dgm:pt>
    <dgm:pt modelId="{984EF73C-EEC1-46A8-A93B-E4057BE6B52B}" type="pres">
      <dgm:prSet presAssocID="{F6ABE72A-795C-47DD-A1B8-520FCABB7CAD}" presName="image2" presStyleCnt="0"/>
      <dgm:spPr/>
    </dgm:pt>
    <dgm:pt modelId="{6E468C58-6928-496F-98FF-D1ED15C295A1}" type="pres">
      <dgm:prSet presAssocID="{F6ABE72A-795C-47DD-A1B8-520FCABB7CAD}" presName="imageRepeatNode" presStyleLbl="alignAcc1" presStyleIdx="1" presStyleCnt="3"/>
      <dgm:spPr/>
      <dgm:t>
        <a:bodyPr/>
        <a:lstStyle/>
        <a:p>
          <a:endParaRPr lang="fr-FR"/>
        </a:p>
      </dgm:t>
    </dgm:pt>
    <dgm:pt modelId="{79433CD8-F0DE-44E6-A666-0B312FE46BB1}" type="pres">
      <dgm:prSet presAssocID="{F6ABE72A-795C-47DD-A1B8-520FCABB7CAD}" presName="imageaccent2" presStyleCnt="0"/>
      <dgm:spPr/>
    </dgm:pt>
    <dgm:pt modelId="{3E438203-F13F-4192-A521-3E2841BB81D5}" type="pres">
      <dgm:prSet presAssocID="{F6ABE72A-795C-47DD-A1B8-520FCABB7CAD}" presName="accentRepeatNode" presStyleLbl="solidAlignAcc1" presStyleIdx="3" presStyleCnt="6"/>
      <dgm:spPr/>
    </dgm:pt>
    <dgm:pt modelId="{93CED761-BE45-473D-AA37-8916EC47FC51}" type="pres">
      <dgm:prSet presAssocID="{2592EEC1-FCB3-4DAB-A5FC-DE6B53EF4395}" presName="text3" presStyleCnt="0"/>
      <dgm:spPr/>
    </dgm:pt>
    <dgm:pt modelId="{EEBE4080-6AC7-417F-94E1-7164F60172D1}" type="pres">
      <dgm:prSet presAssocID="{2592EEC1-FCB3-4DAB-A5FC-DE6B53EF4395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A7783-4780-473B-965A-9D8E2E1F6630}" type="pres">
      <dgm:prSet presAssocID="{2592EEC1-FCB3-4DAB-A5FC-DE6B53EF4395}" presName="textaccent3" presStyleCnt="0"/>
      <dgm:spPr/>
    </dgm:pt>
    <dgm:pt modelId="{50861EAC-BD47-400C-BAB5-355FAFA84838}" type="pres">
      <dgm:prSet presAssocID="{2592EEC1-FCB3-4DAB-A5FC-DE6B53EF4395}" presName="accentRepeatNode" presStyleLbl="solidAlignAcc1" presStyleIdx="4" presStyleCnt="6"/>
      <dgm:spPr/>
    </dgm:pt>
    <dgm:pt modelId="{50421E6D-139D-4846-91DE-6934393A295E}" type="pres">
      <dgm:prSet presAssocID="{A79BEF19-339E-490E-AB64-0F182CEB63C0}" presName="image3" presStyleCnt="0"/>
      <dgm:spPr/>
    </dgm:pt>
    <dgm:pt modelId="{A6A034C8-9256-4246-B82B-9534A55332E5}" type="pres">
      <dgm:prSet presAssocID="{A79BEF19-339E-490E-AB64-0F182CEB63C0}" presName="imageRepeatNode" presStyleLbl="alignAcc1" presStyleIdx="2" presStyleCnt="3"/>
      <dgm:spPr/>
      <dgm:t>
        <a:bodyPr/>
        <a:lstStyle/>
        <a:p>
          <a:endParaRPr lang="fr-FR"/>
        </a:p>
      </dgm:t>
    </dgm:pt>
    <dgm:pt modelId="{BD0B101F-292A-4EB4-A512-6ACF595C0FE6}" type="pres">
      <dgm:prSet presAssocID="{A79BEF19-339E-490E-AB64-0F182CEB63C0}" presName="imageaccent3" presStyleCnt="0"/>
      <dgm:spPr/>
    </dgm:pt>
    <dgm:pt modelId="{EA67FE79-8673-4386-8A5E-37FF56EF691E}" type="pres">
      <dgm:prSet presAssocID="{A79BEF19-339E-490E-AB64-0F182CEB63C0}" presName="accentRepeatNode" presStyleLbl="solidAlignAcc1" presStyleIdx="5" presStyleCnt="6"/>
      <dgm:spPr/>
    </dgm:pt>
  </dgm:ptLst>
  <dgm:cxnLst>
    <dgm:cxn modelId="{7F2D1FA9-1701-42F6-9E57-75EA6C9EAC3C}" type="presOf" srcId="{09A73AE3-1663-44CA-8202-B46506FC6E61}" destId="{C375A7E3-55D1-478A-BF35-E02E6D9A6832}" srcOrd="0" destOrd="0" presId="urn:microsoft.com/office/officeart/2008/layout/HexagonCluster"/>
    <dgm:cxn modelId="{23FEA169-588A-4F38-B8CC-9CD5816CF0D1}" srcId="{364581CC-230D-4F74-90FA-F2888AA6A788}" destId="{09A73AE3-1663-44CA-8202-B46506FC6E61}" srcOrd="1" destOrd="0" parTransId="{69A504AD-88C8-4537-BE86-0CA0D0A48A5C}" sibTransId="{F6ABE72A-795C-47DD-A1B8-520FCABB7CAD}"/>
    <dgm:cxn modelId="{4C72AA42-841F-41BF-8CDA-567EDB2989BD}" type="presOf" srcId="{A79BEF19-339E-490E-AB64-0F182CEB63C0}" destId="{A6A034C8-9256-4246-B82B-9534A55332E5}" srcOrd="0" destOrd="0" presId="urn:microsoft.com/office/officeart/2008/layout/HexagonCluster"/>
    <dgm:cxn modelId="{307E76D6-E70A-476F-84C8-AD7CB3291D05}" srcId="{364581CC-230D-4F74-90FA-F2888AA6A788}" destId="{2592EEC1-FCB3-4DAB-A5FC-DE6B53EF4395}" srcOrd="2" destOrd="0" parTransId="{B9C4C87D-B48A-491F-A38B-5EC59CCD7762}" sibTransId="{A79BEF19-339E-490E-AB64-0F182CEB63C0}"/>
    <dgm:cxn modelId="{99281053-7377-4220-A35B-5346F844DFFE}" type="presOf" srcId="{364581CC-230D-4F74-90FA-F2888AA6A788}" destId="{04DAAFC9-BA33-4E40-9CD2-874F8AE406E7}" srcOrd="0" destOrd="0" presId="urn:microsoft.com/office/officeart/2008/layout/HexagonCluster"/>
    <dgm:cxn modelId="{C55A38C5-05F2-4332-B286-E92078F822CB}" type="presOf" srcId="{FBAF7222-AE66-4F29-84F1-73E5E288E77C}" destId="{12DEFF04-7630-4396-9E6C-3C6D32046019}" srcOrd="0" destOrd="0" presId="urn:microsoft.com/office/officeart/2008/layout/HexagonCluster"/>
    <dgm:cxn modelId="{524FCD33-3030-4272-952D-1E8E1F9EFEDA}" type="presOf" srcId="{1C9897DF-BC6E-4003-B9AF-6C628BF2097B}" destId="{91F58D89-6F3B-40D9-BB55-6DE3C4D98B93}" srcOrd="0" destOrd="0" presId="urn:microsoft.com/office/officeart/2008/layout/HexagonCluster"/>
    <dgm:cxn modelId="{EA2D3EAC-9DE5-4B49-98A7-3D776DE0C853}" type="presOf" srcId="{2592EEC1-FCB3-4DAB-A5FC-DE6B53EF4395}" destId="{EEBE4080-6AC7-417F-94E1-7164F60172D1}" srcOrd="0" destOrd="0" presId="urn:microsoft.com/office/officeart/2008/layout/HexagonCluster"/>
    <dgm:cxn modelId="{3952F9BC-D8F0-4EF2-8E41-F679243A3CDF}" srcId="{364581CC-230D-4F74-90FA-F2888AA6A788}" destId="{1C9897DF-BC6E-4003-B9AF-6C628BF2097B}" srcOrd="0" destOrd="0" parTransId="{1088F083-5ECE-449D-B3E2-1E815ECB661A}" sibTransId="{FBAF7222-AE66-4F29-84F1-73E5E288E77C}"/>
    <dgm:cxn modelId="{B7ACBAC6-45B0-4E68-8BA0-A77A0396ACAB}" type="presOf" srcId="{F6ABE72A-795C-47DD-A1B8-520FCABB7CAD}" destId="{6E468C58-6928-496F-98FF-D1ED15C295A1}" srcOrd="0" destOrd="0" presId="urn:microsoft.com/office/officeart/2008/layout/HexagonCluster"/>
    <dgm:cxn modelId="{3BB21888-1960-40EE-BDDE-665B24BF91E5}" type="presParOf" srcId="{04DAAFC9-BA33-4E40-9CD2-874F8AE406E7}" destId="{A44616A1-E28D-4E57-B96B-AB30A05039AB}" srcOrd="0" destOrd="0" presId="urn:microsoft.com/office/officeart/2008/layout/HexagonCluster"/>
    <dgm:cxn modelId="{CF77EEDD-DB67-4EA4-AC49-69EE1709347B}" type="presParOf" srcId="{A44616A1-E28D-4E57-B96B-AB30A05039AB}" destId="{91F58D89-6F3B-40D9-BB55-6DE3C4D98B93}" srcOrd="0" destOrd="0" presId="urn:microsoft.com/office/officeart/2008/layout/HexagonCluster"/>
    <dgm:cxn modelId="{672CE5CD-6121-4381-89CF-F1790558817B}" type="presParOf" srcId="{04DAAFC9-BA33-4E40-9CD2-874F8AE406E7}" destId="{C42EB221-BA32-41B5-BE08-BC459C57A4A9}" srcOrd="1" destOrd="0" presId="urn:microsoft.com/office/officeart/2008/layout/HexagonCluster"/>
    <dgm:cxn modelId="{2790C4A3-9128-4DF8-B2E8-1074223A4211}" type="presParOf" srcId="{C42EB221-BA32-41B5-BE08-BC459C57A4A9}" destId="{1606FAD1-D546-4E0D-B7DF-2A9A4566D771}" srcOrd="0" destOrd="0" presId="urn:microsoft.com/office/officeart/2008/layout/HexagonCluster"/>
    <dgm:cxn modelId="{A52EB005-F5F8-4F23-B3AB-A3400047765D}" type="presParOf" srcId="{04DAAFC9-BA33-4E40-9CD2-874F8AE406E7}" destId="{1A2547FF-446D-44B3-A484-C4E49C8FDEFF}" srcOrd="2" destOrd="0" presId="urn:microsoft.com/office/officeart/2008/layout/HexagonCluster"/>
    <dgm:cxn modelId="{D122B0FB-876D-4501-97F1-22C86AA23B13}" type="presParOf" srcId="{1A2547FF-446D-44B3-A484-C4E49C8FDEFF}" destId="{12DEFF04-7630-4396-9E6C-3C6D32046019}" srcOrd="0" destOrd="0" presId="urn:microsoft.com/office/officeart/2008/layout/HexagonCluster"/>
    <dgm:cxn modelId="{7A3CD3B1-AD03-43C2-9865-1BA0247CC705}" type="presParOf" srcId="{04DAAFC9-BA33-4E40-9CD2-874F8AE406E7}" destId="{A554BD0B-E10F-403F-BCE2-3D014A7A8B8E}" srcOrd="3" destOrd="0" presId="urn:microsoft.com/office/officeart/2008/layout/HexagonCluster"/>
    <dgm:cxn modelId="{CD5A755B-E6CF-4E29-B3BA-5B8F52BAFD71}" type="presParOf" srcId="{A554BD0B-E10F-403F-BCE2-3D014A7A8B8E}" destId="{5D0F9224-730D-4EEB-A9FA-640781824693}" srcOrd="0" destOrd="0" presId="urn:microsoft.com/office/officeart/2008/layout/HexagonCluster"/>
    <dgm:cxn modelId="{945E7271-0376-4268-AB15-B4996BC69B3D}" type="presParOf" srcId="{04DAAFC9-BA33-4E40-9CD2-874F8AE406E7}" destId="{EC10284B-6F5B-48DA-AF35-814B7854CF3F}" srcOrd="4" destOrd="0" presId="urn:microsoft.com/office/officeart/2008/layout/HexagonCluster"/>
    <dgm:cxn modelId="{5C14A9E4-0946-456F-8687-5FF9D213729D}" type="presParOf" srcId="{EC10284B-6F5B-48DA-AF35-814B7854CF3F}" destId="{C375A7E3-55D1-478A-BF35-E02E6D9A6832}" srcOrd="0" destOrd="0" presId="urn:microsoft.com/office/officeart/2008/layout/HexagonCluster"/>
    <dgm:cxn modelId="{15550650-D8FF-405F-BA23-527D5CC8283D}" type="presParOf" srcId="{04DAAFC9-BA33-4E40-9CD2-874F8AE406E7}" destId="{4BDD3271-BDF6-4A3B-925A-0DF2F4E0EAA0}" srcOrd="5" destOrd="0" presId="urn:microsoft.com/office/officeart/2008/layout/HexagonCluster"/>
    <dgm:cxn modelId="{46B7EA04-07DE-43A5-821B-059F2927DAB3}" type="presParOf" srcId="{4BDD3271-BDF6-4A3B-925A-0DF2F4E0EAA0}" destId="{E0CA5B48-45A6-42B4-89B5-99D36A3911FD}" srcOrd="0" destOrd="0" presId="urn:microsoft.com/office/officeart/2008/layout/HexagonCluster"/>
    <dgm:cxn modelId="{ABD4E806-6BAE-4499-85AF-CD11DDD886AB}" type="presParOf" srcId="{04DAAFC9-BA33-4E40-9CD2-874F8AE406E7}" destId="{984EF73C-EEC1-46A8-A93B-E4057BE6B52B}" srcOrd="6" destOrd="0" presId="urn:microsoft.com/office/officeart/2008/layout/HexagonCluster"/>
    <dgm:cxn modelId="{0567D592-636F-4EEF-857E-E403AE71A81B}" type="presParOf" srcId="{984EF73C-EEC1-46A8-A93B-E4057BE6B52B}" destId="{6E468C58-6928-496F-98FF-D1ED15C295A1}" srcOrd="0" destOrd="0" presId="urn:microsoft.com/office/officeart/2008/layout/HexagonCluster"/>
    <dgm:cxn modelId="{FC60F45B-B804-4626-9AF1-AAFF96EE7792}" type="presParOf" srcId="{04DAAFC9-BA33-4E40-9CD2-874F8AE406E7}" destId="{79433CD8-F0DE-44E6-A666-0B312FE46BB1}" srcOrd="7" destOrd="0" presId="urn:microsoft.com/office/officeart/2008/layout/HexagonCluster"/>
    <dgm:cxn modelId="{C9527703-E445-4169-B49A-D7D49924A1E2}" type="presParOf" srcId="{79433CD8-F0DE-44E6-A666-0B312FE46BB1}" destId="{3E438203-F13F-4192-A521-3E2841BB81D5}" srcOrd="0" destOrd="0" presId="urn:microsoft.com/office/officeart/2008/layout/HexagonCluster"/>
    <dgm:cxn modelId="{6C3A8BC2-596E-439E-B9AD-D3D924A2CB26}" type="presParOf" srcId="{04DAAFC9-BA33-4E40-9CD2-874F8AE406E7}" destId="{93CED761-BE45-473D-AA37-8916EC47FC51}" srcOrd="8" destOrd="0" presId="urn:microsoft.com/office/officeart/2008/layout/HexagonCluster"/>
    <dgm:cxn modelId="{94EE0483-0DEC-47FA-B7A1-D5FF31A356F2}" type="presParOf" srcId="{93CED761-BE45-473D-AA37-8916EC47FC51}" destId="{EEBE4080-6AC7-417F-94E1-7164F60172D1}" srcOrd="0" destOrd="0" presId="urn:microsoft.com/office/officeart/2008/layout/HexagonCluster"/>
    <dgm:cxn modelId="{59780947-37E4-4302-A10D-0BAF91254247}" type="presParOf" srcId="{04DAAFC9-BA33-4E40-9CD2-874F8AE406E7}" destId="{954A7783-4780-473B-965A-9D8E2E1F6630}" srcOrd="9" destOrd="0" presId="urn:microsoft.com/office/officeart/2008/layout/HexagonCluster"/>
    <dgm:cxn modelId="{BC3C86FC-6B32-479A-AB3D-87849A1998FA}" type="presParOf" srcId="{954A7783-4780-473B-965A-9D8E2E1F6630}" destId="{50861EAC-BD47-400C-BAB5-355FAFA84838}" srcOrd="0" destOrd="0" presId="urn:microsoft.com/office/officeart/2008/layout/HexagonCluster"/>
    <dgm:cxn modelId="{AC063FF5-2A1B-4F8A-A612-C75FD3269C2F}" type="presParOf" srcId="{04DAAFC9-BA33-4E40-9CD2-874F8AE406E7}" destId="{50421E6D-139D-4846-91DE-6934393A295E}" srcOrd="10" destOrd="0" presId="urn:microsoft.com/office/officeart/2008/layout/HexagonCluster"/>
    <dgm:cxn modelId="{421C93CC-A4BB-4276-A159-C2DC593E9ACA}" type="presParOf" srcId="{50421E6D-139D-4846-91DE-6934393A295E}" destId="{A6A034C8-9256-4246-B82B-9534A55332E5}" srcOrd="0" destOrd="0" presId="urn:microsoft.com/office/officeart/2008/layout/HexagonCluster"/>
    <dgm:cxn modelId="{DAB344F8-72B1-42E1-930A-C9650CF0FC12}" type="presParOf" srcId="{04DAAFC9-BA33-4E40-9CD2-874F8AE406E7}" destId="{BD0B101F-292A-4EB4-A512-6ACF595C0FE6}" srcOrd="11" destOrd="0" presId="urn:microsoft.com/office/officeart/2008/layout/HexagonCluster"/>
    <dgm:cxn modelId="{2BB92AD8-DF81-41A2-9F3C-6ACD9B8EA2A5}" type="presParOf" srcId="{BD0B101F-292A-4EB4-A512-6ACF595C0FE6}" destId="{EA67FE79-8673-4386-8A5E-37FF56EF691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3DE220-8858-49DC-A7E2-064F070470B6}" type="doc">
      <dgm:prSet loTypeId="urn:microsoft.com/office/officeart/2008/layout/AscendingPictureAccentProcess" loCatId="picture" qsTypeId="urn:microsoft.com/office/officeart/2005/8/quickstyle/3d9" qsCatId="3D" csTypeId="urn:microsoft.com/office/officeart/2005/8/colors/colorful1" csCatId="colorful" phldr="1"/>
      <dgm:spPr/>
    </dgm:pt>
    <dgm:pt modelId="{A74C164B-748A-48DC-95AC-39536D39131F}">
      <dgm:prSet phldrT="[Text]"/>
      <dgm:spPr/>
      <dgm:t>
        <a:bodyPr/>
        <a:lstStyle/>
        <a:p>
          <a:r>
            <a:rPr lang="en-US" dirty="0" err="1" smtClean="0"/>
            <a:t>ajouter</a:t>
          </a:r>
          <a:endParaRPr lang="fr-FR" dirty="0"/>
        </a:p>
      </dgm:t>
    </dgm:pt>
    <dgm:pt modelId="{8E81E053-E65C-4844-986B-341F1F47EE2F}" type="parTrans" cxnId="{05F465A7-FD53-402C-9F36-D5E395F73CA9}">
      <dgm:prSet/>
      <dgm:spPr/>
      <dgm:t>
        <a:bodyPr/>
        <a:lstStyle/>
        <a:p>
          <a:endParaRPr lang="fr-FR"/>
        </a:p>
      </dgm:t>
    </dgm:pt>
    <dgm:pt modelId="{0339E10C-DBA0-44FB-A703-C2DFD6EDA8A6}" type="sibTrans" cxnId="{05F465A7-FD53-402C-9F36-D5E395F73CA9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977BEAF0-241A-470D-B7AD-86B4B314E58E}">
      <dgm:prSet phldrT="[Text]"/>
      <dgm:spPr/>
      <dgm:t>
        <a:bodyPr/>
        <a:lstStyle/>
        <a:p>
          <a:r>
            <a:rPr lang="en-US" dirty="0" smtClean="0"/>
            <a:t>modifier</a:t>
          </a:r>
          <a:endParaRPr lang="fr-FR" dirty="0"/>
        </a:p>
      </dgm:t>
    </dgm:pt>
    <dgm:pt modelId="{5CD8CF96-F771-485F-858F-EBC06B24A26D}" type="parTrans" cxnId="{B1F45A40-792F-4F5B-ADCA-56007B4714F4}">
      <dgm:prSet/>
      <dgm:spPr/>
      <dgm:t>
        <a:bodyPr/>
        <a:lstStyle/>
        <a:p>
          <a:endParaRPr lang="fr-FR"/>
        </a:p>
      </dgm:t>
    </dgm:pt>
    <dgm:pt modelId="{8FF9209B-88CE-427B-8874-4CFC6A9DDE48}" type="sibTrans" cxnId="{B1F45A40-792F-4F5B-ADCA-56007B4714F4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B885CB96-31D4-4122-BBBF-89C300254B41}">
      <dgm:prSet phldrT="[Text]"/>
      <dgm:spPr/>
      <dgm:t>
        <a:bodyPr/>
        <a:lstStyle/>
        <a:p>
          <a:r>
            <a:rPr lang="en-US" dirty="0" err="1" smtClean="0"/>
            <a:t>Supprimer</a:t>
          </a:r>
          <a:r>
            <a:rPr lang="en-US" dirty="0" smtClean="0"/>
            <a:t> </a:t>
          </a:r>
          <a:endParaRPr lang="fr-FR" dirty="0"/>
        </a:p>
      </dgm:t>
    </dgm:pt>
    <dgm:pt modelId="{E0443CBC-D71E-4B94-B980-7E6AFDC483AD}" type="parTrans" cxnId="{A92AE44D-C493-4FE8-A2F8-B9CF9469D013}">
      <dgm:prSet/>
      <dgm:spPr/>
      <dgm:t>
        <a:bodyPr/>
        <a:lstStyle/>
        <a:p>
          <a:endParaRPr lang="fr-FR"/>
        </a:p>
      </dgm:t>
    </dgm:pt>
    <dgm:pt modelId="{D8F6F033-9BEE-4114-A645-42D507788250}" type="sibTrans" cxnId="{A92AE44D-C493-4FE8-A2F8-B9CF9469D013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127979C7-4ACA-4054-9C5D-A8A4662A5E22}" type="pres">
      <dgm:prSet presAssocID="{D73DE220-8858-49DC-A7E2-064F070470B6}" presName="Name0" presStyleCnt="0">
        <dgm:presLayoutVars>
          <dgm:chMax val="7"/>
          <dgm:chPref val="7"/>
          <dgm:dir/>
        </dgm:presLayoutVars>
      </dgm:prSet>
      <dgm:spPr/>
    </dgm:pt>
    <dgm:pt modelId="{4D4EA0D3-AA5F-4BAD-84AA-74D29E7D9696}" type="pres">
      <dgm:prSet presAssocID="{D73DE220-8858-49DC-A7E2-064F070470B6}" presName="dot1" presStyleLbl="alignNode1" presStyleIdx="0" presStyleCnt="12"/>
      <dgm:spPr/>
    </dgm:pt>
    <dgm:pt modelId="{84A6C7F7-C609-4910-AA75-2D34DB8244D3}" type="pres">
      <dgm:prSet presAssocID="{D73DE220-8858-49DC-A7E2-064F070470B6}" presName="dot2" presStyleLbl="alignNode1" presStyleIdx="1" presStyleCnt="12"/>
      <dgm:spPr/>
    </dgm:pt>
    <dgm:pt modelId="{62EE6FCE-C1CB-4ED8-AA02-3BB9139298C8}" type="pres">
      <dgm:prSet presAssocID="{D73DE220-8858-49DC-A7E2-064F070470B6}" presName="dot3" presStyleLbl="alignNode1" presStyleIdx="2" presStyleCnt="12"/>
      <dgm:spPr/>
    </dgm:pt>
    <dgm:pt modelId="{DB668968-4432-4AAE-BDE7-46BCFF76056D}" type="pres">
      <dgm:prSet presAssocID="{D73DE220-8858-49DC-A7E2-064F070470B6}" presName="dot4" presStyleLbl="alignNode1" presStyleIdx="3" presStyleCnt="12"/>
      <dgm:spPr/>
    </dgm:pt>
    <dgm:pt modelId="{803A83A0-6B10-436E-8478-86105AA9C87C}" type="pres">
      <dgm:prSet presAssocID="{D73DE220-8858-49DC-A7E2-064F070470B6}" presName="dot5" presStyleLbl="alignNode1" presStyleIdx="4" presStyleCnt="12"/>
      <dgm:spPr/>
    </dgm:pt>
    <dgm:pt modelId="{EB9677B4-B782-4653-BC09-8E25033B9D71}" type="pres">
      <dgm:prSet presAssocID="{D73DE220-8858-49DC-A7E2-064F070470B6}" presName="dotArrow1" presStyleLbl="alignNode1" presStyleIdx="5" presStyleCnt="12"/>
      <dgm:spPr/>
    </dgm:pt>
    <dgm:pt modelId="{0A11E989-7A4B-4B6F-BE9F-69592049A5F5}" type="pres">
      <dgm:prSet presAssocID="{D73DE220-8858-49DC-A7E2-064F070470B6}" presName="dotArrow2" presStyleLbl="alignNode1" presStyleIdx="6" presStyleCnt="12"/>
      <dgm:spPr/>
    </dgm:pt>
    <dgm:pt modelId="{DE44E5AC-8A9F-4776-A4C3-F1BEF870D9FF}" type="pres">
      <dgm:prSet presAssocID="{D73DE220-8858-49DC-A7E2-064F070470B6}" presName="dotArrow3" presStyleLbl="alignNode1" presStyleIdx="7" presStyleCnt="12"/>
      <dgm:spPr/>
    </dgm:pt>
    <dgm:pt modelId="{F07E87F6-88B8-4E75-BDBF-021291919E86}" type="pres">
      <dgm:prSet presAssocID="{D73DE220-8858-49DC-A7E2-064F070470B6}" presName="dotArrow4" presStyleLbl="alignNode1" presStyleIdx="8" presStyleCnt="12"/>
      <dgm:spPr/>
    </dgm:pt>
    <dgm:pt modelId="{58441E7A-C58F-4956-9F68-AAC4B95F7DE9}" type="pres">
      <dgm:prSet presAssocID="{D73DE220-8858-49DC-A7E2-064F070470B6}" presName="dotArrow5" presStyleLbl="alignNode1" presStyleIdx="9" presStyleCnt="12"/>
      <dgm:spPr/>
    </dgm:pt>
    <dgm:pt modelId="{0F7818A8-F544-4BFB-A7F2-54823B5FA3FB}" type="pres">
      <dgm:prSet presAssocID="{D73DE220-8858-49DC-A7E2-064F070470B6}" presName="dotArrow6" presStyleLbl="alignNode1" presStyleIdx="10" presStyleCnt="12"/>
      <dgm:spPr/>
    </dgm:pt>
    <dgm:pt modelId="{A901A913-AE86-4444-BA7C-CEB2CA9C4F4A}" type="pres">
      <dgm:prSet presAssocID="{D73DE220-8858-49DC-A7E2-064F070470B6}" presName="dotArrow7" presStyleLbl="alignNode1" presStyleIdx="11" presStyleCnt="12"/>
      <dgm:spPr/>
    </dgm:pt>
    <dgm:pt modelId="{59453651-16AB-458A-A3DB-1692ED4FCBEA}" type="pres">
      <dgm:prSet presAssocID="{A74C164B-748A-48DC-95AC-39536D39131F}" presName="parTx1" presStyleLbl="node1" presStyleIdx="0" presStyleCnt="3"/>
      <dgm:spPr/>
      <dgm:t>
        <a:bodyPr/>
        <a:lstStyle/>
        <a:p>
          <a:endParaRPr lang="fr-FR"/>
        </a:p>
      </dgm:t>
    </dgm:pt>
    <dgm:pt modelId="{1B908D73-9CE1-43FF-AA58-2350E2BB0F60}" type="pres">
      <dgm:prSet presAssocID="{0339E10C-DBA0-44FB-A703-C2DFD6EDA8A6}" presName="picture1" presStyleCnt="0"/>
      <dgm:spPr/>
    </dgm:pt>
    <dgm:pt modelId="{260A37D5-8FC6-4052-B055-02306B7E9427}" type="pres">
      <dgm:prSet presAssocID="{0339E10C-DBA0-44FB-A703-C2DFD6EDA8A6}" presName="imageRepeatNode" presStyleLbl="fgImgPlace1" presStyleIdx="0" presStyleCnt="3"/>
      <dgm:spPr/>
      <dgm:t>
        <a:bodyPr/>
        <a:lstStyle/>
        <a:p>
          <a:endParaRPr lang="fr-FR"/>
        </a:p>
      </dgm:t>
    </dgm:pt>
    <dgm:pt modelId="{4ADAEFD7-B810-47A1-89F1-31816C6EF5E3}" type="pres">
      <dgm:prSet presAssocID="{977BEAF0-241A-470D-B7AD-86B4B314E58E}" presName="parTx2" presStyleLbl="node1" presStyleIdx="1" presStyleCnt="3"/>
      <dgm:spPr/>
      <dgm:t>
        <a:bodyPr/>
        <a:lstStyle/>
        <a:p>
          <a:endParaRPr lang="fr-FR"/>
        </a:p>
      </dgm:t>
    </dgm:pt>
    <dgm:pt modelId="{A2E52AC7-4CBC-4F55-B8F9-14FCC76C38A0}" type="pres">
      <dgm:prSet presAssocID="{8FF9209B-88CE-427B-8874-4CFC6A9DDE48}" presName="picture2" presStyleCnt="0"/>
      <dgm:spPr/>
    </dgm:pt>
    <dgm:pt modelId="{D899ADA7-2D68-423E-B432-6333C064B9E6}" type="pres">
      <dgm:prSet presAssocID="{8FF9209B-88CE-427B-8874-4CFC6A9DDE48}" presName="imageRepeatNode" presStyleLbl="fgImgPlace1" presStyleIdx="1" presStyleCnt="3"/>
      <dgm:spPr/>
      <dgm:t>
        <a:bodyPr/>
        <a:lstStyle/>
        <a:p>
          <a:endParaRPr lang="fr-FR"/>
        </a:p>
      </dgm:t>
    </dgm:pt>
    <dgm:pt modelId="{11810BD2-B0FA-424C-A551-9CFA88AC2A89}" type="pres">
      <dgm:prSet presAssocID="{B885CB96-31D4-4122-BBBF-89C300254B41}" presName="parTx3" presStyleLbl="node1" presStyleIdx="2" presStyleCnt="3"/>
      <dgm:spPr/>
      <dgm:t>
        <a:bodyPr/>
        <a:lstStyle/>
        <a:p>
          <a:endParaRPr lang="fr-FR"/>
        </a:p>
      </dgm:t>
    </dgm:pt>
    <dgm:pt modelId="{5576C195-DA4F-46AF-9887-F19C86C3E1C6}" type="pres">
      <dgm:prSet presAssocID="{D8F6F033-9BEE-4114-A645-42D507788250}" presName="picture3" presStyleCnt="0"/>
      <dgm:spPr/>
    </dgm:pt>
    <dgm:pt modelId="{01761FE0-74FB-49EA-B961-859D82FBCFA8}" type="pres">
      <dgm:prSet presAssocID="{D8F6F033-9BEE-4114-A645-42D507788250}" presName="imageRepeatNode" presStyleLbl="fgImgPlace1" presStyleIdx="2" presStyleCnt="3"/>
      <dgm:spPr/>
      <dgm:t>
        <a:bodyPr/>
        <a:lstStyle/>
        <a:p>
          <a:endParaRPr lang="fr-FR"/>
        </a:p>
      </dgm:t>
    </dgm:pt>
  </dgm:ptLst>
  <dgm:cxnLst>
    <dgm:cxn modelId="{E806E4F6-2CA4-4B9D-835D-4E6E353DB1D0}" type="presOf" srcId="{A74C164B-748A-48DC-95AC-39536D39131F}" destId="{59453651-16AB-458A-A3DB-1692ED4FCBEA}" srcOrd="0" destOrd="0" presId="urn:microsoft.com/office/officeart/2008/layout/AscendingPictureAccentProcess"/>
    <dgm:cxn modelId="{05F465A7-FD53-402C-9F36-D5E395F73CA9}" srcId="{D73DE220-8858-49DC-A7E2-064F070470B6}" destId="{A74C164B-748A-48DC-95AC-39536D39131F}" srcOrd="0" destOrd="0" parTransId="{8E81E053-E65C-4844-986B-341F1F47EE2F}" sibTransId="{0339E10C-DBA0-44FB-A703-C2DFD6EDA8A6}"/>
    <dgm:cxn modelId="{976E356B-1CE3-44C6-9181-C1D433CDF240}" type="presOf" srcId="{D73DE220-8858-49DC-A7E2-064F070470B6}" destId="{127979C7-4ACA-4054-9C5D-A8A4662A5E22}" srcOrd="0" destOrd="0" presId="urn:microsoft.com/office/officeart/2008/layout/AscendingPictureAccentProcess"/>
    <dgm:cxn modelId="{B1F45A40-792F-4F5B-ADCA-56007B4714F4}" srcId="{D73DE220-8858-49DC-A7E2-064F070470B6}" destId="{977BEAF0-241A-470D-B7AD-86B4B314E58E}" srcOrd="1" destOrd="0" parTransId="{5CD8CF96-F771-485F-858F-EBC06B24A26D}" sibTransId="{8FF9209B-88CE-427B-8874-4CFC6A9DDE48}"/>
    <dgm:cxn modelId="{9C7EB7EE-59BD-4D5A-932F-BB7C9C543007}" type="presOf" srcId="{0339E10C-DBA0-44FB-A703-C2DFD6EDA8A6}" destId="{260A37D5-8FC6-4052-B055-02306B7E9427}" srcOrd="0" destOrd="0" presId="urn:microsoft.com/office/officeart/2008/layout/AscendingPictureAccentProcess"/>
    <dgm:cxn modelId="{A92AE44D-C493-4FE8-A2F8-B9CF9469D013}" srcId="{D73DE220-8858-49DC-A7E2-064F070470B6}" destId="{B885CB96-31D4-4122-BBBF-89C300254B41}" srcOrd="2" destOrd="0" parTransId="{E0443CBC-D71E-4B94-B980-7E6AFDC483AD}" sibTransId="{D8F6F033-9BEE-4114-A645-42D507788250}"/>
    <dgm:cxn modelId="{80607CF3-C703-4188-8B1C-A43D3D9E507C}" type="presOf" srcId="{D8F6F033-9BEE-4114-A645-42D507788250}" destId="{01761FE0-74FB-49EA-B961-859D82FBCFA8}" srcOrd="0" destOrd="0" presId="urn:microsoft.com/office/officeart/2008/layout/AscendingPictureAccentProcess"/>
    <dgm:cxn modelId="{3543A618-080D-40BA-AB1B-0C07C31339E7}" type="presOf" srcId="{8FF9209B-88CE-427B-8874-4CFC6A9DDE48}" destId="{D899ADA7-2D68-423E-B432-6333C064B9E6}" srcOrd="0" destOrd="0" presId="urn:microsoft.com/office/officeart/2008/layout/AscendingPictureAccentProcess"/>
    <dgm:cxn modelId="{A9363C9C-395B-4EB2-8285-2EABA44FB60B}" type="presOf" srcId="{B885CB96-31D4-4122-BBBF-89C300254B41}" destId="{11810BD2-B0FA-424C-A551-9CFA88AC2A89}" srcOrd="0" destOrd="0" presId="urn:microsoft.com/office/officeart/2008/layout/AscendingPictureAccentProcess"/>
    <dgm:cxn modelId="{7CE18992-1410-4AF0-85E0-F953E50CB106}" type="presOf" srcId="{977BEAF0-241A-470D-B7AD-86B4B314E58E}" destId="{4ADAEFD7-B810-47A1-89F1-31816C6EF5E3}" srcOrd="0" destOrd="0" presId="urn:microsoft.com/office/officeart/2008/layout/AscendingPictureAccentProcess"/>
    <dgm:cxn modelId="{DFD13D68-5E29-433E-9C7D-55DA1EFC48EC}" type="presParOf" srcId="{127979C7-4ACA-4054-9C5D-A8A4662A5E22}" destId="{4D4EA0D3-AA5F-4BAD-84AA-74D29E7D9696}" srcOrd="0" destOrd="0" presId="urn:microsoft.com/office/officeart/2008/layout/AscendingPictureAccentProcess"/>
    <dgm:cxn modelId="{8001832E-2D89-4FF4-8D8F-CB3C12638BD0}" type="presParOf" srcId="{127979C7-4ACA-4054-9C5D-A8A4662A5E22}" destId="{84A6C7F7-C609-4910-AA75-2D34DB8244D3}" srcOrd="1" destOrd="0" presId="urn:microsoft.com/office/officeart/2008/layout/AscendingPictureAccentProcess"/>
    <dgm:cxn modelId="{BDEA29B9-0221-4161-ADF2-416E041A74B7}" type="presParOf" srcId="{127979C7-4ACA-4054-9C5D-A8A4662A5E22}" destId="{62EE6FCE-C1CB-4ED8-AA02-3BB9139298C8}" srcOrd="2" destOrd="0" presId="urn:microsoft.com/office/officeart/2008/layout/AscendingPictureAccentProcess"/>
    <dgm:cxn modelId="{276B1E0D-0F25-492D-BDA9-5A63B91E5560}" type="presParOf" srcId="{127979C7-4ACA-4054-9C5D-A8A4662A5E22}" destId="{DB668968-4432-4AAE-BDE7-46BCFF76056D}" srcOrd="3" destOrd="0" presId="urn:microsoft.com/office/officeart/2008/layout/AscendingPictureAccentProcess"/>
    <dgm:cxn modelId="{E0151478-CA15-40B5-87CD-72D9379A7EB8}" type="presParOf" srcId="{127979C7-4ACA-4054-9C5D-A8A4662A5E22}" destId="{803A83A0-6B10-436E-8478-86105AA9C87C}" srcOrd="4" destOrd="0" presId="urn:microsoft.com/office/officeart/2008/layout/AscendingPictureAccentProcess"/>
    <dgm:cxn modelId="{3459C2DE-598E-415D-8BC4-76A11CB31FEE}" type="presParOf" srcId="{127979C7-4ACA-4054-9C5D-A8A4662A5E22}" destId="{EB9677B4-B782-4653-BC09-8E25033B9D71}" srcOrd="5" destOrd="0" presId="urn:microsoft.com/office/officeart/2008/layout/AscendingPictureAccentProcess"/>
    <dgm:cxn modelId="{EF113DC0-82B2-4F16-B550-2A914CBFE8FE}" type="presParOf" srcId="{127979C7-4ACA-4054-9C5D-A8A4662A5E22}" destId="{0A11E989-7A4B-4B6F-BE9F-69592049A5F5}" srcOrd="6" destOrd="0" presId="urn:microsoft.com/office/officeart/2008/layout/AscendingPictureAccentProcess"/>
    <dgm:cxn modelId="{67409E60-746B-430E-84F6-D857286A6918}" type="presParOf" srcId="{127979C7-4ACA-4054-9C5D-A8A4662A5E22}" destId="{DE44E5AC-8A9F-4776-A4C3-F1BEF870D9FF}" srcOrd="7" destOrd="0" presId="urn:microsoft.com/office/officeart/2008/layout/AscendingPictureAccentProcess"/>
    <dgm:cxn modelId="{7704CFFF-47FB-4E65-8F19-33805A02FC19}" type="presParOf" srcId="{127979C7-4ACA-4054-9C5D-A8A4662A5E22}" destId="{F07E87F6-88B8-4E75-BDBF-021291919E86}" srcOrd="8" destOrd="0" presId="urn:microsoft.com/office/officeart/2008/layout/AscendingPictureAccentProcess"/>
    <dgm:cxn modelId="{BC43038C-3179-488D-9141-8A060028E715}" type="presParOf" srcId="{127979C7-4ACA-4054-9C5D-A8A4662A5E22}" destId="{58441E7A-C58F-4956-9F68-AAC4B95F7DE9}" srcOrd="9" destOrd="0" presId="urn:microsoft.com/office/officeart/2008/layout/AscendingPictureAccentProcess"/>
    <dgm:cxn modelId="{D5404E2C-81CC-4678-9DAE-D049A419327F}" type="presParOf" srcId="{127979C7-4ACA-4054-9C5D-A8A4662A5E22}" destId="{0F7818A8-F544-4BFB-A7F2-54823B5FA3FB}" srcOrd="10" destOrd="0" presId="urn:microsoft.com/office/officeart/2008/layout/AscendingPictureAccentProcess"/>
    <dgm:cxn modelId="{10C4B35A-6991-4EDB-BE4E-65DCF73C9B5E}" type="presParOf" srcId="{127979C7-4ACA-4054-9C5D-A8A4662A5E22}" destId="{A901A913-AE86-4444-BA7C-CEB2CA9C4F4A}" srcOrd="11" destOrd="0" presId="urn:microsoft.com/office/officeart/2008/layout/AscendingPictureAccentProcess"/>
    <dgm:cxn modelId="{7C2D655B-0E81-49F7-A119-EA33941AC614}" type="presParOf" srcId="{127979C7-4ACA-4054-9C5D-A8A4662A5E22}" destId="{59453651-16AB-458A-A3DB-1692ED4FCBEA}" srcOrd="12" destOrd="0" presId="urn:microsoft.com/office/officeart/2008/layout/AscendingPictureAccentProcess"/>
    <dgm:cxn modelId="{EE16E78F-DEB1-437A-9879-C7E517175E93}" type="presParOf" srcId="{127979C7-4ACA-4054-9C5D-A8A4662A5E22}" destId="{1B908D73-9CE1-43FF-AA58-2350E2BB0F60}" srcOrd="13" destOrd="0" presId="urn:microsoft.com/office/officeart/2008/layout/AscendingPictureAccentProcess"/>
    <dgm:cxn modelId="{CFF20E0F-4BB0-4529-8E9E-88D856186EE1}" type="presParOf" srcId="{1B908D73-9CE1-43FF-AA58-2350E2BB0F60}" destId="{260A37D5-8FC6-4052-B055-02306B7E9427}" srcOrd="0" destOrd="0" presId="urn:microsoft.com/office/officeart/2008/layout/AscendingPictureAccentProcess"/>
    <dgm:cxn modelId="{007E34D9-4937-4E76-9E00-3C6BA481778A}" type="presParOf" srcId="{127979C7-4ACA-4054-9C5D-A8A4662A5E22}" destId="{4ADAEFD7-B810-47A1-89F1-31816C6EF5E3}" srcOrd="14" destOrd="0" presId="urn:microsoft.com/office/officeart/2008/layout/AscendingPictureAccentProcess"/>
    <dgm:cxn modelId="{A12C6EA5-1995-4B78-B0F1-71AF2825A7D2}" type="presParOf" srcId="{127979C7-4ACA-4054-9C5D-A8A4662A5E22}" destId="{A2E52AC7-4CBC-4F55-B8F9-14FCC76C38A0}" srcOrd="15" destOrd="0" presId="urn:microsoft.com/office/officeart/2008/layout/AscendingPictureAccentProcess"/>
    <dgm:cxn modelId="{29A6C1E5-DF0B-4E29-B61D-340EB38F3409}" type="presParOf" srcId="{A2E52AC7-4CBC-4F55-B8F9-14FCC76C38A0}" destId="{D899ADA7-2D68-423E-B432-6333C064B9E6}" srcOrd="0" destOrd="0" presId="urn:microsoft.com/office/officeart/2008/layout/AscendingPictureAccentProcess"/>
    <dgm:cxn modelId="{97E9DAB3-7E6F-499A-B0EC-70DDA3DF5133}" type="presParOf" srcId="{127979C7-4ACA-4054-9C5D-A8A4662A5E22}" destId="{11810BD2-B0FA-424C-A551-9CFA88AC2A89}" srcOrd="16" destOrd="0" presId="urn:microsoft.com/office/officeart/2008/layout/AscendingPictureAccentProcess"/>
    <dgm:cxn modelId="{21129900-2E14-41E3-989B-697B931E0DCD}" type="presParOf" srcId="{127979C7-4ACA-4054-9C5D-A8A4662A5E22}" destId="{5576C195-DA4F-46AF-9887-F19C86C3E1C6}" srcOrd="17" destOrd="0" presId="urn:microsoft.com/office/officeart/2008/layout/AscendingPictureAccentProcess"/>
    <dgm:cxn modelId="{578B78F8-DE17-4F36-9C36-4E760C95EC72}" type="presParOf" srcId="{5576C195-DA4F-46AF-9887-F19C86C3E1C6}" destId="{01761FE0-74FB-49EA-B961-859D82FBCFA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20B5-37DD-40FD-9DD3-2EF4B4A8E11C}">
      <dsp:nvSpPr>
        <dsp:cNvPr id="0" name=""/>
        <dsp:cNvSpPr/>
      </dsp:nvSpPr>
      <dsp:spPr>
        <a:xfrm>
          <a:off x="5855" y="216017"/>
          <a:ext cx="2300656" cy="171739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6C358-19BF-4BAD-97AA-B84C996D7E2B}">
      <dsp:nvSpPr>
        <dsp:cNvPr id="0" name=""/>
        <dsp:cNvSpPr/>
      </dsp:nvSpPr>
      <dsp:spPr>
        <a:xfrm>
          <a:off x="5326" y="1997382"/>
          <a:ext cx="2300656" cy="73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Ajouter</a:t>
          </a:r>
          <a:endParaRPr lang="fr-FR" sz="2500" kern="1200" dirty="0"/>
        </a:p>
      </dsp:txBody>
      <dsp:txXfrm>
        <a:off x="5326" y="1997382"/>
        <a:ext cx="1620180" cy="738478"/>
      </dsp:txXfrm>
    </dsp:sp>
    <dsp:sp modelId="{B48F6021-DCEA-43C0-A484-D48FB179897B}">
      <dsp:nvSpPr>
        <dsp:cNvPr id="0" name=""/>
        <dsp:cNvSpPr/>
      </dsp:nvSpPr>
      <dsp:spPr>
        <a:xfrm>
          <a:off x="1690589" y="2114683"/>
          <a:ext cx="805229" cy="8052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949B5-8C5D-48E5-873D-E7F5353F4B47}">
      <dsp:nvSpPr>
        <dsp:cNvPr id="0" name=""/>
        <dsp:cNvSpPr/>
      </dsp:nvSpPr>
      <dsp:spPr>
        <a:xfrm>
          <a:off x="2695310" y="279990"/>
          <a:ext cx="2300656" cy="171739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DF379-E9A9-4D76-922D-57917EA9F393}">
      <dsp:nvSpPr>
        <dsp:cNvPr id="0" name=""/>
        <dsp:cNvSpPr/>
      </dsp:nvSpPr>
      <dsp:spPr>
        <a:xfrm>
          <a:off x="2695310" y="1997382"/>
          <a:ext cx="2300656" cy="73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Modifier </a:t>
          </a:r>
          <a:endParaRPr lang="fr-FR" sz="2500" kern="1200" dirty="0"/>
        </a:p>
      </dsp:txBody>
      <dsp:txXfrm>
        <a:off x="2695310" y="1997382"/>
        <a:ext cx="1620180" cy="738478"/>
      </dsp:txXfrm>
    </dsp:sp>
    <dsp:sp modelId="{C0AFE2AC-0B55-46B1-B0BF-17EAAAEDB227}">
      <dsp:nvSpPr>
        <dsp:cNvPr id="0" name=""/>
        <dsp:cNvSpPr/>
      </dsp:nvSpPr>
      <dsp:spPr>
        <a:xfrm>
          <a:off x="4380572" y="2114683"/>
          <a:ext cx="805229" cy="8052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C147B-4B68-416A-BD9D-729584CBF5E3}">
      <dsp:nvSpPr>
        <dsp:cNvPr id="0" name=""/>
        <dsp:cNvSpPr/>
      </dsp:nvSpPr>
      <dsp:spPr>
        <a:xfrm>
          <a:off x="5385293" y="279990"/>
          <a:ext cx="2300656" cy="171739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9AE01-6C82-4DD3-B79B-ED91BF2881C2}">
      <dsp:nvSpPr>
        <dsp:cNvPr id="0" name=""/>
        <dsp:cNvSpPr/>
      </dsp:nvSpPr>
      <dsp:spPr>
        <a:xfrm>
          <a:off x="5385293" y="1997382"/>
          <a:ext cx="2300656" cy="73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Supprimer</a:t>
          </a:r>
          <a:r>
            <a:rPr lang="en-US" sz="2500" kern="1200" dirty="0" smtClean="0"/>
            <a:t> </a:t>
          </a:r>
          <a:endParaRPr lang="fr-FR" sz="2500" kern="1200" dirty="0"/>
        </a:p>
      </dsp:txBody>
      <dsp:txXfrm>
        <a:off x="5385293" y="1997382"/>
        <a:ext cx="1620180" cy="738478"/>
      </dsp:txXfrm>
    </dsp:sp>
    <dsp:sp modelId="{D00BEF47-4F37-4B7A-ACCD-C19A997C197A}">
      <dsp:nvSpPr>
        <dsp:cNvPr id="0" name=""/>
        <dsp:cNvSpPr/>
      </dsp:nvSpPr>
      <dsp:spPr>
        <a:xfrm>
          <a:off x="7070556" y="2114683"/>
          <a:ext cx="805229" cy="8052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58D89-6F3B-40D9-BB55-6DE3C4D98B93}">
      <dsp:nvSpPr>
        <dsp:cNvPr id="0" name=""/>
        <dsp:cNvSpPr/>
      </dsp:nvSpPr>
      <dsp:spPr>
        <a:xfrm>
          <a:off x="778334" y="1897917"/>
          <a:ext cx="910541" cy="7850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ajouter</a:t>
          </a:r>
          <a:endParaRPr lang="fr-FR" sz="1000" kern="1200" dirty="0"/>
        </a:p>
      </dsp:txBody>
      <dsp:txXfrm>
        <a:off x="919633" y="2019741"/>
        <a:ext cx="627943" cy="541397"/>
      </dsp:txXfrm>
    </dsp:sp>
    <dsp:sp modelId="{1606FAD1-D546-4E0D-B7DF-2A9A4566D771}">
      <dsp:nvSpPr>
        <dsp:cNvPr id="0" name=""/>
        <dsp:cNvSpPr/>
      </dsp:nvSpPr>
      <dsp:spPr>
        <a:xfrm>
          <a:off x="801989" y="2244499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DEFF04-7630-4396-9E6C-3C6D32046019}">
      <dsp:nvSpPr>
        <dsp:cNvPr id="0" name=""/>
        <dsp:cNvSpPr/>
      </dsp:nvSpPr>
      <dsp:spPr>
        <a:xfrm>
          <a:off x="0" y="1476253"/>
          <a:ext cx="910541" cy="78504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F9224-730D-4EEB-A9FA-640781824693}">
      <dsp:nvSpPr>
        <dsp:cNvPr id="0" name=""/>
        <dsp:cNvSpPr/>
      </dsp:nvSpPr>
      <dsp:spPr>
        <a:xfrm>
          <a:off x="619880" y="2157594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75A7E3-55D1-478A-BF35-E02E6D9A6832}">
      <dsp:nvSpPr>
        <dsp:cNvPr id="0" name=""/>
        <dsp:cNvSpPr/>
      </dsp:nvSpPr>
      <dsp:spPr>
        <a:xfrm>
          <a:off x="1588413" y="1496132"/>
          <a:ext cx="910541" cy="7850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Supprimer</a:t>
          </a:r>
          <a:r>
            <a:rPr lang="en-US" sz="1000" kern="1200" dirty="0" smtClean="0"/>
            <a:t> </a:t>
          </a:r>
          <a:endParaRPr lang="fr-FR" sz="1000" kern="1200" dirty="0"/>
        </a:p>
      </dsp:txBody>
      <dsp:txXfrm>
        <a:off x="1729712" y="1617956"/>
        <a:ext cx="627943" cy="541397"/>
      </dsp:txXfrm>
    </dsp:sp>
    <dsp:sp modelId="{E0CA5B48-45A6-42B4-89B5-99D36A3911FD}">
      <dsp:nvSpPr>
        <dsp:cNvPr id="0" name=""/>
        <dsp:cNvSpPr/>
      </dsp:nvSpPr>
      <dsp:spPr>
        <a:xfrm>
          <a:off x="2176549" y="2147431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468C58-6928-496F-98FF-D1ED15C295A1}">
      <dsp:nvSpPr>
        <dsp:cNvPr id="0" name=""/>
        <dsp:cNvSpPr/>
      </dsp:nvSpPr>
      <dsp:spPr>
        <a:xfrm>
          <a:off x="2329818" y="1897917"/>
          <a:ext cx="910541" cy="78504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38203-F13F-4192-A521-3E2841BB81D5}">
      <dsp:nvSpPr>
        <dsp:cNvPr id="0" name=""/>
        <dsp:cNvSpPr/>
      </dsp:nvSpPr>
      <dsp:spPr>
        <a:xfrm>
          <a:off x="2353473" y="2244499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BE4080-6AC7-417F-94E1-7164F60172D1}">
      <dsp:nvSpPr>
        <dsp:cNvPr id="0" name=""/>
        <dsp:cNvSpPr/>
      </dsp:nvSpPr>
      <dsp:spPr>
        <a:xfrm>
          <a:off x="778334" y="1037790"/>
          <a:ext cx="910541" cy="7850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modifier</a:t>
          </a:r>
          <a:endParaRPr lang="fr-FR" sz="1000" kern="1200" dirty="0"/>
        </a:p>
      </dsp:txBody>
      <dsp:txXfrm>
        <a:off x="919633" y="1159614"/>
        <a:ext cx="627943" cy="541397"/>
      </dsp:txXfrm>
    </dsp:sp>
    <dsp:sp modelId="{50861EAC-BD47-400C-BAB5-355FAFA84838}">
      <dsp:nvSpPr>
        <dsp:cNvPr id="0" name=""/>
        <dsp:cNvSpPr/>
      </dsp:nvSpPr>
      <dsp:spPr>
        <a:xfrm>
          <a:off x="1395623" y="1054797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A034C8-9256-4246-B82B-9534A55332E5}">
      <dsp:nvSpPr>
        <dsp:cNvPr id="0" name=""/>
        <dsp:cNvSpPr/>
      </dsp:nvSpPr>
      <dsp:spPr>
        <a:xfrm>
          <a:off x="1554076" y="608867"/>
          <a:ext cx="910541" cy="78504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7FE79-8673-4386-8A5E-37FF56EF691E}">
      <dsp:nvSpPr>
        <dsp:cNvPr id="0" name=""/>
        <dsp:cNvSpPr/>
      </dsp:nvSpPr>
      <dsp:spPr>
        <a:xfrm>
          <a:off x="1580971" y="953581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A0D3-AA5F-4BAD-84AA-74D29E7D9696}">
      <dsp:nvSpPr>
        <dsp:cNvPr id="0" name=""/>
        <dsp:cNvSpPr/>
      </dsp:nvSpPr>
      <dsp:spPr>
        <a:xfrm>
          <a:off x="2399287" y="2920029"/>
          <a:ext cx="106765" cy="1067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A6C7F7-C609-4910-AA75-2D34DB8244D3}">
      <dsp:nvSpPr>
        <dsp:cNvPr id="0" name=""/>
        <dsp:cNvSpPr/>
      </dsp:nvSpPr>
      <dsp:spPr>
        <a:xfrm>
          <a:off x="2198033" y="3016911"/>
          <a:ext cx="106765" cy="1067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E6FCE-C1CB-4ED8-AA02-3BB9139298C8}">
      <dsp:nvSpPr>
        <dsp:cNvPr id="0" name=""/>
        <dsp:cNvSpPr/>
      </dsp:nvSpPr>
      <dsp:spPr>
        <a:xfrm>
          <a:off x="1987170" y="3093436"/>
          <a:ext cx="106765" cy="1067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8968-4432-4AAE-BDE7-46BCFF76056D}">
      <dsp:nvSpPr>
        <dsp:cNvPr id="0" name=""/>
        <dsp:cNvSpPr/>
      </dsp:nvSpPr>
      <dsp:spPr>
        <a:xfrm>
          <a:off x="3365518" y="1798539"/>
          <a:ext cx="106765" cy="1067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A83A0-6B10-436E-8478-86105AA9C87C}">
      <dsp:nvSpPr>
        <dsp:cNvPr id="0" name=""/>
        <dsp:cNvSpPr/>
      </dsp:nvSpPr>
      <dsp:spPr>
        <a:xfrm>
          <a:off x="3284375" y="1995695"/>
          <a:ext cx="106765" cy="1067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677B4-B782-4653-BC09-8E25033B9D71}">
      <dsp:nvSpPr>
        <dsp:cNvPr id="0" name=""/>
        <dsp:cNvSpPr/>
      </dsp:nvSpPr>
      <dsp:spPr>
        <a:xfrm>
          <a:off x="3226722" y="314403"/>
          <a:ext cx="106765" cy="1067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11E989-7A4B-4B6F-BE9F-69592049A5F5}">
      <dsp:nvSpPr>
        <dsp:cNvPr id="0" name=""/>
        <dsp:cNvSpPr/>
      </dsp:nvSpPr>
      <dsp:spPr>
        <a:xfrm>
          <a:off x="3375126" y="220160"/>
          <a:ext cx="106765" cy="1067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44E5AC-8A9F-4776-A4C3-F1BEF870D9FF}">
      <dsp:nvSpPr>
        <dsp:cNvPr id="0" name=""/>
        <dsp:cNvSpPr/>
      </dsp:nvSpPr>
      <dsp:spPr>
        <a:xfrm>
          <a:off x="3523531" y="125917"/>
          <a:ext cx="106765" cy="1067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7E87F6-88B8-4E75-BDBF-021291919E86}">
      <dsp:nvSpPr>
        <dsp:cNvPr id="0" name=""/>
        <dsp:cNvSpPr/>
      </dsp:nvSpPr>
      <dsp:spPr>
        <a:xfrm>
          <a:off x="3671936" y="220160"/>
          <a:ext cx="106765" cy="1067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41E7A-C58F-4956-9F68-AAC4B95F7DE9}">
      <dsp:nvSpPr>
        <dsp:cNvPr id="0" name=""/>
        <dsp:cNvSpPr/>
      </dsp:nvSpPr>
      <dsp:spPr>
        <a:xfrm>
          <a:off x="3820340" y="314403"/>
          <a:ext cx="106765" cy="1067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818A8-F544-4BFB-A7F2-54823B5FA3FB}">
      <dsp:nvSpPr>
        <dsp:cNvPr id="0" name=""/>
        <dsp:cNvSpPr/>
      </dsp:nvSpPr>
      <dsp:spPr>
        <a:xfrm>
          <a:off x="3523531" y="324581"/>
          <a:ext cx="106765" cy="1067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1A913-AE86-4444-BA7C-CEB2CA9C4F4A}">
      <dsp:nvSpPr>
        <dsp:cNvPr id="0" name=""/>
        <dsp:cNvSpPr/>
      </dsp:nvSpPr>
      <dsp:spPr>
        <a:xfrm>
          <a:off x="3523531" y="523622"/>
          <a:ext cx="106765" cy="1067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53651-16AB-458A-A3DB-1692ED4FCBEA}">
      <dsp:nvSpPr>
        <dsp:cNvPr id="0" name=""/>
        <dsp:cNvSpPr/>
      </dsp:nvSpPr>
      <dsp:spPr>
        <a:xfrm>
          <a:off x="1466687" y="3320603"/>
          <a:ext cx="2302939" cy="617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456" tIns="99060" rIns="99060" bIns="99060" numCol="1" spcCol="1270" anchor="ctr" anchorCtr="0">
          <a:noAutofit/>
          <a:sp3d extrusionH="28000" prstMaterial="matte"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ajouter</a:t>
          </a:r>
          <a:endParaRPr lang="fr-FR" sz="2600" kern="1200" dirty="0"/>
        </a:p>
      </dsp:txBody>
      <dsp:txXfrm>
        <a:off x="1496830" y="3350746"/>
        <a:ext cx="2242653" cy="557193"/>
      </dsp:txXfrm>
    </dsp:sp>
    <dsp:sp modelId="{260A37D5-8FC6-4052-B055-02306B7E9427}">
      <dsp:nvSpPr>
        <dsp:cNvPr id="0" name=""/>
        <dsp:cNvSpPr/>
      </dsp:nvSpPr>
      <dsp:spPr>
        <a:xfrm>
          <a:off x="828227" y="2715187"/>
          <a:ext cx="1067658" cy="106758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AEFD7-B810-47A1-89F1-31816C6EF5E3}">
      <dsp:nvSpPr>
        <dsp:cNvPr id="0" name=""/>
        <dsp:cNvSpPr/>
      </dsp:nvSpPr>
      <dsp:spPr>
        <a:xfrm>
          <a:off x="2948063" y="2518785"/>
          <a:ext cx="2302939" cy="6174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456" tIns="99060" rIns="99060" bIns="99060" numCol="1" spcCol="1270" anchor="ctr" anchorCtr="0">
          <a:noAutofit/>
          <a:sp3d extrusionH="28000" prstMaterial="matte"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modifier</a:t>
          </a:r>
          <a:endParaRPr lang="fr-FR" sz="2600" kern="1200" dirty="0"/>
        </a:p>
      </dsp:txBody>
      <dsp:txXfrm>
        <a:off x="2978206" y="2548928"/>
        <a:ext cx="2242653" cy="557193"/>
      </dsp:txXfrm>
    </dsp:sp>
    <dsp:sp modelId="{D899ADA7-2D68-423E-B432-6333C064B9E6}">
      <dsp:nvSpPr>
        <dsp:cNvPr id="0" name=""/>
        <dsp:cNvSpPr/>
      </dsp:nvSpPr>
      <dsp:spPr>
        <a:xfrm>
          <a:off x="2309603" y="1913368"/>
          <a:ext cx="1067658" cy="1067583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10BD2-B0FA-424C-A551-9CFA88AC2A89}">
      <dsp:nvSpPr>
        <dsp:cNvPr id="0" name=""/>
        <dsp:cNvSpPr/>
      </dsp:nvSpPr>
      <dsp:spPr>
        <a:xfrm>
          <a:off x="3628162" y="1302675"/>
          <a:ext cx="2302939" cy="6174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456" tIns="99060" rIns="99060" bIns="99060" numCol="1" spcCol="1270" anchor="ctr" anchorCtr="0">
          <a:noAutofit/>
          <a:sp3d extrusionH="28000" prstMaterial="matte"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Supprimer</a:t>
          </a:r>
          <a:r>
            <a:rPr lang="en-US" sz="2600" kern="1200" dirty="0" smtClean="0"/>
            <a:t> </a:t>
          </a:r>
          <a:endParaRPr lang="fr-FR" sz="2600" kern="1200" dirty="0"/>
        </a:p>
      </dsp:txBody>
      <dsp:txXfrm>
        <a:off x="3658305" y="1332818"/>
        <a:ext cx="2242653" cy="557193"/>
      </dsp:txXfrm>
    </dsp:sp>
    <dsp:sp modelId="{01761FE0-74FB-49EA-B961-859D82FBCFA8}">
      <dsp:nvSpPr>
        <dsp:cNvPr id="0" name=""/>
        <dsp:cNvSpPr/>
      </dsp:nvSpPr>
      <dsp:spPr>
        <a:xfrm>
          <a:off x="2989702" y="697259"/>
          <a:ext cx="1067658" cy="106758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363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8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9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lh7-us.googleusercontent.com/8N5n4lx_EIoifVxOrikWEX_kbBMYHO8MMn17rpDl2K5w9w1QspGw6pa5lgfQKAfG4w19fjqXh1jsHDmiJ2b-zz5GU1vq-cU9u8sGCDVPUQ3juCG_9gL5mHWSfxNmCQbUIY23TrPqawK9T5NuMN4eTBLwOA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15566"/>
            <a:ext cx="4032448" cy="2902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2499742"/>
            <a:ext cx="5118448" cy="1910133"/>
          </a:xfrm>
        </p:spPr>
        <p:txBody>
          <a:bodyPr/>
          <a:lstStyle/>
          <a:p>
            <a:r>
              <a:rPr lang="en-US" dirty="0" smtClean="0"/>
              <a:t>IMMOVESION     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sz="3200" dirty="0" smtClean="0">
                <a:latin typeface="Bodoni MT Black" panose="02070A03080606020203" pitchFamily="18" charset="0"/>
              </a:rPr>
              <a:t>AGENCE </a:t>
            </a:r>
            <a:r>
              <a:rPr lang="en-US" sz="3200" dirty="0">
                <a:latin typeface="Bodoni MT Black" panose="02070A03080606020203" pitchFamily="18" charset="0"/>
              </a:rPr>
              <a:t/>
            </a:r>
            <a:br>
              <a:rPr lang="en-US" sz="3200" dirty="0">
                <a:latin typeface="Bodoni MT Black" panose="02070A03080606020203" pitchFamily="18" charset="0"/>
              </a:rPr>
            </a:br>
            <a:r>
              <a:rPr lang="en-US" sz="3200" dirty="0" smtClean="0">
                <a:latin typeface="Bodoni MT Black" panose="02070A03080606020203" pitchFamily="18" charset="0"/>
              </a:rPr>
              <a:t>            IMMOBILIER </a:t>
            </a:r>
            <a:endParaRPr lang="fr-F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566"/>
            <a:ext cx="3816424" cy="10801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Les options de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237588" y="913311"/>
            <a:ext cx="53699" cy="101713"/>
            <a:chOff x="754650" y="2381250"/>
            <a:chExt cx="75750" cy="143500"/>
          </a:xfrm>
        </p:grpSpPr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63731713"/>
              </p:ext>
            </p:extLst>
          </p:nvPr>
        </p:nvGraphicFramePr>
        <p:xfrm>
          <a:off x="291287" y="1563638"/>
          <a:ext cx="7881113" cy="319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</a:t>
            </a:r>
            <a:r>
              <a:rPr lang="en" dirty="0" smtClean="0"/>
              <a:t>t comme derniere option :</a:t>
            </a:r>
            <a:endParaRPr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92998" y="1491630"/>
            <a:ext cx="3674946" cy="3384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"</a:t>
            </a:r>
            <a:r>
              <a:rPr lang="fr-FR" sz="2000" b="1" dirty="0"/>
              <a:t>Cette option de recherche facilite la tâche à l'utilisateur pour trouver rapidement son choix en précisant le type, la taille, la localisation et bien sûr le prix souhaité."</a:t>
            </a:r>
            <a:r>
              <a:rPr lang="en-US" sz="2000" b="1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9662"/>
            <a:ext cx="4736787" cy="252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5940152" y="1319150"/>
            <a:ext cx="2376265" cy="30508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Ever You Want </a:t>
            </a:r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Here For You !!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6" name="Picture 4" descr="https://tse3.explicit.bing.net/th?id=OIP.4PANWqyMdjXFTSJsQh232QHaHS&amp;pid=Api&amp;P=0&amp;h=2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1" y="1170741"/>
            <a:ext cx="5430941" cy="35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4;p25"/>
          <p:cNvSpPr/>
          <p:nvPr/>
        </p:nvSpPr>
        <p:spPr>
          <a:xfrm>
            <a:off x="2949432" y="1170741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" name="Google Shape;357;p25"/>
          <p:cNvSpPr/>
          <p:nvPr/>
        </p:nvSpPr>
        <p:spPr>
          <a:xfrm>
            <a:off x="3510323" y="13732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" name="Google Shape;357;p25"/>
          <p:cNvSpPr/>
          <p:nvPr/>
        </p:nvSpPr>
        <p:spPr>
          <a:xfrm>
            <a:off x="2799979" y="1271991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357;p25"/>
          <p:cNvSpPr/>
          <p:nvPr/>
        </p:nvSpPr>
        <p:spPr>
          <a:xfrm>
            <a:off x="3127303" y="1879525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357;p25"/>
          <p:cNvSpPr/>
          <p:nvPr/>
        </p:nvSpPr>
        <p:spPr>
          <a:xfrm>
            <a:off x="3586727" y="2294215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" name="Google Shape;357;p25"/>
          <p:cNvSpPr/>
          <p:nvPr/>
        </p:nvSpPr>
        <p:spPr>
          <a:xfrm>
            <a:off x="2187746" y="2557427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build="p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dirty="0" smtClean="0"/>
              <a:t>Cette </a:t>
            </a:r>
            <a:r>
              <a:rPr lang="fr-FR" dirty="0"/>
              <a:t>fonction est spécialisée pour </a:t>
            </a:r>
            <a:r>
              <a:rPr lang="fr-FR" dirty="0" smtClean="0"/>
              <a:t>les agences ."</a:t>
            </a:r>
            <a:endParaRPr dirty="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2843808" y="1503550"/>
            <a:ext cx="2313765" cy="3372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Elle a 4 options 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 </a:t>
            </a:r>
            <a:endParaRPr lang="fr-FR" sz="1400" dirty="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237588" y="913311"/>
            <a:ext cx="53699" cy="101713"/>
            <a:chOff x="754650" y="2381250"/>
            <a:chExt cx="75750" cy="143500"/>
          </a:xfrm>
        </p:grpSpPr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683568" y="2787774"/>
            <a:ext cx="2088232" cy="2283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dirty="0" smtClean="0"/>
              <a:t>Elle </a:t>
            </a:r>
            <a:r>
              <a:rPr lang="fr-FR" dirty="0"/>
              <a:t>aide à enregistrer toutes les informations </a:t>
            </a:r>
            <a:r>
              <a:rPr lang="fr-FR" dirty="0" smtClean="0"/>
              <a:t>de leurs immobiliers disponibles ."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AGENT :</a:t>
            </a:r>
            <a:endParaRPr lang="fr-FR" dirty="0"/>
          </a:p>
        </p:txBody>
      </p:sp>
      <p:pic>
        <p:nvPicPr>
          <p:cNvPr id="9218" name="Picture 2" descr="https://img.freepik.com/premium-vector/secret-agent-icon-logo-design-illustration_586739-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" y="781252"/>
            <a:ext cx="467544" cy="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27534"/>
            <a:ext cx="338437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13348722"/>
              </p:ext>
            </p:extLst>
          </p:nvPr>
        </p:nvGraphicFramePr>
        <p:xfrm>
          <a:off x="2267744" y="1851670"/>
          <a:ext cx="3240360" cy="329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build="p"/>
      <p:bldP spid="423" grpId="0" build="p"/>
      <p:bldP spid="431" grpId="0" build="p"/>
      <p:bldP spid="2" grpId="0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r>
              <a:rPr lang="en" sz="30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pplication    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</a:t>
            </a:r>
            <a:r>
              <a:rPr lang="en" sz="2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 est la pour votre confore!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IMMOVESION </a:t>
            </a:r>
            <a:endParaRPr sz="28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4" name="Picture 4" descr="https://www.nexity.fr/media/4501/download/AdobeStock_66626071-ConvertImage.jpg?v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84" y="771550"/>
            <a:ext cx="194602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GESTION DE TRANSACTION :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4572000" y="1524372"/>
            <a:ext cx="3801776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400" i="1" dirty="0" err="1" smtClean="0"/>
              <a:t>Cette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fonction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facilite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l’agence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suivre</a:t>
            </a:r>
            <a:r>
              <a:rPr lang="en-US" sz="2400" i="1" dirty="0" smtClean="0"/>
              <a:t> et </a:t>
            </a:r>
            <a:r>
              <a:rPr lang="en-US" sz="2400" i="1" dirty="0" err="1" smtClean="0"/>
              <a:t>gerer</a:t>
            </a:r>
            <a:r>
              <a:rPr lang="en-US" sz="2400" i="1" dirty="0" smtClean="0"/>
              <a:t> les </a:t>
            </a:r>
            <a:r>
              <a:rPr lang="fr-FR" i="1" dirty="0"/>
              <a:t>les différentes étapes administratives et financières des </a:t>
            </a:r>
            <a:r>
              <a:rPr lang="fr-FR" i="1" dirty="0" smtClean="0"/>
              <a:t>transactions.</a:t>
            </a:r>
            <a:endParaRPr sz="2400" i="1"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8" y="1491630"/>
            <a:ext cx="3674946" cy="316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5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</a:t>
            </a:r>
            <a:r>
              <a:rPr lang="en" dirty="0" smtClean="0"/>
              <a:t>ptions :</a:t>
            </a:r>
            <a:endParaRPr dirty="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5716520"/>
              </p:ext>
            </p:extLst>
          </p:nvPr>
        </p:nvGraphicFramePr>
        <p:xfrm>
          <a:off x="764998" y="843558"/>
          <a:ext cx="67593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RENDEZ_VOUS  : </a:t>
            </a:r>
            <a:endParaRPr lang="fr-FR" dirty="0"/>
          </a:p>
        </p:txBody>
      </p:sp>
      <p:pic>
        <p:nvPicPr>
          <p:cNvPr id="12290" name="Picture 2" descr="https://c8.alamy.com/compfr/ra94wp/rendez-vous-dans-un-pictogramme-rouge-icone-calendrier-eps10-vector-illustration-ra94w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" y="843556"/>
            <a:ext cx="446341" cy="4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rdvfontainebleau.com/wp-content/uploads/2016/03/picto-mecenat-1ere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184" y="-8373466"/>
            <a:ext cx="1348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rdvfontainebleau.com/wp-content/uploads/2016/03/picto-mecenat-1ere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02479"/>
            <a:ext cx="1322647" cy="17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RENDEZ-VOUS :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635646"/>
            <a:ext cx="3960440" cy="2952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2400" dirty="0"/>
              <a:t>"Elle nous permet de suivre tous les rendez-vous des clients et de rester bien organisés."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55068"/>
            <a:ext cx="4102992" cy="276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c8.alamy.com/compfr/ra94wp/rendez-vous-dans-un-pictogramme-rouge-icone-calendrier-eps10-vector-illustration-ra94w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6"/>
            <a:ext cx="446341" cy="4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OPTIONS :</a:t>
            </a:r>
            <a:endParaRPr dirty="0"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24095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AJOUTER 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MODIFIER 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AFFICHER 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SUPPRIMER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lt1"/>
                </a:solidFill>
              </a:rPr>
              <a:t>A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M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F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3" y="1859302"/>
            <a:ext cx="2456812" cy="10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90" y="3137746"/>
            <a:ext cx="2539084" cy="96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https://c8.alamy.com/compfr/ra94wp/rendez-vous-dans-un-pictogramme-rouge-icone-calendrier-eps10-vector-illustration-ra94w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" y="843558"/>
            <a:ext cx="446341" cy="4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5576" y="1419622"/>
            <a:ext cx="6754108" cy="3268500"/>
          </a:xfrm>
        </p:spPr>
        <p:txBody>
          <a:bodyPr/>
          <a:lstStyle/>
          <a:p>
            <a:r>
              <a:rPr lang="en-US" dirty="0" err="1" smtClean="0"/>
              <a:t>Aujourd’hui</a:t>
            </a:r>
            <a:r>
              <a:rPr lang="en-US" dirty="0" smtClean="0"/>
              <a:t>  , on vas 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application “</a:t>
            </a:r>
            <a:r>
              <a:rPr lang="en-US" sz="2400" b="1" dirty="0" smtClean="0"/>
              <a:t>IMMOVESION”</a:t>
            </a:r>
          </a:p>
          <a:p>
            <a:pPr marL="139700" indent="0">
              <a:buNone/>
            </a:pP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domaine</a:t>
            </a:r>
            <a:r>
              <a:rPr lang="en-US" dirty="0" smtClean="0"/>
              <a:t> </a:t>
            </a:r>
            <a:r>
              <a:rPr lang="en-US" dirty="0" err="1" smtClean="0"/>
              <a:t>d’immobilier</a:t>
            </a:r>
            <a:r>
              <a:rPr lang="en-US" dirty="0" smtClean="0"/>
              <a:t> 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 smtClean="0"/>
              <a:t>Donc</a:t>
            </a:r>
            <a:r>
              <a:rPr lang="en-US" dirty="0" smtClean="0"/>
              <a:t> </a:t>
            </a:r>
            <a:r>
              <a:rPr lang="en-US" b="1" dirty="0" smtClean="0"/>
              <a:t>IMMOVESION </a:t>
            </a:r>
            <a:r>
              <a:rPr lang="fr-FR" dirty="0" smtClean="0"/>
              <a:t>vise </a:t>
            </a:r>
            <a:r>
              <a:rPr lang="fr-FR" dirty="0"/>
              <a:t>à simplifier le processus de vente, d'achat et de location de biens immobiliers en offrant des fonctionnalités interactives et faciles à utiliser.</a:t>
            </a:r>
            <a:endParaRPr lang="en-US" dirty="0" smtClean="0"/>
          </a:p>
          <a:p>
            <a:endParaRPr lang="en-US" dirty="0"/>
          </a:p>
          <a:p>
            <a:pPr marL="139700" indent="0">
              <a:buNone/>
            </a:pPr>
            <a:r>
              <a:rPr lang="en-US" dirty="0" smtClean="0"/>
              <a:t>                                 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GO !!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Google Shape;218;p14"/>
          <p:cNvSpPr txBox="1">
            <a:spLocks noGrp="1"/>
          </p:cNvSpPr>
          <p:nvPr>
            <p:ph type="title"/>
          </p:nvPr>
        </p:nvSpPr>
        <p:spPr>
          <a:xfrm>
            <a:off x="683568" y="411510"/>
            <a:ext cx="6106032" cy="820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4" name="Chevron 3"/>
          <p:cNvSpPr/>
          <p:nvPr/>
        </p:nvSpPr>
        <p:spPr>
          <a:xfrm>
            <a:off x="899592" y="1563638"/>
            <a:ext cx="216024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707654"/>
            <a:ext cx="6010500" cy="2383822"/>
          </a:xfrm>
        </p:spPr>
        <p:txBody>
          <a:bodyPr/>
          <a:lstStyle/>
          <a:p>
            <a:pPr algn="ctr"/>
            <a:r>
              <a:rPr lang="en-US" sz="4800" dirty="0" smtClean="0"/>
              <a:t>FIN !</a:t>
            </a:r>
            <a:endParaRPr lang="fr-FR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11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Chaibdraa Douaa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Atamena </a:t>
            </a: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Tadjeddine 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tamaran"/>
                <a:ea typeface="Catamaran"/>
                <a:cs typeface="Catamaran"/>
                <a:sym typeface="Catamaran"/>
              </a:rPr>
              <a:t>Tari Maissa Nada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Zerouti Ghofrane 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1" y="1755129"/>
            <a:ext cx="1132578" cy="10326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" y="1907142"/>
            <a:ext cx="1156820" cy="9060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63" y="1928323"/>
            <a:ext cx="1170997" cy="9171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0" y="1928322"/>
            <a:ext cx="1224199" cy="9587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/>
      <p:bldP spid="738" grpId="0"/>
      <p:bldP spid="740" grpId="0"/>
      <p:bldP spid="742" grpId="0"/>
      <p:bldP spid="7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50"/>
          <p:cNvSpPr txBox="1"/>
          <p:nvPr/>
        </p:nvSpPr>
        <p:spPr>
          <a:xfrm>
            <a:off x="942892" y="2100343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vos recherches des immobiliers 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85" y="843558"/>
            <a:ext cx="3816424" cy="90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1640" y="3065884"/>
            <a:ext cx="65430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Merci pour </a:t>
            </a:r>
            <a:r>
              <a:rPr lang="en-US" sz="3600" dirty="0" err="1" smtClean="0"/>
              <a:t>votre</a:t>
            </a:r>
            <a:r>
              <a:rPr lang="en-US" sz="3600" dirty="0" smtClean="0"/>
              <a:t> </a:t>
            </a:r>
            <a:r>
              <a:rPr lang="en-US" sz="3600" dirty="0" err="1" smtClean="0"/>
              <a:t>attension</a:t>
            </a:r>
            <a:r>
              <a:rPr lang="en-US" sz="3600" dirty="0" smtClean="0"/>
              <a:t> !!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611560" y="555526"/>
            <a:ext cx="8280920" cy="1008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Notre application compose de 5 </a:t>
            </a:r>
            <a:r>
              <a:rPr lang="en-US" sz="2800" dirty="0" err="1" smtClean="0"/>
              <a:t>fonctions</a:t>
            </a:r>
            <a:r>
              <a:rPr lang="en-US" sz="2800" dirty="0" smtClean="0"/>
              <a:t> et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porte</a:t>
            </a:r>
            <a:r>
              <a:rPr lang="en-US" sz="280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Principale</a:t>
            </a:r>
            <a:r>
              <a:rPr lang="en-US" sz="280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CLIENT               GESTION AGENT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         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BIENIMMOBILIER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RENDEZ-VOUS   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  TRANSACTION</a:t>
            </a:r>
            <a:endParaRPr sz="2800" dirty="0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Chevron 3"/>
          <p:cNvSpPr/>
          <p:nvPr/>
        </p:nvSpPr>
        <p:spPr>
          <a:xfrm>
            <a:off x="0" y="627534"/>
            <a:ext cx="539552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539552" y="2209427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4852242" y="2168669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1619672" y="3147814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323528" y="4227934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4420194" y="4111215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IMMOVESION 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ON commence par la porte generale 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 build="p"/>
      <p:bldP spid="2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5148064" y="843558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2800" b="1" i="0" dirty="0" err="1" smtClean="0"/>
              <a:t>Dans</a:t>
            </a:r>
            <a:r>
              <a:rPr lang="en-US" sz="2800" b="1" i="0" dirty="0" smtClean="0"/>
              <a:t> </a:t>
            </a:r>
            <a:r>
              <a:rPr lang="en-US" sz="2800" b="1" i="0" dirty="0" err="1" smtClean="0"/>
              <a:t>cette</a:t>
            </a:r>
            <a:r>
              <a:rPr lang="en-US" sz="2800" b="1" i="0" dirty="0" smtClean="0"/>
              <a:t> </a:t>
            </a:r>
            <a:r>
              <a:rPr lang="fr-FR" sz="2800" b="1" i="0" dirty="0"/>
              <a:t>étape</a:t>
            </a:r>
            <a:r>
              <a:rPr lang="en-US" sz="2800" b="1" i="0" dirty="0" smtClean="0"/>
              <a:t> on </a:t>
            </a:r>
            <a:r>
              <a:rPr lang="en-US" sz="2800" b="1" i="0" dirty="0" err="1" smtClean="0"/>
              <a:t>connecte</a:t>
            </a:r>
            <a:r>
              <a:rPr lang="en-US" sz="2800" b="1" i="0" dirty="0" smtClean="0"/>
              <a:t> a </a:t>
            </a:r>
            <a:r>
              <a:rPr lang="en-US" sz="2800" b="1" i="0" dirty="0" err="1" smtClean="0"/>
              <a:t>l’application</a:t>
            </a:r>
            <a:r>
              <a:rPr lang="en-US" sz="2800" b="1" i="0" dirty="0" smtClean="0"/>
              <a:t> 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en-US" sz="2800" b="1" i="0" dirty="0" smtClean="0"/>
              <a:t>Par </a:t>
            </a:r>
            <a:r>
              <a:rPr lang="en-US" sz="2800" b="1" i="0" dirty="0" err="1" smtClean="0"/>
              <a:t>donner</a:t>
            </a:r>
            <a:r>
              <a:rPr lang="en-US" sz="2800" b="1" i="0" dirty="0" smtClean="0"/>
              <a:t> le nom et le mot de </a:t>
            </a:r>
            <a:r>
              <a:rPr lang="en-US" sz="2800" b="1" i="0" dirty="0" err="1" smtClean="0"/>
              <a:t>passe</a:t>
            </a:r>
            <a:r>
              <a:rPr lang="en-US" sz="2800" b="1" i="0" dirty="0" smtClean="0"/>
              <a:t> et taper </a:t>
            </a:r>
            <a:r>
              <a:rPr lang="en-US" sz="2800" b="1" i="0" dirty="0" err="1" smtClean="0"/>
              <a:t>sur</a:t>
            </a:r>
            <a:r>
              <a:rPr lang="en-US" sz="2800" b="1" i="0" dirty="0" smtClean="0"/>
              <a:t> “login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9325"/>
            <a:ext cx="4824536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5148064" y="1503550"/>
            <a:ext cx="3096344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 smtClean="0"/>
              <a:t>La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choisir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distination</a:t>
            </a:r>
            <a:r>
              <a:rPr lang="en-US" dirty="0" smtClean="0"/>
              <a:t>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sortir</a:t>
            </a:r>
            <a:r>
              <a:rPr lang="en-US" dirty="0" smtClean="0"/>
              <a:t> </a:t>
            </a:r>
            <a:r>
              <a:rPr lang="en-US" dirty="0" err="1" smtClean="0"/>
              <a:t>carrement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43558"/>
            <a:ext cx="6010500" cy="396300"/>
          </a:xfrm>
        </p:spPr>
        <p:txBody>
          <a:bodyPr/>
          <a:lstStyle/>
          <a:p>
            <a:r>
              <a:rPr lang="en-US" dirty="0" smtClean="0"/>
              <a:t>La page </a:t>
            </a:r>
            <a:r>
              <a:rPr lang="en-US" dirty="0" err="1" smtClean="0"/>
              <a:t>principale</a:t>
            </a:r>
            <a:r>
              <a:rPr lang="en-US" dirty="0" smtClean="0"/>
              <a:t> “GESTION GENERALE”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9662"/>
            <a:ext cx="4775048" cy="201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5076056" y="975844"/>
            <a:ext cx="3384376" cy="4167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cette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client 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a la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tout les clients de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agence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aussi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avec le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droit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modifier un client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Cette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pour les employees de 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l’agence</a:t>
            </a:r>
            <a:endParaRPr lang="en-US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237588" y="913311"/>
            <a:ext cx="53699" cy="101713"/>
            <a:chOff x="754650" y="2381250"/>
            <a:chExt cx="75750" cy="143500"/>
          </a:xfrm>
        </p:grpSpPr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98" name="Picture 2" descr="https://thumbs.dreamstime.com/b/client-vector-icon-logo-design-193306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" y="805262"/>
            <a:ext cx="373972" cy="4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" y="1635646"/>
            <a:ext cx="419039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27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GESTION CLIENT :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A</a:t>
            </a:r>
            <a:r>
              <a:rPr lang="en" b="1" dirty="0" smtClean="0"/>
              <a:t>jouter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Modifier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S</a:t>
            </a:r>
            <a:r>
              <a:rPr lang="en" b="1" dirty="0" smtClean="0"/>
              <a:t>upprimer 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Voici</a:t>
            </a:r>
            <a:r>
              <a:rPr lang="en-US" dirty="0" smtClean="0"/>
              <a:t> les options de </a:t>
            </a:r>
            <a:r>
              <a:rPr lang="en-US" dirty="0" err="1" smtClean="0"/>
              <a:t>gestion</a:t>
            </a:r>
            <a:r>
              <a:rPr lang="en-US" dirty="0" smtClean="0"/>
              <a:t> client :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51670"/>
            <a:ext cx="19442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23678"/>
            <a:ext cx="216024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3678"/>
            <a:ext cx="230425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build="p"/>
      <p:bldP spid="287" grpId="0" build="p"/>
      <p:bldP spid="288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GESTION IMMOBILIER 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la base de </a:t>
            </a:r>
            <a:r>
              <a:rPr lang="en-US" dirty="0" err="1" smtClean="0"/>
              <a:t>notre</a:t>
            </a:r>
            <a:r>
              <a:rPr lang="en-US" dirty="0" smtClean="0"/>
              <a:t> application “IMMOVESION”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Elle </a:t>
            </a:r>
            <a:r>
              <a:rPr lang="en-US" dirty="0" err="1" smtClean="0"/>
              <a:t>presente</a:t>
            </a:r>
            <a:r>
              <a:rPr lang="en-US" dirty="0" smtClean="0"/>
              <a:t> tout les </a:t>
            </a:r>
            <a:r>
              <a:rPr lang="en-US" dirty="0" err="1" smtClean="0"/>
              <a:t>immobiliers</a:t>
            </a:r>
            <a:r>
              <a:rPr lang="en-US" dirty="0" smtClean="0"/>
              <a:t> de la </a:t>
            </a:r>
            <a:r>
              <a:rPr lang="en-US" dirty="0" err="1" smtClean="0"/>
              <a:t>agence</a:t>
            </a:r>
            <a:r>
              <a:rPr lang="en-US" dirty="0"/>
              <a:t> </a:t>
            </a:r>
            <a:r>
              <a:rPr lang="en-US" dirty="0" smtClean="0"/>
              <a:t>avec </a:t>
            </a:r>
            <a:r>
              <a:rPr lang="en-US" dirty="0" err="1" smtClean="0"/>
              <a:t>leurs</a:t>
            </a:r>
            <a:r>
              <a:rPr lang="en-US" dirty="0" smtClean="0"/>
              <a:t> descriptions </a:t>
            </a:r>
            <a:endParaRPr dirty="0"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146" name="Picture 2" descr="https://i.pinimg.com/originals/da/81/9b/da819b1c3040075c535efb2dde00d91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5743"/>
            <a:ext cx="360039" cy="29443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7162"/>
            <a:ext cx="4392488" cy="319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00" grpId="0" build="p"/>
    </p:bld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423</Words>
  <Application>Microsoft Office PowerPoint</Application>
  <PresentationFormat>On-screen Show (16:9)</PresentationFormat>
  <Paragraphs>125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Bodoni MT Black</vt:lpstr>
      <vt:lpstr>Catamaran Thin</vt:lpstr>
      <vt:lpstr>Catamaran</vt:lpstr>
      <vt:lpstr>Calibri</vt:lpstr>
      <vt:lpstr>Montserrat</vt:lpstr>
      <vt:lpstr>Dauphin template</vt:lpstr>
      <vt:lpstr>IMMOVESION                     AGENCE              IMMOBILIER </vt:lpstr>
      <vt:lpstr>HELLO!</vt:lpstr>
      <vt:lpstr>PowerPoint Presentation</vt:lpstr>
      <vt:lpstr>IMMOVESION </vt:lpstr>
      <vt:lpstr>PowerPoint Presentation</vt:lpstr>
      <vt:lpstr>La page principale “GESTION GENERALE”</vt:lpstr>
      <vt:lpstr>GESTION CLIENT : </vt:lpstr>
      <vt:lpstr>Voici les options de gestion client :</vt:lpstr>
      <vt:lpstr>GESTION IMMOBILIER </vt:lpstr>
      <vt:lpstr>Les options de cette fonction </vt:lpstr>
      <vt:lpstr>Et comme derniere option :</vt:lpstr>
      <vt:lpstr>PowerPoint Presentation</vt:lpstr>
      <vt:lpstr>GESTION AGENT :</vt:lpstr>
      <vt:lpstr>PowerPoint Presentation</vt:lpstr>
      <vt:lpstr>GESTION DE TRANSACTION :</vt:lpstr>
      <vt:lpstr>Options :</vt:lpstr>
      <vt:lpstr>GESTION RENDEZ_VOUS  : </vt:lpstr>
      <vt:lpstr>GESTION RENDEZ-VOUS : </vt:lpstr>
      <vt:lpstr>OPTIONS :</vt:lpstr>
      <vt:lpstr>FIN !</vt:lpstr>
      <vt:lpstr>TEAM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AGENCE  IMMOBILIER</dc:title>
  <dc:creator>dell</dc:creator>
  <cp:lastModifiedBy>dell</cp:lastModifiedBy>
  <cp:revision>42</cp:revision>
  <dcterms:modified xsi:type="dcterms:W3CDTF">2024-05-22T16:22:15Z</dcterms:modified>
</cp:coreProperties>
</file>