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BDED-395A-60A3-C10F-44876A1C0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DDE03-5AB1-EB41-0C90-8DD6B61A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B8FD-8E1F-5C69-DFCA-525A1FD3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B062-8591-41EE-A998-385BD92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AC8B-BDE9-C393-2177-B848111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18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3246-02EB-3DB0-CED3-2E9D38F3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916D7-B98E-7C21-89EC-4DBA9751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959A-12A9-C466-B735-CE6AF9A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3796-AAC4-15C4-CA16-5D5FDF74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37A6-D3B2-DCF3-7930-05799571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C0FE7-0A9D-2F8B-1C8E-0DDBBF389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9DBE4-F4AA-86C5-E05D-6FC50562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1EF3-603A-1371-2031-FD2ECB0C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BA1E-256F-1493-1B1C-58F8FE49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168C-8FF7-D8FA-BC39-0F90AEB5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7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5DE3-82D7-CB6A-0FB0-18D3CF51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42CA-7087-B773-2D96-692764A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DA61-F341-1CE6-0D51-4094888A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CA5E-524F-90E8-96F8-DB0A1641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6F4BE-B909-A73C-3225-E7B02EB5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83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673D-744D-47CF-5E5B-683198E1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565F-E472-4A68-0A0F-9885309B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CDC5-6A3A-F502-2D24-39509B44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AE70-4DE2-259B-4817-710AFD3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ECABF-4729-6BDE-E17B-C2ED35D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9EBA-64EE-C778-7D33-7E1007E8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5216-3068-9CEF-A44A-9ABC1F1A5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DEC35-3B38-5B4E-F9CC-76863339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2722B-1CB3-6BDD-CD1C-86F26CBC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4706-85DE-F56F-464C-71BE1108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FA41F-387F-6B0C-F71B-0877E6F6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2290-3659-EA5B-15DA-E4C0C851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F1A9B-8E47-3E52-04FD-7954B3E4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84F9-C850-080D-D637-EF0331279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BB498-1E26-76A9-5BC2-9B16B62D8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45790-5F54-F746-FB21-7FC817C20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46D05-8261-3733-EA2C-9D0BA853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DD413-C3E8-9B70-1734-997D5196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24EDA-FA17-C726-E070-3FB8F797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9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49B-0929-6EB3-E158-759D8763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A4C9E-0554-F161-1A25-2DA7FCDD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D361E-055D-EC7B-9F1F-56607EDF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0D554-C62E-6969-76E0-1C28278F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8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D0884-75A0-8CF7-BE90-7A9B7616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35F3D-FBE4-0626-D31C-AA99D4D9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937B9-357F-D00B-2138-C0027785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7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B154-D85F-AC10-FFA1-B433B6F3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F619-2243-9A9B-D166-F8D2C85B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4E039-CDAE-97C2-9FF0-2748786DA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D2C2-0FB4-CB2C-BA53-4AFDC4A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4271-0F9E-27E7-5C20-08843936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118F6-F340-3DE0-C3BF-7B33656D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1FD8-FC34-F80C-6DAF-FB03A06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1D052-706D-5160-441F-584AFD7E4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80F8-ADE2-F055-1818-7BE3FB5A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B5F7-2E6F-B891-2E7E-78D08B56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135BB-4AE2-43D6-612D-2CC0BB78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AA992-7B51-D569-BD0E-194E693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D9ED3-F49F-A41B-AF18-9609624C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7765A-6A09-2AA0-BBD7-89F7C7C68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ADBE-FE9A-CB5A-CBAF-5EE7E4535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D9A4-D6E8-4374-9784-A09B3A55414A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DC05-28F8-3F13-A59E-3055C4941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81E3-8A8F-856B-EA4E-7C2EE9C6A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044E-D995-491B-850D-AA6D8FF95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B30-E51B-C5D6-1BCF-2832F088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A39D-5089-B496-9FD1-E6E5EDDB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EAC0-B91C-17BC-D276-6C080B6B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23" y="66963"/>
            <a:ext cx="7895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806F-0D8E-7591-A550-54E64C84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65888-5E67-A160-1BDB-A3B9E70C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28095-015F-80E1-D8DE-9A8A9179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6" y="0"/>
            <a:ext cx="8155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1E9A-012C-7096-7768-F9431ACB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D930-968B-3203-BCA0-14D8166F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721A3D-5024-6B06-C18C-8AF807CE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9" y="0"/>
            <a:ext cx="7812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9B20-E258-6C04-A4FA-593B6DA1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84421-AD65-BC65-F1D1-23995738E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BBE72B-D6E1-F527-E881-D319FE9F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7747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378B-7C9B-DB1B-E93F-0562555A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3B2B-D694-D930-3AFC-BC59193A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BALAJI</dc:creator>
  <cp:lastModifiedBy>TARUN BALAJI</cp:lastModifiedBy>
  <cp:revision>1</cp:revision>
  <dcterms:created xsi:type="dcterms:W3CDTF">2024-12-15T10:04:34Z</dcterms:created>
  <dcterms:modified xsi:type="dcterms:W3CDTF">2024-12-15T10:04:59Z</dcterms:modified>
</cp:coreProperties>
</file>