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92" r:id="rId2"/>
    <p:sldId id="293" r:id="rId3"/>
    <p:sldId id="295" r:id="rId4"/>
    <p:sldId id="298" r:id="rId5"/>
    <p:sldId id="299" r:id="rId6"/>
    <p:sldId id="296" r:id="rId7"/>
    <p:sldId id="29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CC813B-82D8-445A-BE31-4F7F5C654E84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6FC02-EE26-45B3-9A4F-46A7AECFEA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845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12883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45D6-C727-07B8-66B6-81406AAD8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D6727-44F6-D468-F980-555343927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5AAD0-16FA-6B19-758C-C3AD2A70D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60177-85FA-4D15-A65F-E1E1FEAD73A1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6173D-8860-5502-3764-C664073F4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F5DFD-7361-A9FF-A162-955B7F145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9CFE-E0CB-4174-BC5A-D0039D608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57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CF47-E712-667A-4020-D7059797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F7737-263C-15A1-E4E5-5742B2634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C389A-E2BA-61FB-4F08-386B902D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60177-85FA-4D15-A65F-E1E1FEAD73A1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6457E-054A-C994-ECB8-392423C4B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D27D6-38C7-E032-E413-24E36CE13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9CFE-E0CB-4174-BC5A-D0039D608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686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4E6A25-3FB7-6CF7-E9B9-E4842C4DB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7CDD2-60BD-6AB1-9B55-DE7E9CCBB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1C-1F2A-CB4B-1A4A-E08C061B3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60177-85FA-4D15-A65F-E1E1FEAD73A1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660E7-15A5-F693-A76A-BF61D9D3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C92ED-9AB7-2FBB-1570-0E205F5C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9CFE-E0CB-4174-BC5A-D0039D608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207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30159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BE7C8-DBB7-2502-51EF-F88D89AC4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1443C-0CDF-D171-24DE-30B5D3F6C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6B820-E10B-8BA5-FEE7-AE58C9599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60177-85FA-4D15-A65F-E1E1FEAD73A1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93AEE-E323-44B7-8D1B-E3059E9D0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884DB-98BF-C6A1-D3BD-0280EBC23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9CFE-E0CB-4174-BC5A-D0039D608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36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7449-762C-B8D8-D21F-681092B01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0598D-3617-E604-55DC-20C2B8455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9C860-9F9F-DA9C-F37D-31FF18507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60177-85FA-4D15-A65F-E1E1FEAD73A1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7B738-9E64-9D33-066D-FCA979550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57BBC-DD4F-40F3-3881-FCA33FD9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9CFE-E0CB-4174-BC5A-D0039D608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69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A4A6C-1B99-375F-E055-2CE276013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C2016-1FC6-4080-E341-16EA08B92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28D34-CB04-B821-A33D-8C950FC5F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61353-0118-AF02-0F25-60ABFB7CD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60177-85FA-4D15-A65F-E1E1FEAD73A1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B2AD6-605B-0E98-00E7-65D5E9163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AC533-044A-C656-E8D6-2F7150FAE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9CFE-E0CB-4174-BC5A-D0039D608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35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81114-1FB5-ED3F-FC26-3464CF553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C3717-3664-2BD3-E2B8-8E846A31D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C37B6-765C-5A9C-AC66-F7FC2E62E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66913C-8E44-FA90-09B7-47025B7EA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5A3CCF-E661-AC40-53AD-95C3536EA4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32D8A1-E1D6-7691-E74A-96C590797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60177-85FA-4D15-A65F-E1E1FEAD73A1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7FB62B-7E6D-677D-79B4-44E2148D7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71C8E9-7102-7B66-0A40-7661EA518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9CFE-E0CB-4174-BC5A-D0039D608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27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17D76-C5B4-5C79-35D9-1D310DDA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56FA44-1795-C55C-85E4-B237A959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60177-85FA-4D15-A65F-E1E1FEAD73A1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5CCFE5-6500-5DBD-8884-2C716447B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FD3987-F0C6-614D-D588-DDAB3F86E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9CFE-E0CB-4174-BC5A-D0039D608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077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35B43C-FBCF-C2B9-EAEA-D77E03FB2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60177-85FA-4D15-A65F-E1E1FEAD73A1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0683EE-109B-D4C6-7730-7645A58BB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864CE-03E4-121A-CC12-C76293805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9CFE-E0CB-4174-BC5A-D0039D608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845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2DEDF-F1EC-CA31-6317-F8948243D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B11FD-4E2F-A4EA-4159-96843FD15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1C2D4-3BAA-118B-FA9D-7AB4E808A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A6802-C0EA-76C7-D0C5-99132790B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60177-85FA-4D15-A65F-E1E1FEAD73A1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6C9E9-15E6-14EB-1A9B-C2BD9E9F2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DA64F-C75D-CFB5-CB21-4E1D2890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9CFE-E0CB-4174-BC5A-D0039D608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83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28185-6BCD-409D-3CA9-6864DCA35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114537-8BE4-FFB5-AA4F-F86831E865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1EEC7F-FCC6-04B6-74DE-9D0AA1693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CD171-4EED-EACF-E423-DCD0385C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60177-85FA-4D15-A65F-E1E1FEAD73A1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56156-2BBE-EC63-34A4-349C5AA81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A57E9-D938-8D72-3E52-F6C54064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9CFE-E0CB-4174-BC5A-D0039D608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719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2069E6-77C0-8B3B-69F9-F0724E7DF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152FD-622C-C8FE-367B-9F42C7C32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435C9-E517-ECE6-A427-A41B121D0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60177-85FA-4D15-A65F-E1E1FEAD73A1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72F90-C3BC-5CD2-0FC3-B3784F918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90F92-25A2-0EC5-313F-DF8B414B6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59CFE-E0CB-4174-BC5A-D0039D608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29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375" y="700096"/>
            <a:ext cx="7903634" cy="2151636"/>
          </a:xfrm>
        </p:spPr>
        <p:txBody>
          <a:bodyPr/>
          <a:lstStyle/>
          <a:p>
            <a:r>
              <a:rPr lang="en-US" altLang="zh-CN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3. CLOUD COST OPTIMIZATION STRATEGIES</a:t>
            </a:r>
            <a:endParaRPr lang="en-US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484764" y="4138562"/>
            <a:ext cx="3087866" cy="760288"/>
          </a:xfrm>
        </p:spPr>
        <p:txBody>
          <a:bodyPr/>
          <a:lstStyle/>
          <a:p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Presenter </a:t>
            </a:r>
          </a:p>
          <a:p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NADAKUDITI TARUN BALAJI</a:t>
            </a:r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pic>
        <p:nvPicPr>
          <p:cNvPr id="1026" name="Picture 2" descr="Cloud Platforms for Free and Paid Versions | by Mohsin Shaikh | Medium">
            <a:extLst>
              <a:ext uri="{FF2B5EF4-FFF2-40B4-BE49-F238E27FC236}">
                <a16:creationId xmlns:a16="http://schemas.microsoft.com/office/drawing/2014/main" id="{5172A4DC-7C94-8977-7FD5-CAA6CC5A9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431" y="2414670"/>
            <a:ext cx="4081538" cy="2336234"/>
          </a:xfrm>
          <a:prstGeom prst="rect">
            <a:avLst/>
          </a:prstGeom>
          <a:noFill/>
          <a:effectLst>
            <a:softEdge rad="381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072289-70AF-897C-595D-57F2788B7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CONTENTS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FAFD9-5682-B4C0-5D4E-1F8D1FE98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704" y="2650573"/>
            <a:ext cx="7967869" cy="2537653"/>
          </a:xfrm>
        </p:spPr>
        <p:txBody>
          <a:bodyPr>
            <a:normAutofit/>
          </a:bodyPr>
          <a:lstStyle/>
          <a:p>
            <a:r>
              <a:rPr lang="en-IN" dirty="0">
                <a:ea typeface="Open Sans" pitchFamily="2" charset="0"/>
                <a:cs typeface="Open Sans" pitchFamily="2" charset="0"/>
              </a:rPr>
              <a:t>WHAT IS CLOUD ?</a:t>
            </a:r>
          </a:p>
          <a:p>
            <a:r>
              <a:rPr lang="en-IN" dirty="0">
                <a:ea typeface="Open Sans" pitchFamily="2" charset="0"/>
                <a:cs typeface="Open Sans" pitchFamily="2" charset="0"/>
              </a:rPr>
              <a:t>WHY TO USE CLOUD?</a:t>
            </a:r>
          </a:p>
          <a:p>
            <a:r>
              <a:rPr lang="en-IN" dirty="0">
                <a:ea typeface="Open Sans" pitchFamily="2" charset="0"/>
                <a:cs typeface="Open Sans" pitchFamily="2" charset="0"/>
              </a:rPr>
              <a:t>WHAT IS COST OPTIMIZATION IN CLOUD?</a:t>
            </a:r>
          </a:p>
          <a:p>
            <a:r>
              <a:rPr lang="en-IN" dirty="0">
                <a:ea typeface="Open Sans" pitchFamily="2" charset="0"/>
                <a:cs typeface="Open Sans" pitchFamily="2" charset="0"/>
              </a:rPr>
              <a:t>WHAT ARE THE MAIN COST OPTIMIZATION TECHNIQUES?</a:t>
            </a:r>
          </a:p>
          <a:p>
            <a:endParaRPr lang="en-IN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endParaRPr lang="en-IN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026" name="Picture 2" descr="Simple black and white man thinking Royalty Free Vector">
            <a:extLst>
              <a:ext uri="{FF2B5EF4-FFF2-40B4-BE49-F238E27FC236}">
                <a16:creationId xmlns:a16="http://schemas.microsoft.com/office/drawing/2014/main" id="{435C6EE7-0B69-D37E-679C-FF709881E1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81"/>
          <a:stretch/>
        </p:blipFill>
        <p:spPr bwMode="auto">
          <a:xfrm>
            <a:off x="8806069" y="3429000"/>
            <a:ext cx="3303086" cy="329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89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7B0AF-AA11-29D3-A38A-7EA0C0132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3118"/>
            <a:ext cx="10515600" cy="907084"/>
          </a:xfrm>
        </p:spPr>
        <p:txBody>
          <a:bodyPr>
            <a:normAutofit fontScale="90000"/>
          </a:bodyPr>
          <a:lstStyle/>
          <a:p>
            <a:pPr algn="ctr"/>
            <a:r>
              <a:rPr lang="en-IN" u="sng" dirty="0">
                <a:latin typeface="Open Sans" pitchFamily="2" charset="0"/>
                <a:ea typeface="Open Sans" pitchFamily="2" charset="0"/>
                <a:cs typeface="Open Sans" pitchFamily="2" charset="0"/>
              </a:rPr>
              <a:t>WHAT IS CLOUD</a:t>
            </a:r>
            <a:br>
              <a:rPr lang="en-IN" u="sng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92F35-02E5-87F5-341D-889CF2281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697"/>
            <a:ext cx="10515600" cy="4351338"/>
          </a:xfrm>
        </p:spPr>
        <p:txBody>
          <a:bodyPr>
            <a:noAutofit/>
          </a:bodyPr>
          <a:lstStyle/>
          <a:p>
            <a:r>
              <a:rPr lang="en-IN" dirty="0"/>
              <a:t>The word CLOUD means remote servers that are used to store, manage, run and deploy of applications over the internet is known as cloud</a:t>
            </a:r>
          </a:p>
          <a:p>
            <a:r>
              <a:rPr lang="en-IN" dirty="0"/>
              <a:t>There are 3 main types of cloud models are there</a:t>
            </a:r>
          </a:p>
          <a:p>
            <a:pPr marL="1520825" indent="-514350">
              <a:buFont typeface="+mj-lt"/>
              <a:buAutoNum type="arabicPeriod"/>
            </a:pPr>
            <a:r>
              <a:rPr lang="en-IN" dirty="0"/>
              <a:t>PUBLIC CLOUD</a:t>
            </a:r>
          </a:p>
          <a:p>
            <a:pPr marL="1520825" indent="-514350">
              <a:buFont typeface="+mj-lt"/>
              <a:buAutoNum type="arabicPeriod"/>
            </a:pPr>
            <a:r>
              <a:rPr lang="en-IN" dirty="0"/>
              <a:t>PRIVATE CLOUD</a:t>
            </a:r>
          </a:p>
          <a:p>
            <a:pPr marL="1520825" indent="-514350">
              <a:buFont typeface="+mj-lt"/>
              <a:buAutoNum type="arabicPeriod"/>
            </a:pPr>
            <a:r>
              <a:rPr lang="en-IN" dirty="0"/>
              <a:t>HYBRID CLOUD</a:t>
            </a:r>
          </a:p>
          <a:p>
            <a:r>
              <a:rPr lang="en-IN" dirty="0"/>
              <a:t>And there are also 3 main types of cloud service models</a:t>
            </a:r>
          </a:p>
          <a:p>
            <a:pPr marL="1520825" indent="-536575">
              <a:buFont typeface="Wingdings" panose="05000000000000000000" pitchFamily="2" charset="2"/>
              <a:buChar char="Ø"/>
            </a:pPr>
            <a:r>
              <a:rPr lang="en-IN" dirty="0"/>
              <a:t>IAAS (storage, computing, networking)</a:t>
            </a:r>
          </a:p>
          <a:p>
            <a:pPr marL="1520825" indent="-536575">
              <a:buFont typeface="Wingdings" panose="05000000000000000000" pitchFamily="2" charset="2"/>
              <a:buChar char="Ø"/>
            </a:pPr>
            <a:r>
              <a:rPr lang="en-IN" dirty="0"/>
              <a:t>PAAS (development, running, deployment of applications)</a:t>
            </a:r>
          </a:p>
          <a:p>
            <a:pPr marL="1520825" indent="-536575">
              <a:buFont typeface="Wingdings" panose="05000000000000000000" pitchFamily="2" charset="2"/>
              <a:buChar char="Ø"/>
            </a:pPr>
            <a:r>
              <a:rPr lang="en-IN" dirty="0"/>
              <a:t>SAAS(end user applications like MS office 365)</a:t>
            </a:r>
          </a:p>
        </p:txBody>
      </p:sp>
    </p:spTree>
    <p:extLst>
      <p:ext uri="{BB962C8B-B14F-4D97-AF65-F5344CB8AC3E}">
        <p14:creationId xmlns:p14="http://schemas.microsoft.com/office/powerpoint/2010/main" val="2530399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88134-2C73-9C55-ECAB-583D823F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>
                <a:latin typeface="Open Sans" pitchFamily="2" charset="0"/>
                <a:ea typeface="Open Sans" pitchFamily="2" charset="0"/>
                <a:cs typeface="Open Sans" pitchFamily="2" charset="0"/>
              </a:rPr>
              <a:t>WHY TO USE CLOUD PLATFORM?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DDD6A-4823-6EA8-575B-59BAEE479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cloud platforms provide the computing resources over the internet like hardware, software, networking, storage.</a:t>
            </a:r>
          </a:p>
          <a:p>
            <a:r>
              <a:rPr lang="en-IN" dirty="0"/>
              <a:t>The cloud platforms allows users to pay bills on pay as go model. Which means user has to pay the amount for the resources which he/she used.</a:t>
            </a:r>
          </a:p>
          <a:p>
            <a:r>
              <a:rPr lang="en-IN" dirty="0"/>
              <a:t>Cloud computing also has scalability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0276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3B2B2-0198-3AED-F7A4-1F66BA70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510"/>
          </a:xfrm>
        </p:spPr>
        <p:txBody>
          <a:bodyPr/>
          <a:lstStyle/>
          <a:p>
            <a:pPr algn="ctr"/>
            <a:r>
              <a:rPr lang="en-IN" sz="4000" u="sng" dirty="0">
                <a:latin typeface="Open Sans" pitchFamily="2" charset="0"/>
                <a:ea typeface="Open Sans" pitchFamily="2" charset="0"/>
                <a:cs typeface="Open Sans" pitchFamily="2" charset="0"/>
              </a:rPr>
              <a:t>EXAMPLE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B02086-F449-88B9-994D-B40562858E40}"/>
              </a:ext>
            </a:extLst>
          </p:cNvPr>
          <p:cNvSpPr/>
          <p:nvPr/>
        </p:nvSpPr>
        <p:spPr>
          <a:xfrm>
            <a:off x="4028661" y="1411357"/>
            <a:ext cx="4134678" cy="12622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ea typeface="Open Sans" pitchFamily="2" charset="0"/>
                <a:cs typeface="Open Sans" pitchFamily="2" charset="0"/>
              </a:rPr>
              <a:t>Startup / a small size company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6FBE80-6C8E-69FF-E2E3-687DBC2E4BFC}"/>
              </a:ext>
            </a:extLst>
          </p:cNvPr>
          <p:cNvGrpSpPr/>
          <p:nvPr/>
        </p:nvGrpSpPr>
        <p:grpSpPr>
          <a:xfrm>
            <a:off x="838200" y="3429000"/>
            <a:ext cx="1901687" cy="1371601"/>
            <a:chOff x="632791" y="2792895"/>
            <a:chExt cx="3180521" cy="2454967"/>
          </a:xfrm>
        </p:grpSpPr>
        <p:sp>
          <p:nvSpPr>
            <p:cNvPr id="5" name="Cylinder 4">
              <a:extLst>
                <a:ext uri="{FF2B5EF4-FFF2-40B4-BE49-F238E27FC236}">
                  <a16:creationId xmlns:a16="http://schemas.microsoft.com/office/drawing/2014/main" id="{1903A3A3-5098-AA72-15B2-0423F6FBD530}"/>
                </a:ext>
              </a:extLst>
            </p:cNvPr>
            <p:cNvSpPr/>
            <p:nvPr/>
          </p:nvSpPr>
          <p:spPr>
            <a:xfrm>
              <a:off x="632791" y="3429000"/>
              <a:ext cx="1590261" cy="1798983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03A0139E-B378-2EE4-60E9-51BEFBCD84C7}"/>
                </a:ext>
              </a:extLst>
            </p:cNvPr>
            <p:cNvSpPr/>
            <p:nvPr/>
          </p:nvSpPr>
          <p:spPr>
            <a:xfrm>
              <a:off x="2223051" y="3448879"/>
              <a:ext cx="1590261" cy="1798983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Cylinder 6">
              <a:extLst>
                <a:ext uri="{FF2B5EF4-FFF2-40B4-BE49-F238E27FC236}">
                  <a16:creationId xmlns:a16="http://schemas.microsoft.com/office/drawing/2014/main" id="{FE962180-E153-6B22-EF81-8D40D7023FC4}"/>
                </a:ext>
              </a:extLst>
            </p:cNvPr>
            <p:cNvSpPr/>
            <p:nvPr/>
          </p:nvSpPr>
          <p:spPr>
            <a:xfrm>
              <a:off x="1318590" y="2792895"/>
              <a:ext cx="1590261" cy="1798983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9751B6D-C561-DA32-E272-4E0F5E68D4C8}"/>
              </a:ext>
            </a:extLst>
          </p:cNvPr>
          <p:cNvSpPr/>
          <p:nvPr/>
        </p:nvSpPr>
        <p:spPr>
          <a:xfrm>
            <a:off x="387626" y="3071191"/>
            <a:ext cx="2971800" cy="25344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CEA838-853A-FC48-CDFD-546F88A99E66}"/>
              </a:ext>
            </a:extLst>
          </p:cNvPr>
          <p:cNvSpPr txBox="1"/>
          <p:nvPr/>
        </p:nvSpPr>
        <p:spPr>
          <a:xfrm>
            <a:off x="949187" y="5616776"/>
            <a:ext cx="1848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Company local servers or data centre</a:t>
            </a:r>
          </a:p>
        </p:txBody>
      </p:sp>
      <p:pic>
        <p:nvPicPr>
          <p:cNvPr id="3074" name="Picture 2" descr="The Big Three: Comparing AWS, Azure and Google Cloud for Computing - The  Sunshower.io Blog">
            <a:extLst>
              <a:ext uri="{FF2B5EF4-FFF2-40B4-BE49-F238E27FC236}">
                <a16:creationId xmlns:a16="http://schemas.microsoft.com/office/drawing/2014/main" id="{FB27CD4C-C616-72B5-C28F-1676EB31C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3339" y="3530876"/>
            <a:ext cx="3846666" cy="2303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A85E9C-5B01-446A-D897-2D837E6F225B}"/>
              </a:ext>
            </a:extLst>
          </p:cNvPr>
          <p:cNvCxnSpPr/>
          <p:nvPr/>
        </p:nvCxnSpPr>
        <p:spPr>
          <a:xfrm flipH="1">
            <a:off x="4028661" y="2673627"/>
            <a:ext cx="1288774" cy="16947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2676FE86-13EF-154C-0411-6FB7111D2EF9}"/>
              </a:ext>
            </a:extLst>
          </p:cNvPr>
          <p:cNvSpPr/>
          <p:nvPr/>
        </p:nvSpPr>
        <p:spPr>
          <a:xfrm>
            <a:off x="3377264" y="4338430"/>
            <a:ext cx="633558" cy="59634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4B230F-D4A1-40BF-9378-B9BF3A5A371E}"/>
              </a:ext>
            </a:extLst>
          </p:cNvPr>
          <p:cNvCxnSpPr>
            <a:cxnSpLocks/>
          </p:cNvCxnSpPr>
          <p:nvPr/>
        </p:nvCxnSpPr>
        <p:spPr>
          <a:xfrm>
            <a:off x="6659663" y="2653749"/>
            <a:ext cx="1261824" cy="17803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Checkmark">
            <a:extLst>
              <a:ext uri="{FF2B5EF4-FFF2-40B4-BE49-F238E27FC236}">
                <a16:creationId xmlns:a16="http://schemas.microsoft.com/office/drawing/2014/main" id="{D011F7D8-C105-CB51-10CF-A584E915D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64569" y="41794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9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4B1D-FE21-4E17-C8E0-FC857DC37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Open Sans" pitchFamily="2" charset="0"/>
                <a:ea typeface="Open Sans" pitchFamily="2" charset="0"/>
                <a:cs typeface="Open Sans" pitchFamily="2" charset="0"/>
              </a:rPr>
              <a:t>WHAT IS COST OPTIMIZATION IN CLOUD?</a:t>
            </a:r>
            <a:br>
              <a:rPr lang="en-IN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B8A06-0C53-230A-3CB3-A66C5858C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623" y="1690688"/>
            <a:ext cx="6298096" cy="4351338"/>
          </a:xfrm>
        </p:spPr>
        <p:txBody>
          <a:bodyPr/>
          <a:lstStyle/>
          <a:p>
            <a:r>
              <a:rPr lang="en-IN" dirty="0"/>
              <a:t>The cost optimization is process of managing the cloud resources.</a:t>
            </a:r>
          </a:p>
          <a:p>
            <a:r>
              <a:rPr lang="en-IN" dirty="0"/>
              <a:t>In this process the computing power is maximized while reducing the cloud operating costs</a:t>
            </a:r>
          </a:p>
          <a:p>
            <a:r>
              <a:rPr lang="en-IN" dirty="0"/>
              <a:t>The process involves selecting right resources for the applications.</a:t>
            </a:r>
          </a:p>
        </p:txBody>
      </p:sp>
      <p:pic>
        <p:nvPicPr>
          <p:cNvPr id="4098" name="Picture 2" descr="Mastering Cloud Cost Optimization: Strategies for Sustainable Savings">
            <a:extLst>
              <a:ext uri="{FF2B5EF4-FFF2-40B4-BE49-F238E27FC236}">
                <a16:creationId xmlns:a16="http://schemas.microsoft.com/office/drawing/2014/main" id="{487FD165-218A-C891-BD53-FE89F0EB7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941" y="1868557"/>
            <a:ext cx="4984059" cy="290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858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1E2DF-DE5C-0B3D-57D4-01F407CAB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Open Sans" pitchFamily="2" charset="0"/>
                <a:ea typeface="Open Sans" pitchFamily="2" charset="0"/>
                <a:cs typeface="Open Sans" pitchFamily="2" charset="0"/>
              </a:rPr>
              <a:t>WHAT ARE THE MAIN COST OPTIMIZATION TECHNIQUES?</a:t>
            </a:r>
            <a:br>
              <a:rPr lang="en-IN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E4E9B-48E1-0CE8-8F68-1CD46AF86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2421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247</Words>
  <Application>Microsoft Office PowerPoint</Application>
  <PresentationFormat>Widescreen</PresentationFormat>
  <Paragraphs>31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Posterama Text SemiBold</vt:lpstr>
      <vt:lpstr>Wingdings</vt:lpstr>
      <vt:lpstr>Office Theme</vt:lpstr>
      <vt:lpstr>3. CLOUD COST OPTIMIZATION STRATEGIES</vt:lpstr>
      <vt:lpstr>CONTENTS</vt:lpstr>
      <vt:lpstr>WHAT IS CLOUD </vt:lpstr>
      <vt:lpstr>WHY TO USE CLOUD PLATFORM?</vt:lpstr>
      <vt:lpstr>EXAMPLE</vt:lpstr>
      <vt:lpstr>WHAT IS COST OPTIMIZATION IN CLOUD? </vt:lpstr>
      <vt:lpstr>WHAT ARE THE MAIN COST OPTIMIZATION TECHNIQUES?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TARUN BALAJI</dc:creator>
  <cp:lastModifiedBy>TARUN BALAJI</cp:lastModifiedBy>
  <cp:revision>1</cp:revision>
  <dcterms:created xsi:type="dcterms:W3CDTF">2024-12-28T17:21:49Z</dcterms:created>
  <dcterms:modified xsi:type="dcterms:W3CDTF">2024-12-28T18:27:25Z</dcterms:modified>
</cp:coreProperties>
</file>