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4.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73" r:id="rId3"/>
    <p:sldId id="274" r:id="rId4"/>
    <p:sldId id="257" r:id="rId5"/>
    <p:sldId id="259" r:id="rId6"/>
    <p:sldId id="261" r:id="rId7"/>
    <p:sldId id="263" r:id="rId8"/>
    <p:sldId id="270" r:id="rId9"/>
    <p:sldId id="275" r:id="rId10"/>
    <p:sldId id="258" r:id="rId11"/>
    <p:sldId id="268" r:id="rId12"/>
    <p:sldId id="267" r:id="rId13"/>
    <p:sldId id="271" r:id="rId14"/>
    <p:sldId id="262" r:id="rId15"/>
    <p:sldId id="272" r:id="rId16"/>
    <p:sldId id="264" r:id="rId17"/>
    <p:sldId id="276" r:id="rId18"/>
    <p:sldId id="265" r:id="rId19"/>
    <p:sldId id="266" r:id="rId20"/>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p:cViewPr varScale="1">
        <p:scale>
          <a:sx n="74" d="100"/>
          <a:sy n="74" d="100"/>
        </p:scale>
        <p:origin x="106" y="27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A4F742B7-9D2F-4586-9B9D-7FA19FEBACE2}" type="datetimeFigureOut">
              <a:rPr lang="en-IN" smtClean="0"/>
              <a:t>20-12-2024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3331AB1-3D59-4D44-8226-677A34B87B07}" type="slidenum">
              <a:rPr lang="en-IN" smtClean="0"/>
              <a:t>‹#›</a:t>
            </a:fld>
            <a:endParaRPr lang="en-IN"/>
          </a:p>
        </p:txBody>
      </p:sp>
    </p:spTree>
    <p:extLst>
      <p:ext uri="{BB962C8B-B14F-4D97-AF65-F5344CB8AC3E}">
        <p14:creationId xmlns:p14="http://schemas.microsoft.com/office/powerpoint/2010/main" val="3727702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3331AB1-3D59-4D44-8226-677A34B87B07}" type="slidenum">
              <a:rPr lang="en-IN" smtClean="0"/>
              <a:t>10</a:t>
            </a:fld>
            <a:endParaRPr lang="en-IN"/>
          </a:p>
        </p:txBody>
      </p:sp>
    </p:spTree>
    <p:extLst>
      <p:ext uri="{BB962C8B-B14F-4D97-AF65-F5344CB8AC3E}">
        <p14:creationId xmlns:p14="http://schemas.microsoft.com/office/powerpoint/2010/main" val="2070093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B998E8-D36F-DF1B-AF6F-3F2CE37F7E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271DD4-2E50-D8BD-3E69-68BAA80D91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4E4790-A3FB-AE4B-33BE-59C61E22692B}"/>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37DF536B-D6B4-A779-5C19-A84030DD8511}"/>
              </a:ext>
            </a:extLst>
          </p:cNvPr>
          <p:cNvSpPr>
            <a:spLocks noGrp="1"/>
          </p:cNvSpPr>
          <p:nvPr>
            <p:ph type="sldNum" sz="quarter" idx="10"/>
          </p:nvPr>
        </p:nvSpPr>
        <p:spPr/>
        <p:txBody>
          <a:bodyPr/>
          <a:lstStyle/>
          <a:p>
            <a:fld id="{03331AB1-3D59-4D44-8226-677A34B87B07}" type="slidenum">
              <a:rPr lang="en-IN" smtClean="0"/>
              <a:t>12</a:t>
            </a:fld>
            <a:endParaRPr lang="en-IN"/>
          </a:p>
        </p:txBody>
      </p:sp>
    </p:spTree>
    <p:extLst>
      <p:ext uri="{BB962C8B-B14F-4D97-AF65-F5344CB8AC3E}">
        <p14:creationId xmlns:p14="http://schemas.microsoft.com/office/powerpoint/2010/main" val="465987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5400" b="1" i="0">
                <a:solidFill>
                  <a:srgbClr val="001F2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0">
                <a:solidFill>
                  <a:srgbClr val="001F2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0">
                <a:solidFill>
                  <a:srgbClr val="001F2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0">
                <a:solidFill>
                  <a:srgbClr val="001F2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5008" y="457200"/>
            <a:ext cx="3703320" cy="94615"/>
          </a:xfrm>
          <a:custGeom>
            <a:avLst/>
            <a:gdLst/>
            <a:ahLst/>
            <a:cxnLst/>
            <a:rect l="l" t="t" r="r" b="b"/>
            <a:pathLst>
              <a:path w="3703320" h="94615">
                <a:moveTo>
                  <a:pt x="3703319" y="94361"/>
                </a:moveTo>
                <a:lnTo>
                  <a:pt x="0" y="94361"/>
                </a:lnTo>
                <a:lnTo>
                  <a:pt x="0" y="0"/>
                </a:lnTo>
                <a:lnTo>
                  <a:pt x="3703319" y="0"/>
                </a:lnTo>
                <a:lnTo>
                  <a:pt x="3703319" y="94361"/>
                </a:lnTo>
                <a:close/>
              </a:path>
            </a:pathLst>
          </a:custGeom>
          <a:solidFill>
            <a:srgbClr val="001F21"/>
          </a:solidFill>
        </p:spPr>
        <p:txBody>
          <a:bodyPr wrap="square" lIns="0" tIns="0" rIns="0" bIns="0" rtlCol="0"/>
          <a:lstStyle/>
          <a:p>
            <a:endParaRPr/>
          </a:p>
        </p:txBody>
      </p:sp>
      <p:sp>
        <p:nvSpPr>
          <p:cNvPr id="17" name="bg object 17"/>
          <p:cNvSpPr/>
          <p:nvPr/>
        </p:nvSpPr>
        <p:spPr>
          <a:xfrm>
            <a:off x="8040623" y="454151"/>
            <a:ext cx="3703320" cy="97790"/>
          </a:xfrm>
          <a:custGeom>
            <a:avLst/>
            <a:gdLst/>
            <a:ahLst/>
            <a:cxnLst/>
            <a:rect l="l" t="t" r="r" b="b"/>
            <a:pathLst>
              <a:path w="3703320" h="97790">
                <a:moveTo>
                  <a:pt x="3703320" y="97282"/>
                </a:moveTo>
                <a:lnTo>
                  <a:pt x="0" y="97282"/>
                </a:lnTo>
                <a:lnTo>
                  <a:pt x="0" y="0"/>
                </a:lnTo>
                <a:lnTo>
                  <a:pt x="3703320" y="0"/>
                </a:lnTo>
                <a:lnTo>
                  <a:pt x="3703320" y="97282"/>
                </a:lnTo>
                <a:close/>
              </a:path>
            </a:pathLst>
          </a:custGeom>
          <a:solidFill>
            <a:srgbClr val="939FA7"/>
          </a:solidFill>
        </p:spPr>
        <p:txBody>
          <a:bodyPr wrap="square" lIns="0" tIns="0" rIns="0" bIns="0" rtlCol="0"/>
          <a:lstStyle/>
          <a:p>
            <a:endParaRPr/>
          </a:p>
        </p:txBody>
      </p:sp>
      <p:sp>
        <p:nvSpPr>
          <p:cNvPr id="18" name="bg object 18"/>
          <p:cNvSpPr/>
          <p:nvPr/>
        </p:nvSpPr>
        <p:spPr>
          <a:xfrm>
            <a:off x="4239767" y="457200"/>
            <a:ext cx="3703320" cy="91440"/>
          </a:xfrm>
          <a:custGeom>
            <a:avLst/>
            <a:gdLst/>
            <a:ahLst/>
            <a:cxnLst/>
            <a:rect l="l" t="t" r="r" b="b"/>
            <a:pathLst>
              <a:path w="3703320" h="91440">
                <a:moveTo>
                  <a:pt x="3703320" y="91440"/>
                </a:moveTo>
                <a:lnTo>
                  <a:pt x="0" y="91440"/>
                </a:lnTo>
                <a:lnTo>
                  <a:pt x="0" y="0"/>
                </a:lnTo>
                <a:lnTo>
                  <a:pt x="3703320" y="0"/>
                </a:lnTo>
                <a:lnTo>
                  <a:pt x="3703320" y="91440"/>
                </a:lnTo>
                <a:close/>
              </a:path>
            </a:pathLst>
          </a:custGeom>
          <a:solidFill>
            <a:srgbClr val="6A9AAD"/>
          </a:solidFill>
        </p:spPr>
        <p:txBody>
          <a:bodyPr wrap="square" lIns="0" tIns="0" rIns="0" bIns="0" rtlCol="0"/>
          <a:lstStyle/>
          <a:p>
            <a:endParaRPr/>
          </a:p>
        </p:txBody>
      </p:sp>
      <p:sp>
        <p:nvSpPr>
          <p:cNvPr id="2" name="Holder 2"/>
          <p:cNvSpPr>
            <a:spLocks noGrp="1"/>
          </p:cNvSpPr>
          <p:nvPr>
            <p:ph type="title"/>
          </p:nvPr>
        </p:nvSpPr>
        <p:spPr>
          <a:xfrm>
            <a:off x="461263" y="432942"/>
            <a:ext cx="7575550" cy="2462530"/>
          </a:xfrm>
          <a:prstGeom prst="rect">
            <a:avLst/>
          </a:prstGeom>
        </p:spPr>
        <p:txBody>
          <a:bodyPr wrap="square" lIns="0" tIns="0" rIns="0" bIns="0">
            <a:spAutoFit/>
          </a:bodyPr>
          <a:lstStyle>
            <a:lvl1pPr>
              <a:defRPr sz="5400" b="1" i="0">
                <a:solidFill>
                  <a:srgbClr val="001F21"/>
                </a:solidFill>
                <a:latin typeface="Calibri"/>
                <a:cs typeface="Calibri"/>
              </a:defRPr>
            </a:lvl1pPr>
          </a:lstStyle>
          <a:p>
            <a:endParaRPr/>
          </a:p>
        </p:txBody>
      </p:sp>
      <p:sp>
        <p:nvSpPr>
          <p:cNvPr id="3" name="Holder 3"/>
          <p:cNvSpPr>
            <a:spLocks noGrp="1"/>
          </p:cNvSpPr>
          <p:nvPr>
            <p:ph type="body" idx="1"/>
          </p:nvPr>
        </p:nvSpPr>
        <p:spPr>
          <a:xfrm>
            <a:off x="536829" y="2155825"/>
            <a:ext cx="11120120" cy="30035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12/20/2024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vecteezy.com/vector-art/8861266-thank-you-card-black-text-handwritten-calligraphy-lettering-with-outline-style-isolated-on-white-background-flat-vector-illustration-design-template-element-for-greeting-cards" TargetMode="External"/><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45008" y="3063239"/>
            <a:ext cx="11262360" cy="3328035"/>
            <a:chOff x="445008" y="3063239"/>
            <a:chExt cx="11262360" cy="3328035"/>
          </a:xfrm>
        </p:grpSpPr>
        <p:sp>
          <p:nvSpPr>
            <p:cNvPr id="3" name="object 3"/>
            <p:cNvSpPr/>
            <p:nvPr/>
          </p:nvSpPr>
          <p:spPr>
            <a:xfrm>
              <a:off x="445008" y="3087623"/>
              <a:ext cx="11262360" cy="3303904"/>
            </a:xfrm>
            <a:custGeom>
              <a:avLst/>
              <a:gdLst/>
              <a:ahLst/>
              <a:cxnLst/>
              <a:rect l="l" t="t" r="r" b="b"/>
              <a:pathLst>
                <a:path w="11262360" h="3303904">
                  <a:moveTo>
                    <a:pt x="11262360" y="3303524"/>
                  </a:moveTo>
                  <a:lnTo>
                    <a:pt x="0" y="3303524"/>
                  </a:lnTo>
                  <a:lnTo>
                    <a:pt x="0" y="0"/>
                  </a:lnTo>
                  <a:lnTo>
                    <a:pt x="11262360" y="0"/>
                  </a:lnTo>
                  <a:lnTo>
                    <a:pt x="11262360" y="3303524"/>
                  </a:lnTo>
                  <a:close/>
                </a:path>
              </a:pathLst>
            </a:custGeom>
            <a:solidFill>
              <a:srgbClr val="001F21"/>
            </a:solidFill>
          </p:spPr>
          <p:txBody>
            <a:bodyPr wrap="square" lIns="0" tIns="0" rIns="0" bIns="0" rtlCol="0"/>
            <a:lstStyle/>
            <a:p>
              <a:endParaRPr/>
            </a:p>
          </p:txBody>
        </p:sp>
        <p:pic>
          <p:nvPicPr>
            <p:cNvPr id="4" name="object 4"/>
            <p:cNvPicPr/>
            <p:nvPr/>
          </p:nvPicPr>
          <p:blipFill>
            <a:blip r:embed="rId2" cstate="print"/>
            <a:stretch>
              <a:fillRect/>
            </a:stretch>
          </p:blipFill>
          <p:spPr>
            <a:xfrm>
              <a:off x="445008" y="3063239"/>
              <a:ext cx="4596384" cy="3325367"/>
            </a:xfrm>
            <a:prstGeom prst="rect">
              <a:avLst/>
            </a:prstGeom>
          </p:spPr>
        </p:pic>
      </p:grpSp>
      <p:sp>
        <p:nvSpPr>
          <p:cNvPr id="5" name="object 5"/>
          <p:cNvSpPr/>
          <p:nvPr/>
        </p:nvSpPr>
        <p:spPr>
          <a:xfrm>
            <a:off x="0" y="0"/>
            <a:ext cx="12192000" cy="6858000"/>
          </a:xfrm>
          <a:custGeom>
            <a:avLst/>
            <a:gdLst/>
            <a:ahLst/>
            <a:cxnLst/>
            <a:rect l="l" t="t" r="r" b="b"/>
            <a:pathLst>
              <a:path w="12192000" h="6858000">
                <a:moveTo>
                  <a:pt x="12192000" y="0"/>
                </a:moveTo>
                <a:lnTo>
                  <a:pt x="12189460" y="0"/>
                </a:lnTo>
                <a:lnTo>
                  <a:pt x="12189460" y="1270"/>
                </a:lnTo>
                <a:lnTo>
                  <a:pt x="12189460" y="1524"/>
                </a:lnTo>
                <a:lnTo>
                  <a:pt x="12189460" y="5334"/>
                </a:lnTo>
                <a:lnTo>
                  <a:pt x="12189460" y="6855460"/>
                </a:lnTo>
                <a:lnTo>
                  <a:pt x="5334" y="6855460"/>
                </a:lnTo>
                <a:lnTo>
                  <a:pt x="5334" y="5334"/>
                </a:lnTo>
                <a:lnTo>
                  <a:pt x="12189460" y="5334"/>
                </a:lnTo>
                <a:lnTo>
                  <a:pt x="12189460" y="1524"/>
                </a:lnTo>
                <a:lnTo>
                  <a:pt x="5334" y="1524"/>
                </a:lnTo>
                <a:lnTo>
                  <a:pt x="3683" y="3175"/>
                </a:lnTo>
                <a:lnTo>
                  <a:pt x="3683" y="1270"/>
                </a:lnTo>
                <a:lnTo>
                  <a:pt x="12189460" y="1270"/>
                </a:lnTo>
                <a:lnTo>
                  <a:pt x="12189460" y="0"/>
                </a:lnTo>
                <a:lnTo>
                  <a:pt x="0" y="0"/>
                </a:lnTo>
                <a:lnTo>
                  <a:pt x="0" y="1270"/>
                </a:lnTo>
                <a:lnTo>
                  <a:pt x="0" y="5080"/>
                </a:lnTo>
                <a:lnTo>
                  <a:pt x="0" y="6855473"/>
                </a:lnTo>
                <a:lnTo>
                  <a:pt x="0" y="6858000"/>
                </a:lnTo>
                <a:lnTo>
                  <a:pt x="2794" y="6858000"/>
                </a:lnTo>
                <a:lnTo>
                  <a:pt x="2794" y="6856730"/>
                </a:lnTo>
                <a:lnTo>
                  <a:pt x="4064" y="6858000"/>
                </a:lnTo>
                <a:lnTo>
                  <a:pt x="5334" y="6858000"/>
                </a:lnTo>
                <a:lnTo>
                  <a:pt x="12189460" y="6858000"/>
                </a:lnTo>
                <a:lnTo>
                  <a:pt x="12190730" y="6858000"/>
                </a:lnTo>
                <a:lnTo>
                  <a:pt x="12191352" y="6858000"/>
                </a:lnTo>
                <a:lnTo>
                  <a:pt x="12192000" y="6858000"/>
                </a:lnTo>
                <a:lnTo>
                  <a:pt x="12192000" y="6856730"/>
                </a:lnTo>
                <a:lnTo>
                  <a:pt x="12191352" y="6857378"/>
                </a:lnTo>
                <a:lnTo>
                  <a:pt x="12191352" y="6856730"/>
                </a:lnTo>
                <a:lnTo>
                  <a:pt x="12192000" y="6856730"/>
                </a:lnTo>
                <a:lnTo>
                  <a:pt x="12192000" y="4064"/>
                </a:lnTo>
                <a:lnTo>
                  <a:pt x="12192000" y="3810"/>
                </a:lnTo>
                <a:lnTo>
                  <a:pt x="12192000" y="1524"/>
                </a:lnTo>
                <a:lnTo>
                  <a:pt x="12191746" y="1524"/>
                </a:lnTo>
                <a:lnTo>
                  <a:pt x="12191746" y="3810"/>
                </a:lnTo>
                <a:lnTo>
                  <a:pt x="12190476" y="3810"/>
                </a:lnTo>
                <a:lnTo>
                  <a:pt x="12190476" y="2540"/>
                </a:lnTo>
                <a:lnTo>
                  <a:pt x="12191746" y="3810"/>
                </a:lnTo>
                <a:lnTo>
                  <a:pt x="12191746" y="1524"/>
                </a:lnTo>
                <a:lnTo>
                  <a:pt x="12190476" y="1524"/>
                </a:lnTo>
                <a:lnTo>
                  <a:pt x="12190476" y="1270"/>
                </a:lnTo>
                <a:lnTo>
                  <a:pt x="12192000" y="1270"/>
                </a:lnTo>
                <a:lnTo>
                  <a:pt x="12192000" y="0"/>
                </a:lnTo>
                <a:close/>
              </a:path>
            </a:pathLst>
          </a:custGeom>
          <a:solidFill>
            <a:srgbClr val="000000"/>
          </a:solidFill>
        </p:spPr>
        <p:txBody>
          <a:bodyPr wrap="square" lIns="0" tIns="0" rIns="0" bIns="0" rtlCol="0"/>
          <a:lstStyle/>
          <a:p>
            <a:endParaRPr/>
          </a:p>
        </p:txBody>
      </p:sp>
      <p:sp>
        <p:nvSpPr>
          <p:cNvPr id="6" name="object 6"/>
          <p:cNvSpPr txBox="1"/>
          <p:nvPr/>
        </p:nvSpPr>
        <p:spPr>
          <a:xfrm>
            <a:off x="5210302" y="3301047"/>
            <a:ext cx="4810760" cy="1010285"/>
          </a:xfrm>
          <a:prstGeom prst="rect">
            <a:avLst/>
          </a:prstGeom>
        </p:spPr>
        <p:txBody>
          <a:bodyPr vert="horz" wrap="square" lIns="0" tIns="11430" rIns="0" bIns="0" rtlCol="0">
            <a:spAutoFit/>
          </a:bodyPr>
          <a:lstStyle/>
          <a:p>
            <a:pPr marR="5080">
              <a:lnSpc>
                <a:spcPct val="100499"/>
              </a:lnSpc>
              <a:spcBef>
                <a:spcPts val="90"/>
              </a:spcBef>
            </a:pPr>
            <a:r>
              <a:rPr sz="2000" dirty="0">
                <a:solidFill>
                  <a:srgbClr val="FFFFFF"/>
                </a:solidFill>
                <a:latin typeface="Trebuchet MS"/>
                <a:cs typeface="Trebuchet MS"/>
              </a:rPr>
              <a:t>UNDER THE GUIDANCE O F </a:t>
            </a:r>
            <a:r>
              <a:rPr sz="2000" dirty="0">
                <a:solidFill>
                  <a:srgbClr val="66FF33"/>
                </a:solidFill>
                <a:latin typeface="Trebuchet MS"/>
                <a:cs typeface="Trebuchet MS"/>
              </a:rPr>
              <a:t>MR.RAJESH </a:t>
            </a:r>
            <a:r>
              <a:rPr sz="2000" dirty="0">
                <a:solidFill>
                  <a:srgbClr val="FFFFFF"/>
                </a:solidFill>
                <a:latin typeface="Trebuchet MS"/>
                <a:cs typeface="Trebuchet MS"/>
              </a:rPr>
              <a:t>SIR ASSISTANT PROFESSOR</a:t>
            </a:r>
            <a:endParaRPr sz="2000" dirty="0">
              <a:latin typeface="Trebuchet MS"/>
              <a:cs typeface="Trebuchet MS"/>
            </a:endParaRPr>
          </a:p>
          <a:p>
            <a:pPr>
              <a:lnSpc>
                <a:spcPct val="100000"/>
              </a:lnSpc>
              <a:spcBef>
                <a:spcPts val="780"/>
              </a:spcBef>
            </a:pPr>
            <a:r>
              <a:rPr sz="1800" b="1" u="heavy" dirty="0">
                <a:solidFill>
                  <a:srgbClr val="12DEFF"/>
                </a:solidFill>
                <a:uFill>
                  <a:solidFill>
                    <a:srgbClr val="12DEFF"/>
                  </a:solidFill>
                </a:uFill>
                <a:latin typeface="Calibri"/>
                <a:cs typeface="Calibri"/>
              </a:rPr>
              <a:t>TEAM MEMBERS</a:t>
            </a:r>
            <a:endParaRPr sz="1800" dirty="0">
              <a:latin typeface="Calibri"/>
              <a:cs typeface="Calibri"/>
            </a:endParaRPr>
          </a:p>
        </p:txBody>
      </p:sp>
      <p:sp>
        <p:nvSpPr>
          <p:cNvPr id="7" name="object 7"/>
          <p:cNvSpPr txBox="1"/>
          <p:nvPr/>
        </p:nvSpPr>
        <p:spPr>
          <a:xfrm>
            <a:off x="5210302" y="4564494"/>
            <a:ext cx="2701290" cy="1106170"/>
          </a:xfrm>
          <a:prstGeom prst="rect">
            <a:avLst/>
          </a:prstGeom>
        </p:spPr>
        <p:txBody>
          <a:bodyPr vert="horz" wrap="square" lIns="0" tIns="17780" rIns="0" bIns="0" rtlCol="0">
            <a:spAutoFit/>
          </a:bodyPr>
          <a:lstStyle/>
          <a:p>
            <a:pPr marR="5080">
              <a:lnSpc>
                <a:spcPct val="98000"/>
              </a:lnSpc>
              <a:spcBef>
                <a:spcPts val="140"/>
              </a:spcBef>
            </a:pPr>
            <a:r>
              <a:rPr sz="1800" b="1" spc="-40" dirty="0">
                <a:solidFill>
                  <a:srgbClr val="DFEBEC"/>
                </a:solidFill>
                <a:latin typeface="Calibri"/>
                <a:cs typeface="Calibri"/>
              </a:rPr>
              <a:t>NADAKUDITI</a:t>
            </a:r>
            <a:r>
              <a:rPr sz="1800" b="1" spc="-50" dirty="0">
                <a:solidFill>
                  <a:srgbClr val="DFEBEC"/>
                </a:solidFill>
                <a:latin typeface="Calibri"/>
                <a:cs typeface="Calibri"/>
              </a:rPr>
              <a:t> </a:t>
            </a:r>
            <a:r>
              <a:rPr sz="1800" b="1" spc="-30" dirty="0">
                <a:solidFill>
                  <a:srgbClr val="DFEBEC"/>
                </a:solidFill>
                <a:latin typeface="Calibri"/>
                <a:cs typeface="Calibri"/>
              </a:rPr>
              <a:t>TARUN</a:t>
            </a:r>
            <a:r>
              <a:rPr sz="1800" b="1" spc="-45" dirty="0">
                <a:solidFill>
                  <a:srgbClr val="DFEBEC"/>
                </a:solidFill>
                <a:latin typeface="Calibri"/>
                <a:cs typeface="Calibri"/>
              </a:rPr>
              <a:t> </a:t>
            </a:r>
            <a:r>
              <a:rPr sz="1800" b="1" spc="-10" dirty="0">
                <a:solidFill>
                  <a:srgbClr val="DFEBEC"/>
                </a:solidFill>
                <a:latin typeface="Calibri"/>
                <a:cs typeface="Calibri"/>
              </a:rPr>
              <a:t>BALAJI </a:t>
            </a:r>
            <a:r>
              <a:rPr sz="1800" b="1" dirty="0">
                <a:solidFill>
                  <a:srgbClr val="DFEBEC"/>
                </a:solidFill>
                <a:latin typeface="Calibri"/>
                <a:cs typeface="Calibri"/>
              </a:rPr>
              <a:t>SUSANI</a:t>
            </a:r>
            <a:r>
              <a:rPr sz="1800" b="1" spc="-35" dirty="0">
                <a:solidFill>
                  <a:srgbClr val="DFEBEC"/>
                </a:solidFill>
                <a:latin typeface="Calibri"/>
                <a:cs typeface="Calibri"/>
              </a:rPr>
              <a:t> </a:t>
            </a:r>
            <a:r>
              <a:rPr sz="1800" b="1" dirty="0">
                <a:solidFill>
                  <a:srgbClr val="DFEBEC"/>
                </a:solidFill>
                <a:latin typeface="Calibri"/>
                <a:cs typeface="Calibri"/>
              </a:rPr>
              <a:t>PRIYA</a:t>
            </a:r>
            <a:r>
              <a:rPr sz="1800" b="1" spc="-15" dirty="0">
                <a:solidFill>
                  <a:srgbClr val="DFEBEC"/>
                </a:solidFill>
                <a:latin typeface="Calibri"/>
                <a:cs typeface="Calibri"/>
              </a:rPr>
              <a:t> </a:t>
            </a:r>
            <a:r>
              <a:rPr sz="1800" b="1" spc="-10" dirty="0">
                <a:solidFill>
                  <a:srgbClr val="DFEBEC"/>
                </a:solidFill>
                <a:latin typeface="Calibri"/>
                <a:cs typeface="Calibri"/>
              </a:rPr>
              <a:t>CHANDRIKA </a:t>
            </a:r>
            <a:r>
              <a:rPr sz="1800" b="1" spc="-30" dirty="0">
                <a:solidFill>
                  <a:srgbClr val="DFEBEC"/>
                </a:solidFill>
                <a:latin typeface="Calibri"/>
                <a:cs typeface="Calibri"/>
              </a:rPr>
              <a:t>PRANEETHA</a:t>
            </a:r>
            <a:r>
              <a:rPr sz="1800" b="1" spc="-75" dirty="0">
                <a:solidFill>
                  <a:srgbClr val="DFEBEC"/>
                </a:solidFill>
                <a:latin typeface="Calibri"/>
                <a:cs typeface="Calibri"/>
              </a:rPr>
              <a:t> </a:t>
            </a:r>
            <a:r>
              <a:rPr sz="1800" b="1" spc="-30" dirty="0">
                <a:solidFill>
                  <a:srgbClr val="DFEBEC"/>
                </a:solidFill>
                <a:latin typeface="Calibri"/>
                <a:cs typeface="Calibri"/>
              </a:rPr>
              <a:t>SINGH</a:t>
            </a:r>
            <a:r>
              <a:rPr sz="1800" b="1" spc="-40" dirty="0">
                <a:solidFill>
                  <a:srgbClr val="DFEBEC"/>
                </a:solidFill>
                <a:latin typeface="Calibri"/>
                <a:cs typeface="Calibri"/>
              </a:rPr>
              <a:t> </a:t>
            </a:r>
            <a:r>
              <a:rPr sz="1800" b="1" spc="-10" dirty="0">
                <a:solidFill>
                  <a:srgbClr val="DFEBEC"/>
                </a:solidFill>
                <a:latin typeface="Calibri"/>
                <a:cs typeface="Calibri"/>
              </a:rPr>
              <a:t>GAUTAM </a:t>
            </a:r>
            <a:r>
              <a:rPr sz="1800" b="1" dirty="0">
                <a:solidFill>
                  <a:srgbClr val="DFEBEC"/>
                </a:solidFill>
                <a:latin typeface="Calibri"/>
                <a:cs typeface="Calibri"/>
              </a:rPr>
              <a:t>LANKA</a:t>
            </a:r>
            <a:r>
              <a:rPr sz="1800" b="1" spc="-55" dirty="0">
                <a:solidFill>
                  <a:srgbClr val="DFEBEC"/>
                </a:solidFill>
                <a:latin typeface="Calibri"/>
                <a:cs typeface="Calibri"/>
              </a:rPr>
              <a:t> </a:t>
            </a:r>
            <a:r>
              <a:rPr sz="1800" b="1" spc="-10" dirty="0">
                <a:solidFill>
                  <a:srgbClr val="DFEBEC"/>
                </a:solidFill>
                <a:latin typeface="Calibri"/>
                <a:cs typeface="Calibri"/>
              </a:rPr>
              <a:t>ANUHYASINI</a:t>
            </a:r>
            <a:endParaRPr sz="1800">
              <a:latin typeface="Calibri"/>
              <a:cs typeface="Calibri"/>
            </a:endParaRPr>
          </a:p>
        </p:txBody>
      </p:sp>
      <p:sp>
        <p:nvSpPr>
          <p:cNvPr id="8" name="object 8"/>
          <p:cNvSpPr txBox="1"/>
          <p:nvPr/>
        </p:nvSpPr>
        <p:spPr>
          <a:xfrm>
            <a:off x="8920086" y="4564494"/>
            <a:ext cx="1247775" cy="1113790"/>
          </a:xfrm>
          <a:prstGeom prst="rect">
            <a:avLst/>
          </a:prstGeom>
        </p:spPr>
        <p:txBody>
          <a:bodyPr vert="horz" wrap="square" lIns="0" tIns="12700" rIns="0" bIns="0" rtlCol="0">
            <a:spAutoFit/>
          </a:bodyPr>
          <a:lstStyle/>
          <a:p>
            <a:pPr>
              <a:lnSpc>
                <a:spcPts val="2125"/>
              </a:lnSpc>
              <a:spcBef>
                <a:spcPts val="100"/>
              </a:spcBef>
            </a:pPr>
            <a:r>
              <a:rPr sz="1800" b="1" spc="-10" dirty="0">
                <a:solidFill>
                  <a:srgbClr val="DFEBEC"/>
                </a:solidFill>
                <a:latin typeface="Calibri"/>
                <a:cs typeface="Calibri"/>
              </a:rPr>
              <a:t>21NG1A1234</a:t>
            </a:r>
            <a:endParaRPr sz="1800">
              <a:latin typeface="Calibri"/>
              <a:cs typeface="Calibri"/>
            </a:endParaRPr>
          </a:p>
          <a:p>
            <a:pPr>
              <a:lnSpc>
                <a:spcPts val="2125"/>
              </a:lnSpc>
            </a:pPr>
            <a:r>
              <a:rPr sz="1800" b="1" spc="-10" dirty="0">
                <a:solidFill>
                  <a:srgbClr val="DFEBEC"/>
                </a:solidFill>
                <a:latin typeface="Calibri"/>
                <a:cs typeface="Calibri"/>
              </a:rPr>
              <a:t>21NG1A1253</a:t>
            </a:r>
            <a:endParaRPr sz="1800">
              <a:latin typeface="Calibri"/>
              <a:cs typeface="Calibri"/>
            </a:endParaRPr>
          </a:p>
          <a:p>
            <a:pPr>
              <a:lnSpc>
                <a:spcPct val="100000"/>
              </a:lnSpc>
            </a:pPr>
            <a:r>
              <a:rPr sz="1800" b="1" spc="-10" dirty="0">
                <a:solidFill>
                  <a:srgbClr val="DFEBEC"/>
                </a:solidFill>
                <a:latin typeface="Calibri"/>
                <a:cs typeface="Calibri"/>
              </a:rPr>
              <a:t>21NG1A1246</a:t>
            </a:r>
            <a:endParaRPr sz="1800">
              <a:latin typeface="Calibri"/>
              <a:cs typeface="Calibri"/>
            </a:endParaRPr>
          </a:p>
          <a:p>
            <a:pPr>
              <a:lnSpc>
                <a:spcPct val="100000"/>
              </a:lnSpc>
            </a:pPr>
            <a:r>
              <a:rPr sz="1800" b="1" spc="-10" dirty="0">
                <a:solidFill>
                  <a:srgbClr val="DFEBEC"/>
                </a:solidFill>
                <a:latin typeface="Calibri"/>
                <a:cs typeface="Calibri"/>
              </a:rPr>
              <a:t>21NG1A1228</a:t>
            </a:r>
            <a:endParaRPr sz="1800">
              <a:latin typeface="Calibri"/>
              <a:cs typeface="Calibri"/>
            </a:endParaRPr>
          </a:p>
        </p:txBody>
      </p:sp>
      <p:sp>
        <p:nvSpPr>
          <p:cNvPr id="9" name="object 9"/>
          <p:cNvSpPr txBox="1"/>
          <p:nvPr/>
        </p:nvSpPr>
        <p:spPr>
          <a:xfrm>
            <a:off x="5210302" y="5728703"/>
            <a:ext cx="6295898" cy="566822"/>
          </a:xfrm>
          <a:prstGeom prst="rect">
            <a:avLst/>
          </a:prstGeom>
        </p:spPr>
        <p:txBody>
          <a:bodyPr vert="horz" wrap="square" lIns="0" tIns="12700" rIns="0" bIns="0" rtlCol="0">
            <a:spAutoFit/>
          </a:bodyPr>
          <a:lstStyle/>
          <a:p>
            <a:pPr>
              <a:lnSpc>
                <a:spcPct val="100000"/>
              </a:lnSpc>
              <a:spcBef>
                <a:spcPts val="100"/>
              </a:spcBef>
            </a:pPr>
            <a:r>
              <a:rPr sz="1800" dirty="0">
                <a:solidFill>
                  <a:srgbClr val="FFFFFF"/>
                </a:solidFill>
                <a:latin typeface="Trebuchet MS"/>
                <a:cs typeface="Trebuchet MS"/>
              </a:rPr>
              <a:t>DEPARTMENT</a:t>
            </a:r>
            <a:r>
              <a:rPr sz="1800" spc="165" dirty="0">
                <a:solidFill>
                  <a:srgbClr val="FFFFFF"/>
                </a:solidFill>
                <a:latin typeface="Trebuchet MS"/>
                <a:cs typeface="Trebuchet MS"/>
              </a:rPr>
              <a:t> </a:t>
            </a:r>
            <a:r>
              <a:rPr sz="1800" dirty="0">
                <a:solidFill>
                  <a:srgbClr val="FFFFFF"/>
                </a:solidFill>
                <a:latin typeface="Trebuchet MS"/>
                <a:cs typeface="Trebuchet MS"/>
              </a:rPr>
              <a:t>OF</a:t>
            </a:r>
            <a:r>
              <a:rPr sz="1800" spc="190" dirty="0">
                <a:solidFill>
                  <a:srgbClr val="FFFFFF"/>
                </a:solidFill>
                <a:latin typeface="Trebuchet MS"/>
                <a:cs typeface="Trebuchet MS"/>
              </a:rPr>
              <a:t> </a:t>
            </a:r>
            <a:r>
              <a:rPr sz="1800" dirty="0">
                <a:solidFill>
                  <a:srgbClr val="FFFFFF"/>
                </a:solidFill>
                <a:latin typeface="Trebuchet MS"/>
                <a:cs typeface="Trebuchet MS"/>
              </a:rPr>
              <a:t>INFORMATION</a:t>
            </a:r>
            <a:r>
              <a:rPr sz="1800" spc="-105" dirty="0">
                <a:solidFill>
                  <a:srgbClr val="FFFFFF"/>
                </a:solidFill>
                <a:latin typeface="Trebuchet MS"/>
                <a:cs typeface="Trebuchet MS"/>
              </a:rPr>
              <a:t> </a:t>
            </a:r>
            <a:r>
              <a:rPr sz="1800" spc="65" dirty="0">
                <a:solidFill>
                  <a:srgbClr val="FFFFFF"/>
                </a:solidFill>
                <a:latin typeface="Trebuchet MS"/>
                <a:cs typeface="Trebuchet MS"/>
              </a:rPr>
              <a:t>TECHNOLOGY</a:t>
            </a:r>
            <a:endParaRPr sz="1800" dirty="0">
              <a:latin typeface="Trebuchet MS"/>
              <a:cs typeface="Trebuchet MS"/>
            </a:endParaRPr>
          </a:p>
          <a:p>
            <a:pPr>
              <a:lnSpc>
                <a:spcPct val="100000"/>
              </a:lnSpc>
            </a:pPr>
            <a:r>
              <a:rPr sz="1800" dirty="0">
                <a:solidFill>
                  <a:srgbClr val="FFFFFF"/>
                </a:solidFill>
                <a:latin typeface="Trebuchet MS"/>
                <a:cs typeface="Trebuchet MS"/>
              </a:rPr>
              <a:t>USHA</a:t>
            </a:r>
            <a:r>
              <a:rPr sz="1800" spc="10" dirty="0">
                <a:solidFill>
                  <a:srgbClr val="FFFFFF"/>
                </a:solidFill>
                <a:latin typeface="Trebuchet MS"/>
                <a:cs typeface="Trebuchet MS"/>
              </a:rPr>
              <a:t> </a:t>
            </a:r>
            <a:r>
              <a:rPr sz="1800" dirty="0">
                <a:solidFill>
                  <a:srgbClr val="FFFFFF"/>
                </a:solidFill>
                <a:latin typeface="Trebuchet MS"/>
                <a:cs typeface="Trebuchet MS"/>
              </a:rPr>
              <a:t>RAMA</a:t>
            </a:r>
            <a:r>
              <a:rPr sz="1800" spc="145" dirty="0">
                <a:solidFill>
                  <a:srgbClr val="FFFFFF"/>
                </a:solidFill>
                <a:latin typeface="Trebuchet MS"/>
                <a:cs typeface="Trebuchet MS"/>
              </a:rPr>
              <a:t> </a:t>
            </a:r>
            <a:r>
              <a:rPr sz="1800" dirty="0">
                <a:solidFill>
                  <a:srgbClr val="FFFFFF"/>
                </a:solidFill>
                <a:latin typeface="Trebuchet MS"/>
                <a:cs typeface="Trebuchet MS"/>
              </a:rPr>
              <a:t>CO</a:t>
            </a:r>
            <a:r>
              <a:rPr sz="1800" spc="-10" dirty="0">
                <a:solidFill>
                  <a:srgbClr val="FFFFFF"/>
                </a:solidFill>
                <a:latin typeface="Trebuchet MS"/>
                <a:cs typeface="Trebuchet MS"/>
              </a:rPr>
              <a:t>LLEGE</a:t>
            </a:r>
            <a:r>
              <a:rPr sz="1800" spc="-130" dirty="0">
                <a:solidFill>
                  <a:srgbClr val="FFFFFF"/>
                </a:solidFill>
                <a:latin typeface="Trebuchet MS"/>
                <a:cs typeface="Trebuchet MS"/>
              </a:rPr>
              <a:t> </a:t>
            </a:r>
            <a:r>
              <a:rPr sz="1800" dirty="0">
                <a:solidFill>
                  <a:srgbClr val="FFFFFF"/>
                </a:solidFill>
                <a:latin typeface="Trebuchet MS"/>
                <a:cs typeface="Trebuchet MS"/>
              </a:rPr>
              <a:t>O</a:t>
            </a:r>
            <a:r>
              <a:rPr sz="1800" spc="-10" dirty="0">
                <a:solidFill>
                  <a:srgbClr val="FFFFFF"/>
                </a:solidFill>
                <a:latin typeface="Trebuchet MS"/>
                <a:cs typeface="Trebuchet MS"/>
              </a:rPr>
              <a:t>F</a:t>
            </a:r>
            <a:r>
              <a:rPr sz="1800" spc="-135" dirty="0">
                <a:solidFill>
                  <a:srgbClr val="FFFFFF"/>
                </a:solidFill>
                <a:latin typeface="Trebuchet MS"/>
                <a:cs typeface="Trebuchet MS"/>
              </a:rPr>
              <a:t> </a:t>
            </a:r>
            <a:r>
              <a:rPr sz="1800" spc="-10" dirty="0">
                <a:solidFill>
                  <a:srgbClr val="FFFFFF"/>
                </a:solidFill>
                <a:latin typeface="Trebuchet MS"/>
                <a:cs typeface="Trebuchet MS"/>
              </a:rPr>
              <a:t>ENGINEERIN</a:t>
            </a:r>
            <a:r>
              <a:rPr sz="1800" dirty="0">
                <a:solidFill>
                  <a:srgbClr val="FFFFFF"/>
                </a:solidFill>
                <a:latin typeface="Trebuchet MS"/>
                <a:cs typeface="Trebuchet MS"/>
              </a:rPr>
              <a:t>G</a:t>
            </a:r>
            <a:r>
              <a:rPr lang="en-US" sz="1800" dirty="0">
                <a:solidFill>
                  <a:srgbClr val="FFFFFF"/>
                </a:solidFill>
                <a:latin typeface="Trebuchet MS"/>
                <a:cs typeface="Trebuchet MS"/>
              </a:rPr>
              <a:t> AND </a:t>
            </a:r>
            <a:r>
              <a:rPr sz="1800" dirty="0">
                <a:solidFill>
                  <a:srgbClr val="FFFFFF"/>
                </a:solidFill>
                <a:latin typeface="Trebuchet MS"/>
                <a:cs typeface="Trebuchet MS"/>
              </a:rPr>
              <a:t>TECHNO</a:t>
            </a:r>
            <a:r>
              <a:rPr lang="en-US" spc="-10" dirty="0">
                <a:solidFill>
                  <a:srgbClr val="FFFFFF"/>
                </a:solidFill>
                <a:latin typeface="Trebuchet MS"/>
                <a:cs typeface="Trebuchet MS"/>
              </a:rPr>
              <a:t>LOGY</a:t>
            </a:r>
            <a:endParaRPr sz="1800" dirty="0">
              <a:latin typeface="Trebuchet MS"/>
              <a:cs typeface="Trebuchet MS"/>
            </a:endParaRPr>
          </a:p>
        </p:txBody>
      </p:sp>
      <p:sp>
        <p:nvSpPr>
          <p:cNvPr id="10" name="object 10"/>
          <p:cNvSpPr txBox="1">
            <a:spLocks noGrp="1"/>
          </p:cNvSpPr>
          <p:nvPr>
            <p:ph type="title"/>
          </p:nvPr>
        </p:nvSpPr>
        <p:spPr>
          <a:prstGeom prst="rect">
            <a:avLst/>
          </a:prstGeom>
        </p:spPr>
        <p:txBody>
          <a:bodyPr vert="horz" wrap="square" lIns="0" tIns="27940" rIns="0" bIns="0" rtlCol="0">
            <a:spAutoFit/>
          </a:bodyPr>
          <a:lstStyle/>
          <a:p>
            <a:pPr marL="12700" marR="5080">
              <a:lnSpc>
                <a:spcPct val="98100"/>
              </a:lnSpc>
              <a:spcBef>
                <a:spcPts val="220"/>
              </a:spcBef>
            </a:pPr>
            <a:r>
              <a:rPr dirty="0"/>
              <a:t>DRIVER</a:t>
            </a:r>
            <a:r>
              <a:rPr spc="-110" dirty="0"/>
              <a:t> </a:t>
            </a:r>
            <a:r>
              <a:rPr spc="-10" dirty="0"/>
              <a:t>DROWSINESS </a:t>
            </a:r>
            <a:r>
              <a:rPr spc="-20" dirty="0"/>
              <a:t>DETECTION</a:t>
            </a:r>
            <a:r>
              <a:rPr spc="-225" dirty="0"/>
              <a:t> </a:t>
            </a:r>
            <a:r>
              <a:rPr dirty="0"/>
              <a:t>FOR</a:t>
            </a:r>
            <a:r>
              <a:rPr spc="-170" dirty="0"/>
              <a:t> </a:t>
            </a:r>
            <a:r>
              <a:rPr spc="-10" dirty="0"/>
              <a:t>ACCIDENT PREVENTION</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ADBAD4C-9F34-0521-FFEC-F55A6F7A0CDA}"/>
              </a:ext>
            </a:extLst>
          </p:cNvPr>
          <p:cNvPicPr>
            <a:picLocks noChangeAspect="1"/>
          </p:cNvPicPr>
          <p:nvPr/>
        </p:nvPicPr>
        <p:blipFill>
          <a:blip r:embed="rId3"/>
          <a:stretch>
            <a:fillRect/>
          </a:stretch>
        </p:blipFill>
        <p:spPr>
          <a:xfrm>
            <a:off x="3352800" y="0"/>
            <a:ext cx="5605325"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object 3">
            <a:extLst>
              <a:ext uri="{FF2B5EF4-FFF2-40B4-BE49-F238E27FC236}">
                <a16:creationId xmlns:a16="http://schemas.microsoft.com/office/drawing/2014/main" id="{8159BCD0-4A34-0586-26D0-C54BBF00AD13}"/>
              </a:ext>
            </a:extLst>
          </p:cNvPr>
          <p:cNvSpPr txBox="1">
            <a:spLocks/>
          </p:cNvSpPr>
          <p:nvPr/>
        </p:nvSpPr>
        <p:spPr>
          <a:xfrm>
            <a:off x="-24797" y="2819400"/>
            <a:ext cx="12203545" cy="1008609"/>
          </a:xfrm>
          <a:prstGeom prst="rect">
            <a:avLst/>
          </a:prstGeom>
          <a:solidFill>
            <a:srgbClr val="001F21"/>
          </a:solidFill>
        </p:spPr>
        <p:txBody>
          <a:bodyPr vert="horz" wrap="square" lIns="0" tIns="175895" rIns="0" bIns="0" rtlCol="0">
            <a:spAutoFit/>
          </a:bodyPr>
          <a:lstStyle>
            <a:lvl1pPr>
              <a:defRPr>
                <a:latin typeface="+mj-lt"/>
                <a:ea typeface="+mj-ea"/>
                <a:cs typeface="+mj-cs"/>
              </a:defRPr>
            </a:lvl1pPr>
          </a:lstStyle>
          <a:p>
            <a:pPr marR="23495" algn="ctr">
              <a:spcBef>
                <a:spcPts val="1385"/>
              </a:spcBef>
            </a:pPr>
            <a:r>
              <a:rPr lang="en-US" sz="5400" spc="35" dirty="0">
                <a:solidFill>
                  <a:srgbClr val="FFFFFF"/>
                </a:solidFill>
                <a:latin typeface="Trebuchet MS"/>
              </a:rPr>
              <a:t>2.2 SEQUENCE </a:t>
            </a:r>
            <a:r>
              <a:rPr lang="en-US" sz="2000" b="1" spc="35" dirty="0">
                <a:solidFill>
                  <a:srgbClr val="FFFFFF"/>
                </a:solidFill>
                <a:latin typeface="Trebuchet MS"/>
                <a:cs typeface="Trebuchet MS"/>
              </a:rPr>
              <a:t> </a:t>
            </a:r>
            <a:r>
              <a:rPr lang="en-US" sz="5400" spc="35" dirty="0">
                <a:solidFill>
                  <a:srgbClr val="FFFFFF"/>
                </a:solidFill>
                <a:latin typeface="Trebuchet MS"/>
              </a:rPr>
              <a:t>DIAGRAM</a:t>
            </a:r>
          </a:p>
        </p:txBody>
      </p:sp>
    </p:spTree>
    <p:extLst>
      <p:ext uri="{BB962C8B-B14F-4D97-AF65-F5344CB8AC3E}">
        <p14:creationId xmlns:p14="http://schemas.microsoft.com/office/powerpoint/2010/main" val="90316839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1F5782A-E207-1192-7D5A-E85FDF17FCB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6EF2AE8-208D-2AC6-35B7-6CF17814FD3B}"/>
              </a:ext>
            </a:extLst>
          </p:cNvPr>
          <p:cNvPicPr>
            <a:picLocks noChangeAspect="1"/>
          </p:cNvPicPr>
          <p:nvPr/>
        </p:nvPicPr>
        <p:blipFill>
          <a:blip r:embed="rId3"/>
          <a:stretch>
            <a:fillRect/>
          </a:stretch>
        </p:blipFill>
        <p:spPr>
          <a:xfrm>
            <a:off x="914400" y="36945"/>
            <a:ext cx="10061509" cy="6858000"/>
          </a:xfrm>
          <a:prstGeom prst="rect">
            <a:avLst/>
          </a:prstGeom>
        </p:spPr>
      </p:pic>
    </p:spTree>
    <p:extLst>
      <p:ext uri="{BB962C8B-B14F-4D97-AF65-F5344CB8AC3E}">
        <p14:creationId xmlns:p14="http://schemas.microsoft.com/office/powerpoint/2010/main" val="329807897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2FCEA72-61E5-3212-D7C9-C60DFD4D18C5}"/>
            </a:ext>
          </a:extLst>
        </p:cNvPr>
        <p:cNvGrpSpPr/>
        <p:nvPr/>
      </p:nvGrpSpPr>
      <p:grpSpPr>
        <a:xfrm>
          <a:off x="0" y="0"/>
          <a:ext cx="0" cy="0"/>
          <a:chOff x="0" y="0"/>
          <a:chExt cx="0" cy="0"/>
        </a:xfrm>
      </p:grpSpPr>
      <p:sp>
        <p:nvSpPr>
          <p:cNvPr id="7" name="object 3">
            <a:extLst>
              <a:ext uri="{FF2B5EF4-FFF2-40B4-BE49-F238E27FC236}">
                <a16:creationId xmlns:a16="http://schemas.microsoft.com/office/drawing/2014/main" id="{F9CD62A3-F67D-51DE-694F-22AC7236D180}"/>
              </a:ext>
            </a:extLst>
          </p:cNvPr>
          <p:cNvSpPr txBox="1">
            <a:spLocks/>
          </p:cNvSpPr>
          <p:nvPr/>
        </p:nvSpPr>
        <p:spPr>
          <a:xfrm>
            <a:off x="-24797" y="2819400"/>
            <a:ext cx="12203545" cy="1008609"/>
          </a:xfrm>
          <a:prstGeom prst="rect">
            <a:avLst/>
          </a:prstGeom>
          <a:solidFill>
            <a:srgbClr val="001F21"/>
          </a:solidFill>
        </p:spPr>
        <p:txBody>
          <a:bodyPr vert="horz" wrap="square" lIns="0" tIns="175895" rIns="0" bIns="0" rtlCol="0">
            <a:spAutoFit/>
          </a:bodyPr>
          <a:lstStyle>
            <a:lvl1pPr>
              <a:defRPr>
                <a:latin typeface="+mj-lt"/>
                <a:ea typeface="+mj-ea"/>
                <a:cs typeface="+mj-cs"/>
              </a:defRPr>
            </a:lvl1pPr>
          </a:lstStyle>
          <a:p>
            <a:pPr marR="23495" algn="ctr">
              <a:spcBef>
                <a:spcPts val="1385"/>
              </a:spcBef>
            </a:pPr>
            <a:r>
              <a:rPr lang="en-US" sz="5400" spc="35" dirty="0">
                <a:solidFill>
                  <a:srgbClr val="FFFFFF"/>
                </a:solidFill>
                <a:latin typeface="Trebuchet MS"/>
              </a:rPr>
              <a:t>2.3 CLASS </a:t>
            </a:r>
            <a:r>
              <a:rPr lang="en-US" sz="2000" b="1" spc="35" dirty="0">
                <a:solidFill>
                  <a:srgbClr val="FFFFFF"/>
                </a:solidFill>
                <a:latin typeface="Trebuchet MS"/>
                <a:cs typeface="Trebuchet MS"/>
              </a:rPr>
              <a:t> </a:t>
            </a:r>
            <a:r>
              <a:rPr lang="en-US" sz="5400" spc="35" dirty="0">
                <a:solidFill>
                  <a:srgbClr val="FFFFFF"/>
                </a:solidFill>
                <a:latin typeface="Trebuchet MS"/>
              </a:rPr>
              <a:t>DIAGRAM</a:t>
            </a:r>
          </a:p>
        </p:txBody>
      </p:sp>
    </p:spTree>
    <p:extLst>
      <p:ext uri="{BB962C8B-B14F-4D97-AF65-F5344CB8AC3E}">
        <p14:creationId xmlns:p14="http://schemas.microsoft.com/office/powerpoint/2010/main" val="38607848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10D0EC42-90C2-9C00-CE8E-34E9806CF327}"/>
              </a:ext>
            </a:extLst>
          </p:cNvPr>
          <p:cNvPicPr>
            <a:picLocks noChangeAspect="1"/>
          </p:cNvPicPr>
          <p:nvPr/>
        </p:nvPicPr>
        <p:blipFill>
          <a:blip r:embed="rId2"/>
          <a:stretch>
            <a:fillRect/>
          </a:stretch>
        </p:blipFill>
        <p:spPr>
          <a:xfrm>
            <a:off x="278206" y="0"/>
            <a:ext cx="11635587"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133C159-FC12-CD86-B9B9-5D509E96E129}"/>
            </a:ext>
          </a:extLst>
        </p:cNvPr>
        <p:cNvGrpSpPr/>
        <p:nvPr/>
      </p:nvGrpSpPr>
      <p:grpSpPr>
        <a:xfrm>
          <a:off x="0" y="0"/>
          <a:ext cx="0" cy="0"/>
          <a:chOff x="0" y="0"/>
          <a:chExt cx="0" cy="0"/>
        </a:xfrm>
      </p:grpSpPr>
      <p:sp>
        <p:nvSpPr>
          <p:cNvPr id="7" name="object 3">
            <a:extLst>
              <a:ext uri="{FF2B5EF4-FFF2-40B4-BE49-F238E27FC236}">
                <a16:creationId xmlns:a16="http://schemas.microsoft.com/office/drawing/2014/main" id="{28F50CD7-9586-0610-7608-86BF92708299}"/>
              </a:ext>
            </a:extLst>
          </p:cNvPr>
          <p:cNvSpPr txBox="1">
            <a:spLocks/>
          </p:cNvSpPr>
          <p:nvPr/>
        </p:nvSpPr>
        <p:spPr>
          <a:xfrm>
            <a:off x="-24797" y="2819400"/>
            <a:ext cx="12203545" cy="1008609"/>
          </a:xfrm>
          <a:prstGeom prst="rect">
            <a:avLst/>
          </a:prstGeom>
          <a:solidFill>
            <a:srgbClr val="001F21"/>
          </a:solidFill>
        </p:spPr>
        <p:txBody>
          <a:bodyPr vert="horz" wrap="square" lIns="0" tIns="175895" rIns="0" bIns="0" rtlCol="0">
            <a:spAutoFit/>
          </a:bodyPr>
          <a:lstStyle>
            <a:lvl1pPr>
              <a:defRPr>
                <a:latin typeface="+mj-lt"/>
                <a:ea typeface="+mj-ea"/>
                <a:cs typeface="+mj-cs"/>
              </a:defRPr>
            </a:lvl1pPr>
          </a:lstStyle>
          <a:p>
            <a:pPr marR="23495" algn="ctr">
              <a:spcBef>
                <a:spcPts val="1385"/>
              </a:spcBef>
            </a:pPr>
            <a:r>
              <a:rPr lang="en-US" sz="5400" spc="35" dirty="0">
                <a:solidFill>
                  <a:srgbClr val="FFFFFF"/>
                </a:solidFill>
                <a:latin typeface="Trebuchet MS"/>
              </a:rPr>
              <a:t>2.4 ACTIVITY </a:t>
            </a:r>
            <a:r>
              <a:rPr lang="en-US" sz="2000" b="1" spc="35" dirty="0">
                <a:solidFill>
                  <a:srgbClr val="FFFFFF"/>
                </a:solidFill>
                <a:latin typeface="Trebuchet MS"/>
                <a:cs typeface="Trebuchet MS"/>
              </a:rPr>
              <a:t> </a:t>
            </a:r>
            <a:r>
              <a:rPr lang="en-US" sz="5400" spc="35" dirty="0">
                <a:solidFill>
                  <a:srgbClr val="FFFFFF"/>
                </a:solidFill>
                <a:latin typeface="Trebuchet MS"/>
              </a:rPr>
              <a:t>DIAGRAM</a:t>
            </a:r>
          </a:p>
        </p:txBody>
      </p:sp>
    </p:spTree>
    <p:extLst>
      <p:ext uri="{BB962C8B-B14F-4D97-AF65-F5344CB8AC3E}">
        <p14:creationId xmlns:p14="http://schemas.microsoft.com/office/powerpoint/2010/main" val="394457318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46C000-A3F4-A6A6-5141-8F722245547A}"/>
              </a:ext>
            </a:extLst>
          </p:cNvPr>
          <p:cNvPicPr>
            <a:picLocks noChangeAspect="1"/>
          </p:cNvPicPr>
          <p:nvPr/>
        </p:nvPicPr>
        <p:blipFill>
          <a:blip r:embed="rId2"/>
          <a:stretch>
            <a:fillRect/>
          </a:stretch>
        </p:blipFill>
        <p:spPr>
          <a:xfrm>
            <a:off x="3154535" y="0"/>
            <a:ext cx="5882929"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5082378-826F-7C05-6B08-EB3107A0558E}"/>
            </a:ext>
          </a:extLst>
        </p:cNvPr>
        <p:cNvGrpSpPr/>
        <p:nvPr/>
      </p:nvGrpSpPr>
      <p:grpSpPr>
        <a:xfrm>
          <a:off x="0" y="0"/>
          <a:ext cx="0" cy="0"/>
          <a:chOff x="0" y="0"/>
          <a:chExt cx="0" cy="0"/>
        </a:xfrm>
      </p:grpSpPr>
      <p:sp>
        <p:nvSpPr>
          <p:cNvPr id="3" name="object 3"/>
          <p:cNvSpPr txBox="1">
            <a:spLocks/>
          </p:cNvSpPr>
          <p:nvPr/>
        </p:nvSpPr>
        <p:spPr>
          <a:xfrm>
            <a:off x="-76200" y="2924695"/>
            <a:ext cx="12344400" cy="1008609"/>
          </a:xfrm>
          <a:prstGeom prst="rect">
            <a:avLst/>
          </a:prstGeom>
          <a:solidFill>
            <a:srgbClr val="001F21"/>
          </a:solidFill>
        </p:spPr>
        <p:txBody>
          <a:bodyPr vert="horz" wrap="square" lIns="0" tIns="175895" rIns="0" bIns="0" rtlCol="0">
            <a:spAutoFit/>
          </a:bodyPr>
          <a:lstStyle>
            <a:lvl1pPr>
              <a:defRPr>
                <a:latin typeface="+mj-lt"/>
                <a:ea typeface="+mj-ea"/>
                <a:cs typeface="+mj-cs"/>
              </a:defRPr>
            </a:lvl1pPr>
          </a:lstStyle>
          <a:p>
            <a:pPr marL="635" algn="ctr">
              <a:spcBef>
                <a:spcPts val="1385"/>
              </a:spcBef>
            </a:pPr>
            <a:r>
              <a:rPr lang="en-IN" sz="5400" spc="35" dirty="0">
                <a:solidFill>
                  <a:srgbClr val="FFFFFF"/>
                </a:solidFill>
                <a:latin typeface="Trebuchet MS"/>
              </a:rPr>
              <a:t>3.0 LITERATURE </a:t>
            </a:r>
            <a:r>
              <a:rPr lang="en-IN" spc="-345" dirty="0">
                <a:solidFill>
                  <a:srgbClr val="FFFFFF"/>
                </a:solidFill>
                <a:latin typeface="Trebuchet MS"/>
                <a:cs typeface="Trebuchet MS"/>
              </a:rPr>
              <a:t> </a:t>
            </a:r>
            <a:r>
              <a:rPr lang="en-IN" sz="5400" spc="35" dirty="0">
                <a:solidFill>
                  <a:srgbClr val="FFFFFF"/>
                </a:solidFill>
                <a:latin typeface="Trebuchet MS"/>
              </a:rPr>
              <a:t>SURVEY</a:t>
            </a:r>
          </a:p>
        </p:txBody>
      </p:sp>
      <p:pic>
        <p:nvPicPr>
          <p:cNvPr id="6146" name="Picture 2" descr="Literature review - Free education icons">
            <a:extLst>
              <a:ext uri="{FF2B5EF4-FFF2-40B4-BE49-F238E27FC236}">
                <a16:creationId xmlns:a16="http://schemas.microsoft.com/office/drawing/2014/main" id="{D5663FEF-28E9-E635-7790-B910C0CBD2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3505200"/>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82878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12189460" y="0"/>
                </a:lnTo>
                <a:lnTo>
                  <a:pt x="12189460" y="1270"/>
                </a:lnTo>
                <a:lnTo>
                  <a:pt x="12189460" y="1524"/>
                </a:lnTo>
                <a:lnTo>
                  <a:pt x="12189460" y="5334"/>
                </a:lnTo>
                <a:lnTo>
                  <a:pt x="12189460" y="6855460"/>
                </a:lnTo>
                <a:lnTo>
                  <a:pt x="5334" y="6855460"/>
                </a:lnTo>
                <a:lnTo>
                  <a:pt x="5334" y="5334"/>
                </a:lnTo>
                <a:lnTo>
                  <a:pt x="12189460" y="5334"/>
                </a:lnTo>
                <a:lnTo>
                  <a:pt x="12189460" y="1524"/>
                </a:lnTo>
                <a:lnTo>
                  <a:pt x="5334" y="1524"/>
                </a:lnTo>
                <a:lnTo>
                  <a:pt x="3683" y="3175"/>
                </a:lnTo>
                <a:lnTo>
                  <a:pt x="3683" y="1270"/>
                </a:lnTo>
                <a:lnTo>
                  <a:pt x="12189460" y="1270"/>
                </a:lnTo>
                <a:lnTo>
                  <a:pt x="12189460" y="0"/>
                </a:lnTo>
                <a:lnTo>
                  <a:pt x="0" y="0"/>
                </a:lnTo>
                <a:lnTo>
                  <a:pt x="0" y="1270"/>
                </a:lnTo>
                <a:lnTo>
                  <a:pt x="0" y="5080"/>
                </a:lnTo>
                <a:lnTo>
                  <a:pt x="0" y="6855473"/>
                </a:lnTo>
                <a:lnTo>
                  <a:pt x="0" y="6858000"/>
                </a:lnTo>
                <a:lnTo>
                  <a:pt x="2794" y="6858000"/>
                </a:lnTo>
                <a:lnTo>
                  <a:pt x="2794" y="6856730"/>
                </a:lnTo>
                <a:lnTo>
                  <a:pt x="4064" y="6858000"/>
                </a:lnTo>
                <a:lnTo>
                  <a:pt x="5334" y="6858000"/>
                </a:lnTo>
                <a:lnTo>
                  <a:pt x="12189460" y="6858000"/>
                </a:lnTo>
                <a:lnTo>
                  <a:pt x="12190730" y="6858000"/>
                </a:lnTo>
                <a:lnTo>
                  <a:pt x="12191352" y="6858000"/>
                </a:lnTo>
                <a:lnTo>
                  <a:pt x="12192000" y="6858000"/>
                </a:lnTo>
                <a:lnTo>
                  <a:pt x="12192000" y="6856730"/>
                </a:lnTo>
                <a:lnTo>
                  <a:pt x="12191352" y="6857378"/>
                </a:lnTo>
                <a:lnTo>
                  <a:pt x="12191352" y="6856730"/>
                </a:lnTo>
                <a:lnTo>
                  <a:pt x="12192000" y="6856730"/>
                </a:lnTo>
                <a:lnTo>
                  <a:pt x="12192000" y="4064"/>
                </a:lnTo>
                <a:lnTo>
                  <a:pt x="12192000" y="3810"/>
                </a:lnTo>
                <a:lnTo>
                  <a:pt x="12192000" y="1524"/>
                </a:lnTo>
                <a:lnTo>
                  <a:pt x="12191746" y="1524"/>
                </a:lnTo>
                <a:lnTo>
                  <a:pt x="12191746" y="3810"/>
                </a:lnTo>
                <a:lnTo>
                  <a:pt x="12190476" y="3810"/>
                </a:lnTo>
                <a:lnTo>
                  <a:pt x="12190476" y="2540"/>
                </a:lnTo>
                <a:lnTo>
                  <a:pt x="12191746" y="3810"/>
                </a:lnTo>
                <a:lnTo>
                  <a:pt x="12191746" y="1524"/>
                </a:lnTo>
                <a:lnTo>
                  <a:pt x="12190476" y="1524"/>
                </a:lnTo>
                <a:lnTo>
                  <a:pt x="12190476" y="1270"/>
                </a:lnTo>
                <a:lnTo>
                  <a:pt x="12192000" y="1270"/>
                </a:lnTo>
                <a:lnTo>
                  <a:pt x="12192000" y="0"/>
                </a:lnTo>
                <a:close/>
              </a:path>
            </a:pathLst>
          </a:custGeom>
          <a:solidFill>
            <a:srgbClr val="000000"/>
          </a:solidFill>
        </p:spPr>
        <p:txBody>
          <a:bodyPr wrap="square" lIns="0" tIns="0" rIns="0" bIns="0" rtlCol="0"/>
          <a:lstStyle/>
          <a:p>
            <a:endParaRPr sz="1900"/>
          </a:p>
        </p:txBody>
      </p:sp>
      <p:graphicFrame>
        <p:nvGraphicFramePr>
          <p:cNvPr id="4" name="object 4"/>
          <p:cNvGraphicFramePr>
            <a:graphicFrameLocks noGrp="1"/>
          </p:cNvGraphicFramePr>
          <p:nvPr>
            <p:extLst>
              <p:ext uri="{D42A27DB-BD31-4B8C-83A1-F6EECF244321}">
                <p14:modId xmlns:p14="http://schemas.microsoft.com/office/powerpoint/2010/main" val="354356592"/>
              </p:ext>
            </p:extLst>
          </p:nvPr>
        </p:nvGraphicFramePr>
        <p:xfrm>
          <a:off x="457200" y="685800"/>
          <a:ext cx="11658601" cy="5540991"/>
        </p:xfrm>
        <a:graphic>
          <a:graphicData uri="http://schemas.openxmlformats.org/drawingml/2006/table">
            <a:tbl>
              <a:tblPr firstRow="1" bandRow="1">
                <a:tableStyleId>{2D5ABB26-0587-4C30-8999-92F81FD0307C}</a:tableStyleId>
              </a:tblPr>
              <a:tblGrid>
                <a:gridCol w="6858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2438400">
                  <a:extLst>
                    <a:ext uri="{9D8B030D-6E8A-4147-A177-3AD203B41FA5}">
                      <a16:colId xmlns:a16="http://schemas.microsoft.com/office/drawing/2014/main" val="3127248781"/>
                    </a:ext>
                  </a:extLst>
                </a:gridCol>
                <a:gridCol w="2743201">
                  <a:extLst>
                    <a:ext uri="{9D8B030D-6E8A-4147-A177-3AD203B41FA5}">
                      <a16:colId xmlns:a16="http://schemas.microsoft.com/office/drawing/2014/main" val="1307629838"/>
                    </a:ext>
                  </a:extLst>
                </a:gridCol>
              </a:tblGrid>
              <a:tr h="0">
                <a:tc>
                  <a:txBody>
                    <a:bodyPr/>
                    <a:lstStyle/>
                    <a:p>
                      <a:pPr marR="8255" algn="ctr">
                        <a:lnSpc>
                          <a:spcPct val="100000"/>
                        </a:lnSpc>
                        <a:spcBef>
                          <a:spcPts val="1160"/>
                        </a:spcBef>
                      </a:pPr>
                      <a:r>
                        <a:rPr sz="1900" b="1" spc="30" dirty="0">
                          <a:solidFill>
                            <a:srgbClr val="001F21"/>
                          </a:solidFill>
                          <a:latin typeface="Trebuchet MS" panose="020B0603020202020204" pitchFamily="34" charset="0"/>
                          <a:cs typeface="Trebuchet MS"/>
                        </a:rPr>
                        <a:t>S.NO</a:t>
                      </a:r>
                      <a:endParaRPr sz="1900" dirty="0">
                        <a:latin typeface="Trebuchet MS" panose="020B0603020202020204" pitchFamily="34" charset="0"/>
                        <a:cs typeface="Trebuchet MS"/>
                      </a:endParaRPr>
                    </a:p>
                  </a:txBody>
                  <a:tcPr marL="0" marR="0" marT="147320" marB="0">
                    <a:lnL w="12700">
                      <a:solidFill>
                        <a:srgbClr val="6A9AAD"/>
                      </a:solidFill>
                      <a:prstDash val="solid"/>
                    </a:lnL>
                    <a:lnR w="12700">
                      <a:solidFill>
                        <a:srgbClr val="6A9AAD"/>
                      </a:solidFill>
                      <a:prstDash val="solid"/>
                    </a:lnR>
                    <a:lnT w="12700">
                      <a:solidFill>
                        <a:srgbClr val="6A9AAD"/>
                      </a:solidFill>
                      <a:prstDash val="solid"/>
                    </a:lnT>
                    <a:lnB w="38100">
                      <a:solidFill>
                        <a:srgbClr val="6A9AAD"/>
                      </a:solidFill>
                      <a:prstDash val="solid"/>
                    </a:lnB>
                    <a:solidFill>
                      <a:srgbClr val="DFEBEC"/>
                    </a:solidFill>
                  </a:tcPr>
                </a:tc>
                <a:tc>
                  <a:txBody>
                    <a:bodyPr/>
                    <a:lstStyle/>
                    <a:p>
                      <a:pPr marR="10160" algn="ctr">
                        <a:lnSpc>
                          <a:spcPct val="100000"/>
                        </a:lnSpc>
                        <a:spcBef>
                          <a:spcPts val="1160"/>
                        </a:spcBef>
                      </a:pPr>
                      <a:r>
                        <a:rPr sz="1900" b="1" spc="60" dirty="0">
                          <a:solidFill>
                            <a:srgbClr val="001F21"/>
                          </a:solidFill>
                          <a:latin typeface="Trebuchet MS" panose="020B0603020202020204" pitchFamily="34" charset="0"/>
                          <a:cs typeface="Trebuchet MS"/>
                        </a:rPr>
                        <a:t>TITLE</a:t>
                      </a:r>
                      <a:endParaRPr sz="1900" dirty="0">
                        <a:latin typeface="Trebuchet MS" panose="020B0603020202020204" pitchFamily="34" charset="0"/>
                        <a:cs typeface="Trebuchet MS"/>
                      </a:endParaRPr>
                    </a:p>
                  </a:txBody>
                  <a:tcPr marL="0" marR="0" marT="147320" marB="0">
                    <a:lnL w="12700">
                      <a:solidFill>
                        <a:srgbClr val="6A9AAD"/>
                      </a:solidFill>
                      <a:prstDash val="solid"/>
                    </a:lnL>
                    <a:lnR w="12700">
                      <a:solidFill>
                        <a:srgbClr val="6A9AAD"/>
                      </a:solidFill>
                      <a:prstDash val="solid"/>
                    </a:lnR>
                    <a:lnT w="12700">
                      <a:solidFill>
                        <a:srgbClr val="6A9AAD"/>
                      </a:solidFill>
                      <a:prstDash val="solid"/>
                    </a:lnT>
                    <a:lnB w="38100">
                      <a:solidFill>
                        <a:srgbClr val="6A9AAD"/>
                      </a:solidFill>
                      <a:prstDash val="solid"/>
                    </a:lnB>
                    <a:solidFill>
                      <a:srgbClr val="DFEBEC"/>
                    </a:solidFill>
                  </a:tcPr>
                </a:tc>
                <a:tc>
                  <a:txBody>
                    <a:bodyPr/>
                    <a:lstStyle/>
                    <a:p>
                      <a:pPr marL="268288" indent="0" algn="l">
                        <a:lnSpc>
                          <a:spcPct val="100000"/>
                        </a:lnSpc>
                        <a:spcBef>
                          <a:spcPts val="1160"/>
                        </a:spcBef>
                      </a:pPr>
                      <a:r>
                        <a:rPr sz="1900" b="1" spc="130" dirty="0">
                          <a:solidFill>
                            <a:srgbClr val="001F21"/>
                          </a:solidFill>
                          <a:latin typeface="Trebuchet MS" panose="020B0603020202020204" pitchFamily="34" charset="0"/>
                          <a:cs typeface="Trebuchet MS"/>
                        </a:rPr>
                        <a:t>AUTHOR</a:t>
                      </a:r>
                      <a:r>
                        <a:rPr sz="1900" b="1" spc="375" dirty="0">
                          <a:solidFill>
                            <a:srgbClr val="001F21"/>
                          </a:solidFill>
                          <a:latin typeface="Trebuchet MS" panose="020B0603020202020204" pitchFamily="34" charset="0"/>
                          <a:cs typeface="Trebuchet MS"/>
                        </a:rPr>
                        <a:t> </a:t>
                      </a:r>
                      <a:r>
                        <a:rPr sz="1900" b="1" dirty="0">
                          <a:solidFill>
                            <a:srgbClr val="001F21"/>
                          </a:solidFill>
                          <a:latin typeface="Trebuchet MS" panose="020B0603020202020204" pitchFamily="34" charset="0"/>
                          <a:cs typeface="Trebuchet MS"/>
                        </a:rPr>
                        <a:t>N</a:t>
                      </a:r>
                      <a:r>
                        <a:rPr sz="1900" b="1" spc="-305" dirty="0">
                          <a:solidFill>
                            <a:srgbClr val="001F21"/>
                          </a:solidFill>
                          <a:latin typeface="Trebuchet MS" panose="020B0603020202020204" pitchFamily="34" charset="0"/>
                          <a:cs typeface="Trebuchet MS"/>
                        </a:rPr>
                        <a:t> </a:t>
                      </a:r>
                      <a:r>
                        <a:rPr sz="1900" b="1" dirty="0">
                          <a:solidFill>
                            <a:srgbClr val="001F21"/>
                          </a:solidFill>
                          <a:latin typeface="Trebuchet MS" panose="020B0603020202020204" pitchFamily="34" charset="0"/>
                          <a:cs typeface="Trebuchet MS"/>
                        </a:rPr>
                        <a:t>A</a:t>
                      </a:r>
                      <a:r>
                        <a:rPr sz="1900" b="1" spc="-310" dirty="0">
                          <a:solidFill>
                            <a:srgbClr val="001F21"/>
                          </a:solidFill>
                          <a:latin typeface="Trebuchet MS" panose="020B0603020202020204" pitchFamily="34" charset="0"/>
                          <a:cs typeface="Trebuchet MS"/>
                        </a:rPr>
                        <a:t> </a:t>
                      </a:r>
                      <a:r>
                        <a:rPr sz="1900" b="1" dirty="0">
                          <a:solidFill>
                            <a:srgbClr val="001F21"/>
                          </a:solidFill>
                          <a:latin typeface="Trebuchet MS" panose="020B0603020202020204" pitchFamily="34" charset="0"/>
                          <a:cs typeface="Trebuchet MS"/>
                        </a:rPr>
                        <a:t>M</a:t>
                      </a:r>
                      <a:r>
                        <a:rPr sz="1900" b="1" spc="-300" dirty="0">
                          <a:solidFill>
                            <a:srgbClr val="001F21"/>
                          </a:solidFill>
                          <a:latin typeface="Trebuchet MS" panose="020B0603020202020204" pitchFamily="34" charset="0"/>
                          <a:cs typeface="Trebuchet MS"/>
                        </a:rPr>
                        <a:t> </a:t>
                      </a:r>
                      <a:r>
                        <a:rPr sz="1900" b="1" spc="-50" dirty="0">
                          <a:solidFill>
                            <a:srgbClr val="001F21"/>
                          </a:solidFill>
                          <a:latin typeface="Trebuchet MS" panose="020B0603020202020204" pitchFamily="34" charset="0"/>
                          <a:cs typeface="Trebuchet MS"/>
                        </a:rPr>
                        <a:t>E</a:t>
                      </a:r>
                      <a:endParaRPr sz="1900" dirty="0">
                        <a:latin typeface="Trebuchet MS" panose="020B0603020202020204" pitchFamily="34" charset="0"/>
                        <a:cs typeface="Trebuchet MS"/>
                      </a:endParaRPr>
                    </a:p>
                  </a:txBody>
                  <a:tcPr marL="0" marR="0" marT="147320" marB="0">
                    <a:lnL w="12700">
                      <a:solidFill>
                        <a:srgbClr val="6A9AAD"/>
                      </a:solidFill>
                      <a:prstDash val="solid"/>
                    </a:lnL>
                    <a:lnR w="12700">
                      <a:solidFill>
                        <a:srgbClr val="6A9AAD"/>
                      </a:solidFill>
                      <a:prstDash val="solid"/>
                    </a:lnR>
                    <a:lnT w="12700">
                      <a:solidFill>
                        <a:srgbClr val="6A9AAD"/>
                      </a:solidFill>
                      <a:prstDash val="solid"/>
                    </a:lnT>
                    <a:lnB w="38100">
                      <a:solidFill>
                        <a:srgbClr val="6A9AAD"/>
                      </a:solidFill>
                      <a:prstDash val="solid"/>
                    </a:lnB>
                    <a:solidFill>
                      <a:srgbClr val="DFEBEC"/>
                    </a:solidFill>
                  </a:tcPr>
                </a:tc>
                <a:tc>
                  <a:txBody>
                    <a:bodyPr/>
                    <a:lstStyle/>
                    <a:p>
                      <a:pPr marL="0" indent="0" algn="ctr">
                        <a:lnSpc>
                          <a:spcPct val="100000"/>
                        </a:lnSpc>
                        <a:spcBef>
                          <a:spcPts val="1160"/>
                        </a:spcBef>
                      </a:pPr>
                      <a:r>
                        <a:rPr lang="en-US" sz="1900" b="1" dirty="0">
                          <a:latin typeface="Trebuchet MS" panose="020B0603020202020204" pitchFamily="34" charset="0"/>
                          <a:cs typeface="Trebuchet MS"/>
                        </a:rPr>
                        <a:t>YEAR</a:t>
                      </a:r>
                      <a:endParaRPr sz="1900" b="1" dirty="0">
                        <a:latin typeface="Trebuchet MS" panose="020B0603020202020204" pitchFamily="34" charset="0"/>
                        <a:cs typeface="Trebuchet MS"/>
                      </a:endParaRPr>
                    </a:p>
                  </a:txBody>
                  <a:tcPr marL="0" marR="0" marT="147320" marB="0">
                    <a:lnL w="12700">
                      <a:solidFill>
                        <a:srgbClr val="6A9AAD"/>
                      </a:solidFill>
                      <a:prstDash val="solid"/>
                    </a:lnL>
                    <a:lnR w="12700" cap="flat" cmpd="sng" algn="ctr">
                      <a:solidFill>
                        <a:srgbClr val="6A9AAD"/>
                      </a:solidFill>
                      <a:prstDash val="solid"/>
                      <a:round/>
                      <a:headEnd type="none" w="med" len="med"/>
                      <a:tailEnd type="none" w="med" len="med"/>
                    </a:lnR>
                    <a:lnT w="12700">
                      <a:solidFill>
                        <a:srgbClr val="6A9AAD"/>
                      </a:solidFill>
                      <a:prstDash val="solid"/>
                    </a:lnT>
                    <a:lnB w="38100">
                      <a:solidFill>
                        <a:srgbClr val="6A9AAD"/>
                      </a:solidFill>
                      <a:prstDash val="solid"/>
                    </a:lnB>
                    <a:solidFill>
                      <a:srgbClr val="DFEBEC"/>
                    </a:solidFill>
                  </a:tcPr>
                </a:tc>
                <a:tc>
                  <a:txBody>
                    <a:bodyPr/>
                    <a:lstStyle/>
                    <a:p>
                      <a:pPr marL="0" indent="0" algn="ctr">
                        <a:lnSpc>
                          <a:spcPct val="100000"/>
                        </a:lnSpc>
                        <a:spcBef>
                          <a:spcPts val="1160"/>
                        </a:spcBef>
                      </a:pPr>
                      <a:r>
                        <a:rPr lang="en-US" sz="1900" b="1" dirty="0">
                          <a:latin typeface="Trebuchet MS" panose="020B0603020202020204" pitchFamily="34" charset="0"/>
                          <a:cs typeface="Trebuchet MS"/>
                        </a:rPr>
                        <a:t>TECHNIQUES</a:t>
                      </a:r>
                      <a:endParaRPr sz="1900" b="1" dirty="0">
                        <a:latin typeface="Trebuchet MS" panose="020B0603020202020204" pitchFamily="34" charset="0"/>
                        <a:cs typeface="Trebuchet MS"/>
                      </a:endParaRPr>
                    </a:p>
                  </a:txBody>
                  <a:tcPr marL="0" marR="0" marT="147320" marB="0">
                    <a:lnL w="12700" cap="flat" cmpd="sng" algn="ctr">
                      <a:solidFill>
                        <a:srgbClr val="6A9AAD"/>
                      </a:solidFill>
                      <a:prstDash val="solid"/>
                      <a:round/>
                      <a:headEnd type="none" w="med" len="med"/>
                      <a:tailEnd type="none" w="med" len="med"/>
                    </a:lnL>
                    <a:lnR w="12700" cap="flat" cmpd="sng" algn="ctr">
                      <a:solidFill>
                        <a:srgbClr val="6A9AAD"/>
                      </a:solidFill>
                      <a:prstDash val="solid"/>
                      <a:round/>
                      <a:headEnd type="none" w="med" len="med"/>
                      <a:tailEnd type="none" w="med" len="med"/>
                    </a:lnR>
                    <a:lnT w="12700">
                      <a:solidFill>
                        <a:srgbClr val="6A9AAD"/>
                      </a:solidFill>
                      <a:prstDash val="solid"/>
                    </a:lnT>
                    <a:lnB w="38100" cap="flat" cmpd="sng" algn="ctr">
                      <a:solidFill>
                        <a:srgbClr val="6A9AAD"/>
                      </a:solidFill>
                      <a:prstDash val="solid"/>
                      <a:round/>
                      <a:headEnd type="none" w="med" len="med"/>
                      <a:tailEnd type="none" w="med" len="med"/>
                    </a:lnB>
                    <a:solidFill>
                      <a:srgbClr val="DFEBEC"/>
                    </a:solidFill>
                  </a:tcPr>
                </a:tc>
                <a:tc>
                  <a:txBody>
                    <a:bodyPr/>
                    <a:lstStyle/>
                    <a:p>
                      <a:pPr marL="0" indent="0" algn="ctr">
                        <a:lnSpc>
                          <a:spcPct val="100000"/>
                        </a:lnSpc>
                        <a:spcBef>
                          <a:spcPts val="1160"/>
                        </a:spcBef>
                      </a:pPr>
                      <a:r>
                        <a:rPr lang="en-US" sz="1900" b="1" dirty="0">
                          <a:latin typeface="Trebuchet MS" panose="020B0603020202020204" pitchFamily="34" charset="0"/>
                          <a:cs typeface="Trebuchet MS"/>
                        </a:rPr>
                        <a:t>DISADVANTAGES</a:t>
                      </a:r>
                      <a:endParaRPr sz="1900" b="1" dirty="0">
                        <a:latin typeface="Trebuchet MS" panose="020B0603020202020204" pitchFamily="34" charset="0"/>
                        <a:cs typeface="Trebuchet MS"/>
                      </a:endParaRPr>
                    </a:p>
                  </a:txBody>
                  <a:tcPr marL="0" marR="0" marT="147320" marB="0">
                    <a:lnL w="12700">
                      <a:solidFill>
                        <a:srgbClr val="6A9AAD"/>
                      </a:solidFill>
                      <a:prstDash val="solid"/>
                    </a:lnL>
                    <a:lnR w="12700" cap="flat" cmpd="sng" algn="ctr">
                      <a:solidFill>
                        <a:srgbClr val="6A9AAD"/>
                      </a:solidFill>
                      <a:prstDash val="solid"/>
                      <a:round/>
                      <a:headEnd type="none" w="med" len="med"/>
                      <a:tailEnd type="none" w="med" len="med"/>
                    </a:lnR>
                    <a:lnT w="12700">
                      <a:solidFill>
                        <a:srgbClr val="6A9AAD"/>
                      </a:solidFill>
                      <a:prstDash val="solid"/>
                    </a:lnT>
                    <a:lnB w="38100" cap="flat" cmpd="sng" algn="ctr">
                      <a:solidFill>
                        <a:srgbClr val="6A9AAD"/>
                      </a:solidFill>
                      <a:prstDash val="solid"/>
                      <a:round/>
                      <a:headEnd type="none" w="med" len="med"/>
                      <a:tailEnd type="none" w="med" len="med"/>
                    </a:lnB>
                    <a:solidFill>
                      <a:srgbClr val="DFEBEC"/>
                    </a:solidFill>
                  </a:tcPr>
                </a:tc>
                <a:extLst>
                  <a:ext uri="{0D108BD9-81ED-4DB2-BD59-A6C34878D82A}">
                    <a16:rowId xmlns:a16="http://schemas.microsoft.com/office/drawing/2014/main" val="10000"/>
                  </a:ext>
                </a:extLst>
              </a:tr>
              <a:tr h="0">
                <a:tc>
                  <a:txBody>
                    <a:bodyPr/>
                    <a:lstStyle/>
                    <a:p>
                      <a:pPr marL="0" algn="ctr">
                        <a:lnSpc>
                          <a:spcPct val="100000"/>
                        </a:lnSpc>
                      </a:pPr>
                      <a:r>
                        <a:rPr lang="en-US" sz="1900" b="0" i="0" dirty="0">
                          <a:solidFill>
                            <a:schemeClr val="tx1"/>
                          </a:solidFill>
                          <a:effectLst/>
                          <a:latin typeface="Trebuchet MS" panose="020B0603020202020204" pitchFamily="34" charset="0"/>
                          <a:ea typeface="+mn-ea"/>
                          <a:cs typeface="+mn-cs"/>
                        </a:rPr>
                        <a:t>1</a:t>
                      </a:r>
                      <a:endParaRPr sz="1900" b="0" i="0" dirty="0">
                        <a:solidFill>
                          <a:schemeClr val="tx1"/>
                        </a:solidFill>
                        <a:effectLst/>
                        <a:latin typeface="Trebuchet MS" panose="020B0603020202020204" pitchFamily="34" charset="0"/>
                        <a:ea typeface="+mn-ea"/>
                        <a:cs typeface="+mn-cs"/>
                      </a:endParaRPr>
                    </a:p>
                  </a:txBody>
                  <a:tcPr marL="0" marR="0" marT="0" marB="0">
                    <a:lnL w="12700">
                      <a:solidFill>
                        <a:srgbClr val="6A9AAD"/>
                      </a:solidFill>
                      <a:prstDash val="solid"/>
                    </a:lnL>
                    <a:lnR w="12700">
                      <a:solidFill>
                        <a:srgbClr val="6A9AAD"/>
                      </a:solidFill>
                      <a:prstDash val="solid"/>
                    </a:lnR>
                    <a:lnT w="38100">
                      <a:solidFill>
                        <a:srgbClr val="6A9AAD"/>
                      </a:solidFill>
                      <a:prstDash val="solid"/>
                    </a:lnT>
                    <a:lnB w="12700">
                      <a:solidFill>
                        <a:srgbClr val="6A9AAD"/>
                      </a:solidFill>
                      <a:prstDash val="solid"/>
                    </a:lnB>
                  </a:tcPr>
                </a:tc>
                <a:tc>
                  <a:txBody>
                    <a:bodyPr/>
                    <a:lstStyle/>
                    <a:p>
                      <a:r>
                        <a:rPr lang="en-US" sz="1900" b="0" i="0" dirty="0">
                          <a:solidFill>
                            <a:schemeClr val="tx1"/>
                          </a:solidFill>
                          <a:effectLst/>
                          <a:latin typeface="Trebuchet MS" panose="020B0603020202020204" pitchFamily="34" charset="0"/>
                          <a:ea typeface="+mn-ea"/>
                          <a:cs typeface="+mn-cs"/>
                        </a:rPr>
                        <a:t>Driver Drowsiness</a:t>
                      </a:r>
                    </a:p>
                    <a:p>
                      <a:r>
                        <a:rPr lang="en-US" sz="1900" b="0" i="0" dirty="0">
                          <a:solidFill>
                            <a:schemeClr val="tx1"/>
                          </a:solidFill>
                          <a:effectLst/>
                          <a:latin typeface="Trebuchet MS" panose="020B0603020202020204" pitchFamily="34" charset="0"/>
                          <a:ea typeface="+mn-ea"/>
                          <a:cs typeface="+mn-cs"/>
                        </a:rPr>
                        <a:t>Detection Using Deep Learning</a:t>
                      </a:r>
                    </a:p>
                  </a:txBody>
                  <a:tcPr marL="0" marR="0" marT="0" marB="0">
                    <a:lnL w="12700">
                      <a:solidFill>
                        <a:srgbClr val="6A9AAD"/>
                      </a:solidFill>
                      <a:prstDash val="solid"/>
                    </a:lnL>
                    <a:lnR w="12700">
                      <a:solidFill>
                        <a:srgbClr val="6A9AAD"/>
                      </a:solidFill>
                      <a:prstDash val="solid"/>
                    </a:lnR>
                    <a:lnT w="38100">
                      <a:solidFill>
                        <a:srgbClr val="6A9AAD"/>
                      </a:solidFill>
                      <a:prstDash val="solid"/>
                    </a:lnT>
                    <a:lnB w="12700">
                      <a:solidFill>
                        <a:srgbClr val="6A9AAD"/>
                      </a:solidFill>
                      <a:prstDash val="solid"/>
                    </a:lnB>
                  </a:tcPr>
                </a:tc>
                <a:tc>
                  <a:txBody>
                    <a:bodyPr/>
                    <a:lstStyle/>
                    <a:p>
                      <a:pPr marL="0" algn="l">
                        <a:lnSpc>
                          <a:spcPct val="100000"/>
                        </a:lnSpc>
                      </a:pPr>
                      <a:r>
                        <a:rPr lang="en-IN" sz="1900" b="0" i="0" dirty="0">
                          <a:solidFill>
                            <a:schemeClr val="tx1"/>
                          </a:solidFill>
                          <a:effectLst/>
                          <a:latin typeface="Trebuchet MS" panose="020B0603020202020204" pitchFamily="34" charset="0"/>
                          <a:ea typeface="+mn-ea"/>
                          <a:cs typeface="+mn-cs"/>
                        </a:rPr>
                        <a:t>Dhiren </a:t>
                      </a:r>
                      <a:r>
                        <a:rPr lang="en-IN" sz="1900" b="0" i="0" dirty="0" err="1">
                          <a:solidFill>
                            <a:schemeClr val="tx1"/>
                          </a:solidFill>
                          <a:effectLst/>
                          <a:latin typeface="Trebuchet MS" panose="020B0603020202020204" pitchFamily="34" charset="0"/>
                          <a:ea typeface="+mn-ea"/>
                          <a:cs typeface="+mn-cs"/>
                        </a:rPr>
                        <a:t>Ojha,Amit</a:t>
                      </a:r>
                      <a:r>
                        <a:rPr lang="en-IN" sz="1900" b="0" i="0" dirty="0">
                          <a:solidFill>
                            <a:schemeClr val="tx1"/>
                          </a:solidFill>
                          <a:effectLst/>
                          <a:latin typeface="Trebuchet MS" panose="020B0603020202020204" pitchFamily="34" charset="0"/>
                          <a:ea typeface="+mn-ea"/>
                          <a:cs typeface="+mn-cs"/>
                        </a:rPr>
                        <a:t> Pawar, Gaurav </a:t>
                      </a:r>
                      <a:r>
                        <a:rPr lang="en-IN" sz="1900" b="0" i="0" dirty="0" err="1">
                          <a:solidFill>
                            <a:schemeClr val="tx1"/>
                          </a:solidFill>
                          <a:effectLst/>
                          <a:latin typeface="Trebuchet MS" panose="020B0603020202020204" pitchFamily="34" charset="0"/>
                          <a:ea typeface="+mn-ea"/>
                          <a:cs typeface="+mn-cs"/>
                        </a:rPr>
                        <a:t>Kasliwal</a:t>
                      </a:r>
                      <a:r>
                        <a:rPr lang="en-IN" sz="1900" b="0" i="0" dirty="0">
                          <a:solidFill>
                            <a:schemeClr val="tx1"/>
                          </a:solidFill>
                          <a:effectLst/>
                          <a:latin typeface="Trebuchet MS" panose="020B0603020202020204" pitchFamily="34" charset="0"/>
                          <a:ea typeface="+mn-ea"/>
                          <a:cs typeface="+mn-cs"/>
                        </a:rPr>
                        <a:t>, Roshani Raut, Anita </a:t>
                      </a:r>
                      <a:r>
                        <a:rPr lang="en-IN" sz="1900" b="0" i="0" dirty="0" err="1">
                          <a:solidFill>
                            <a:schemeClr val="tx1"/>
                          </a:solidFill>
                          <a:effectLst/>
                          <a:latin typeface="Trebuchet MS" panose="020B0603020202020204" pitchFamily="34" charset="0"/>
                          <a:ea typeface="+mn-ea"/>
                          <a:cs typeface="+mn-cs"/>
                        </a:rPr>
                        <a:t>Devkar</a:t>
                      </a:r>
                      <a:endParaRPr sz="1900" b="0" i="0" dirty="0">
                        <a:solidFill>
                          <a:schemeClr val="tx1"/>
                        </a:solidFill>
                        <a:effectLst/>
                        <a:latin typeface="Trebuchet MS" panose="020B0603020202020204" pitchFamily="34" charset="0"/>
                        <a:ea typeface="+mn-ea"/>
                        <a:cs typeface="+mn-cs"/>
                      </a:endParaRPr>
                    </a:p>
                  </a:txBody>
                  <a:tcPr marL="0" marR="0" marT="0" marB="0">
                    <a:lnL w="12700">
                      <a:solidFill>
                        <a:srgbClr val="6A9AAD"/>
                      </a:solidFill>
                      <a:prstDash val="solid"/>
                    </a:lnL>
                    <a:lnR w="12700">
                      <a:solidFill>
                        <a:srgbClr val="6A9AAD"/>
                      </a:solidFill>
                      <a:prstDash val="solid"/>
                    </a:lnR>
                    <a:lnT w="38100">
                      <a:solidFill>
                        <a:srgbClr val="6A9AAD"/>
                      </a:solidFill>
                      <a:prstDash val="solid"/>
                    </a:lnT>
                    <a:lnB w="12700">
                      <a:solidFill>
                        <a:srgbClr val="6A9AAD"/>
                      </a:solidFill>
                      <a:prstDash val="solid"/>
                    </a:lnB>
                  </a:tcPr>
                </a:tc>
                <a:tc>
                  <a:txBody>
                    <a:bodyPr/>
                    <a:lstStyle/>
                    <a:p>
                      <a:pPr algn="ctr">
                        <a:lnSpc>
                          <a:spcPct val="100000"/>
                        </a:lnSpc>
                      </a:pPr>
                      <a:endParaRPr lang="en-US" sz="1900" dirty="0">
                        <a:latin typeface="Trebuchet MS" panose="020B0603020202020204" pitchFamily="34" charset="0"/>
                        <a:cs typeface="Times New Roman"/>
                      </a:endParaRPr>
                    </a:p>
                    <a:p>
                      <a:pPr algn="ctr">
                        <a:lnSpc>
                          <a:spcPct val="100000"/>
                        </a:lnSpc>
                      </a:pPr>
                      <a:r>
                        <a:rPr lang="en-US" sz="1900" dirty="0">
                          <a:latin typeface="Trebuchet MS" panose="020B0603020202020204" pitchFamily="34" charset="0"/>
                          <a:cs typeface="Times New Roman"/>
                        </a:rPr>
                        <a:t>2023</a:t>
                      </a:r>
                      <a:endParaRPr sz="1900" dirty="0">
                        <a:latin typeface="Trebuchet MS" panose="020B0603020202020204" pitchFamily="34" charset="0"/>
                        <a:cs typeface="Times New Roman"/>
                      </a:endParaRPr>
                    </a:p>
                  </a:txBody>
                  <a:tcPr marL="0" marR="0" marT="0" marB="0">
                    <a:lnL w="12700">
                      <a:solidFill>
                        <a:srgbClr val="6A9AAD"/>
                      </a:solidFill>
                      <a:prstDash val="solid"/>
                    </a:lnL>
                    <a:lnR w="12700" cap="flat" cmpd="sng" algn="ctr">
                      <a:solidFill>
                        <a:srgbClr val="6A9AAD"/>
                      </a:solidFill>
                      <a:prstDash val="solid"/>
                      <a:round/>
                      <a:headEnd type="none" w="med" len="med"/>
                      <a:tailEnd type="none" w="med" len="med"/>
                    </a:lnR>
                    <a:lnT w="38100">
                      <a:solidFill>
                        <a:srgbClr val="6A9AAD"/>
                      </a:solidFill>
                      <a:prstDash val="solid"/>
                    </a:lnT>
                    <a:lnB w="12700">
                      <a:solidFill>
                        <a:srgbClr val="6A9AAD"/>
                      </a:solidFill>
                      <a:prstDash val="solid"/>
                    </a:lnB>
                  </a:tcPr>
                </a:tc>
                <a:tc>
                  <a:txBody>
                    <a:bodyPr/>
                    <a:lstStyle/>
                    <a:p>
                      <a:pPr algn="l">
                        <a:lnSpc>
                          <a:spcPct val="100000"/>
                        </a:lnSpc>
                      </a:pPr>
                      <a:r>
                        <a:rPr lang="en-IN" sz="2000" dirty="0"/>
                        <a:t>Physiological Measures</a:t>
                      </a:r>
                    </a:p>
                    <a:p>
                      <a:pPr algn="l">
                        <a:lnSpc>
                          <a:spcPct val="100000"/>
                        </a:lnSpc>
                      </a:pPr>
                      <a:r>
                        <a:rPr lang="en-IN" sz="2000" dirty="0"/>
                        <a:t>Electroencephalogram</a:t>
                      </a:r>
                    </a:p>
                    <a:p>
                      <a:pPr algn="l">
                        <a:lnSpc>
                          <a:spcPct val="100000"/>
                        </a:lnSpc>
                      </a:pPr>
                      <a:r>
                        <a:rPr lang="en-IN" sz="2000" dirty="0"/>
                        <a:t>Skin Conductance</a:t>
                      </a:r>
                    </a:p>
                    <a:p>
                      <a:pPr algn="l">
                        <a:lnSpc>
                          <a:spcPct val="100000"/>
                        </a:lnSpc>
                      </a:pPr>
                      <a:r>
                        <a:rPr lang="en-IN" sz="2000" dirty="0"/>
                        <a:t>Facial Expressions</a:t>
                      </a:r>
                      <a:endParaRPr sz="1900" dirty="0">
                        <a:latin typeface="Trebuchet MS" panose="020B0603020202020204" pitchFamily="34" charset="0"/>
                        <a:cs typeface="Times New Roman"/>
                      </a:endParaRPr>
                    </a:p>
                  </a:txBody>
                  <a:tcPr marL="0" marR="0" marT="0" marB="0">
                    <a:lnL w="12700" cap="flat" cmpd="sng" algn="ctr">
                      <a:solidFill>
                        <a:srgbClr val="6A9AAD"/>
                      </a:solidFill>
                      <a:prstDash val="solid"/>
                      <a:round/>
                      <a:headEnd type="none" w="med" len="med"/>
                      <a:tailEnd type="none" w="med" len="med"/>
                    </a:lnL>
                    <a:lnR w="12700" cap="flat" cmpd="sng" algn="ctr">
                      <a:solidFill>
                        <a:srgbClr val="6A9AAD"/>
                      </a:solidFill>
                      <a:prstDash val="solid"/>
                      <a:round/>
                      <a:headEnd type="none" w="med" len="med"/>
                      <a:tailEnd type="none" w="med" len="med"/>
                    </a:lnR>
                    <a:lnT w="38100" cap="flat" cmpd="sng" algn="ctr">
                      <a:solidFill>
                        <a:srgbClr val="6A9AAD"/>
                      </a:solidFill>
                      <a:prstDash val="solid"/>
                      <a:round/>
                      <a:headEnd type="none" w="med" len="med"/>
                      <a:tailEnd type="none" w="med" len="med"/>
                    </a:lnT>
                    <a:lnB w="12700" cap="flat" cmpd="sng" algn="ctr">
                      <a:solidFill>
                        <a:srgbClr val="6A9AAD"/>
                      </a:solidFill>
                      <a:prstDash val="solid"/>
                      <a:round/>
                      <a:headEnd type="none" w="med" len="med"/>
                      <a:tailEnd type="none" w="med" len="med"/>
                    </a:lnB>
                  </a:tcPr>
                </a:tc>
                <a:tc>
                  <a:txBody>
                    <a:bodyPr/>
                    <a:lstStyle/>
                    <a:p>
                      <a:pPr marL="457200" indent="-457200" algn="l">
                        <a:lnSpc>
                          <a:spcPct val="100000"/>
                        </a:lnSpc>
                        <a:buFont typeface="+mj-lt"/>
                        <a:buAutoNum type="arabicPeriod"/>
                      </a:pPr>
                      <a:r>
                        <a:rPr lang="en-IN" sz="2000" dirty="0"/>
                        <a:t>High Cost</a:t>
                      </a:r>
                    </a:p>
                    <a:p>
                      <a:pPr marL="457200" indent="-457200" algn="l">
                        <a:lnSpc>
                          <a:spcPct val="100000"/>
                        </a:lnSpc>
                        <a:buFont typeface="+mj-lt"/>
                        <a:buAutoNum type="arabicPeriod"/>
                      </a:pPr>
                      <a:r>
                        <a:rPr lang="en-IN" sz="2000" dirty="0"/>
                        <a:t>Complexity</a:t>
                      </a:r>
                    </a:p>
                    <a:p>
                      <a:pPr marL="457200" indent="-457200" algn="l">
                        <a:lnSpc>
                          <a:spcPct val="100000"/>
                        </a:lnSpc>
                        <a:buFont typeface="+mj-lt"/>
                        <a:buAutoNum type="arabicPeriod"/>
                      </a:pPr>
                      <a:r>
                        <a:rPr lang="en-IN" sz="2000" dirty="0"/>
                        <a:t>Data Sensitivity</a:t>
                      </a:r>
                    </a:p>
                    <a:p>
                      <a:pPr algn="l">
                        <a:lnSpc>
                          <a:spcPct val="100000"/>
                        </a:lnSpc>
                      </a:pPr>
                      <a:endParaRPr sz="1900" dirty="0">
                        <a:latin typeface="Trebuchet MS" panose="020B0603020202020204" pitchFamily="34" charset="0"/>
                        <a:cs typeface="Times New Roman"/>
                      </a:endParaRPr>
                    </a:p>
                  </a:txBody>
                  <a:tcPr marL="0" marR="0" marT="0" marB="0">
                    <a:lnL w="12700">
                      <a:solidFill>
                        <a:srgbClr val="6A9AAD"/>
                      </a:solidFill>
                      <a:prstDash val="solid"/>
                    </a:lnL>
                    <a:lnR w="12700" cap="flat" cmpd="sng" algn="ctr">
                      <a:solidFill>
                        <a:srgbClr val="6A9AAD"/>
                      </a:solidFill>
                      <a:prstDash val="solid"/>
                      <a:round/>
                      <a:headEnd type="none" w="med" len="med"/>
                      <a:tailEnd type="none" w="med" len="med"/>
                    </a:lnR>
                    <a:lnT w="38100" cap="flat" cmpd="sng" algn="ctr">
                      <a:solidFill>
                        <a:srgbClr val="6A9AAD"/>
                      </a:solidFill>
                      <a:prstDash val="solid"/>
                      <a:round/>
                      <a:headEnd type="none" w="med" len="med"/>
                      <a:tailEnd type="none" w="med" len="med"/>
                    </a:lnT>
                    <a:lnB w="12700" cap="flat" cmpd="sng" algn="ctr">
                      <a:solidFill>
                        <a:srgbClr val="6A9AAD"/>
                      </a:solidFill>
                      <a:prstDash val="solid"/>
                      <a:round/>
                      <a:headEnd type="none" w="med" len="med"/>
                      <a:tailEnd type="none" w="med" len="med"/>
                    </a:lnB>
                  </a:tcPr>
                </a:tc>
                <a:extLst>
                  <a:ext uri="{0D108BD9-81ED-4DB2-BD59-A6C34878D82A}">
                    <a16:rowId xmlns:a16="http://schemas.microsoft.com/office/drawing/2014/main" val="10001"/>
                  </a:ext>
                </a:extLst>
              </a:tr>
              <a:tr h="1220489">
                <a:tc>
                  <a:txBody>
                    <a:bodyPr/>
                    <a:lstStyle/>
                    <a:p>
                      <a:pPr marL="0" algn="ctr">
                        <a:lnSpc>
                          <a:spcPct val="100000"/>
                        </a:lnSpc>
                      </a:pPr>
                      <a:r>
                        <a:rPr lang="en-US" sz="1900" b="1" i="0" dirty="0">
                          <a:solidFill>
                            <a:schemeClr val="tx1"/>
                          </a:solidFill>
                          <a:effectLst/>
                          <a:latin typeface="Trebuchet MS" panose="020B0603020202020204" pitchFamily="34" charset="0"/>
                          <a:ea typeface="+mn-ea"/>
                          <a:cs typeface="+mn-cs"/>
                        </a:rPr>
                        <a:t>2</a:t>
                      </a:r>
                      <a:endParaRPr sz="1900" b="1" i="0" dirty="0">
                        <a:solidFill>
                          <a:schemeClr val="tx1"/>
                        </a:solidFill>
                        <a:effectLst/>
                        <a:latin typeface="Trebuchet MS" panose="020B0603020202020204" pitchFamily="34" charset="0"/>
                        <a:ea typeface="+mn-ea"/>
                        <a:cs typeface="+mn-cs"/>
                      </a:endParaRPr>
                    </a:p>
                  </a:txBody>
                  <a:tcPr marL="0" marR="0" marT="0" marB="0">
                    <a:lnL w="12700">
                      <a:solidFill>
                        <a:srgbClr val="6A9AAD"/>
                      </a:solidFill>
                      <a:prstDash val="solid"/>
                    </a:lnL>
                    <a:lnR w="12700">
                      <a:solidFill>
                        <a:srgbClr val="6A9AAD"/>
                      </a:solidFill>
                      <a:prstDash val="solid"/>
                    </a:lnR>
                    <a:lnT w="12700">
                      <a:solidFill>
                        <a:srgbClr val="6A9AAD"/>
                      </a:solidFill>
                      <a:prstDash val="solid"/>
                    </a:lnT>
                    <a:lnB w="12700">
                      <a:solidFill>
                        <a:srgbClr val="6A9AAD"/>
                      </a:solidFill>
                      <a:prstDash val="solid"/>
                    </a:lnB>
                  </a:tcPr>
                </a:tc>
                <a:tc>
                  <a:txBody>
                    <a:bodyPr/>
                    <a:lstStyle/>
                    <a:p>
                      <a:pPr algn="l">
                        <a:lnSpc>
                          <a:spcPct val="100000"/>
                        </a:lnSpc>
                      </a:pPr>
                      <a:r>
                        <a:rPr lang="en-US" sz="1900" dirty="0">
                          <a:latin typeface="Trebuchet MS" panose="020B0603020202020204" pitchFamily="34" charset="0"/>
                          <a:cs typeface="Times New Roman"/>
                        </a:rPr>
                        <a:t>Raspberry Pi Based Driver Drowsiness Detection System Using Convolutional Neural Network (CNN)</a:t>
                      </a:r>
                      <a:endParaRPr sz="1900" dirty="0">
                        <a:latin typeface="Trebuchet MS" panose="020B0603020202020204" pitchFamily="34" charset="0"/>
                        <a:cs typeface="Times New Roman"/>
                      </a:endParaRPr>
                    </a:p>
                  </a:txBody>
                  <a:tcPr marL="0" marR="0" marT="0" marB="0">
                    <a:lnL w="12700">
                      <a:solidFill>
                        <a:srgbClr val="6A9AAD"/>
                      </a:solidFill>
                      <a:prstDash val="solid"/>
                    </a:lnL>
                    <a:lnR w="12700">
                      <a:solidFill>
                        <a:srgbClr val="6A9AAD"/>
                      </a:solidFill>
                      <a:prstDash val="solid"/>
                    </a:lnR>
                    <a:lnT w="12700">
                      <a:solidFill>
                        <a:srgbClr val="6A9AAD"/>
                      </a:solidFill>
                      <a:prstDash val="solid"/>
                    </a:lnT>
                    <a:lnB w="12700">
                      <a:solidFill>
                        <a:srgbClr val="6A9AAD"/>
                      </a:solidFill>
                      <a:prstDash val="solid"/>
                    </a:lnB>
                  </a:tcPr>
                </a:tc>
                <a:tc>
                  <a:txBody>
                    <a:bodyPr/>
                    <a:lstStyle/>
                    <a:p>
                      <a:pPr algn="l">
                        <a:lnSpc>
                          <a:spcPct val="100000"/>
                        </a:lnSpc>
                      </a:pPr>
                      <a:r>
                        <a:rPr lang="en-IN" sz="1900" dirty="0" err="1">
                          <a:latin typeface="Trebuchet MS" panose="020B0603020202020204" pitchFamily="34" charset="0"/>
                          <a:cs typeface="Times New Roman"/>
                        </a:rPr>
                        <a:t>Safie</a:t>
                      </a:r>
                      <a:r>
                        <a:rPr lang="en-IN" sz="1900" dirty="0">
                          <a:latin typeface="Trebuchet MS" panose="020B0603020202020204" pitchFamily="34" charset="0"/>
                          <a:cs typeface="Times New Roman"/>
                        </a:rPr>
                        <a:t> S. I, </a:t>
                      </a:r>
                      <a:r>
                        <a:rPr lang="en-IN" sz="1900" dirty="0" err="1">
                          <a:latin typeface="Trebuchet MS" panose="020B0603020202020204" pitchFamily="34" charset="0"/>
                          <a:cs typeface="Times New Roman"/>
                        </a:rPr>
                        <a:t>Rusmawarni</a:t>
                      </a:r>
                      <a:r>
                        <a:rPr lang="en-IN" sz="1900" dirty="0">
                          <a:latin typeface="Trebuchet MS" panose="020B0603020202020204" pitchFamily="34" charset="0"/>
                          <a:cs typeface="Times New Roman"/>
                        </a:rPr>
                        <a:t> Ramli, M. Amirul Azri, M. </a:t>
                      </a:r>
                      <a:r>
                        <a:rPr lang="en-IN" sz="1900" dirty="0" err="1">
                          <a:latin typeface="Trebuchet MS" panose="020B0603020202020204" pitchFamily="34" charset="0"/>
                          <a:cs typeface="Times New Roman"/>
                        </a:rPr>
                        <a:t>Aliff</a:t>
                      </a:r>
                      <a:r>
                        <a:rPr lang="en-IN" sz="1900" dirty="0">
                          <a:latin typeface="Trebuchet MS" panose="020B0603020202020204" pitchFamily="34" charset="0"/>
                          <a:cs typeface="Times New Roman"/>
                        </a:rPr>
                        <a:t>, </a:t>
                      </a:r>
                      <a:r>
                        <a:rPr lang="en-IN" sz="1900" dirty="0" err="1">
                          <a:latin typeface="Trebuchet MS" panose="020B0603020202020204" pitchFamily="34" charset="0"/>
                          <a:cs typeface="Times New Roman"/>
                        </a:rPr>
                        <a:t>Zulhaimi</a:t>
                      </a:r>
                      <a:r>
                        <a:rPr lang="en-IN" sz="1900" dirty="0">
                          <a:latin typeface="Trebuchet MS" panose="020B0603020202020204" pitchFamily="34" charset="0"/>
                          <a:cs typeface="Times New Roman"/>
                        </a:rPr>
                        <a:t> Mohammad</a:t>
                      </a:r>
                      <a:endParaRPr sz="1900" dirty="0">
                        <a:latin typeface="Trebuchet MS" panose="020B0603020202020204" pitchFamily="34" charset="0"/>
                        <a:cs typeface="Times New Roman"/>
                      </a:endParaRPr>
                    </a:p>
                  </a:txBody>
                  <a:tcPr marL="0" marR="0" marT="0" marB="0">
                    <a:lnL w="12700">
                      <a:solidFill>
                        <a:srgbClr val="6A9AAD"/>
                      </a:solidFill>
                      <a:prstDash val="solid"/>
                    </a:lnL>
                    <a:lnR w="12700">
                      <a:solidFill>
                        <a:srgbClr val="6A9AAD"/>
                      </a:solidFill>
                      <a:prstDash val="solid"/>
                    </a:lnR>
                    <a:lnT w="12700">
                      <a:solidFill>
                        <a:srgbClr val="6A9AAD"/>
                      </a:solidFill>
                      <a:prstDash val="solid"/>
                    </a:lnT>
                    <a:lnB w="12700">
                      <a:solidFill>
                        <a:srgbClr val="6A9AAD"/>
                      </a:solidFill>
                      <a:prstDash val="solid"/>
                    </a:lnB>
                  </a:tcPr>
                </a:tc>
                <a:tc>
                  <a:txBody>
                    <a:bodyPr/>
                    <a:lstStyle/>
                    <a:p>
                      <a:pPr algn="ctr">
                        <a:lnSpc>
                          <a:spcPct val="100000"/>
                        </a:lnSpc>
                      </a:pPr>
                      <a:endParaRPr lang="en-US" sz="1900" dirty="0">
                        <a:latin typeface="Trebuchet MS" panose="020B0603020202020204" pitchFamily="34" charset="0"/>
                        <a:cs typeface="Times New Roman"/>
                      </a:endParaRPr>
                    </a:p>
                    <a:p>
                      <a:pPr algn="ctr">
                        <a:lnSpc>
                          <a:spcPct val="100000"/>
                        </a:lnSpc>
                      </a:pPr>
                      <a:r>
                        <a:rPr lang="en-IN" sz="1900" dirty="0">
                          <a:latin typeface="Trebuchet MS" panose="020B0603020202020204" pitchFamily="34" charset="0"/>
                          <a:cs typeface="Times New Roman"/>
                        </a:rPr>
                        <a:t>2022</a:t>
                      </a:r>
                      <a:endParaRPr sz="1900" dirty="0">
                        <a:latin typeface="Trebuchet MS" panose="020B0603020202020204" pitchFamily="34" charset="0"/>
                        <a:cs typeface="Times New Roman"/>
                      </a:endParaRPr>
                    </a:p>
                  </a:txBody>
                  <a:tcPr marL="0" marR="0" marT="0" marB="0">
                    <a:lnL w="12700">
                      <a:solidFill>
                        <a:srgbClr val="6A9AAD"/>
                      </a:solidFill>
                      <a:prstDash val="solid"/>
                    </a:lnL>
                    <a:lnR w="12700" cap="flat" cmpd="sng" algn="ctr">
                      <a:solidFill>
                        <a:srgbClr val="6A9AAD"/>
                      </a:solidFill>
                      <a:prstDash val="solid"/>
                      <a:round/>
                      <a:headEnd type="none" w="med" len="med"/>
                      <a:tailEnd type="none" w="med" len="med"/>
                    </a:lnR>
                    <a:lnT w="12700">
                      <a:solidFill>
                        <a:srgbClr val="6A9AAD"/>
                      </a:solidFill>
                      <a:prstDash val="solid"/>
                    </a:lnT>
                    <a:lnB w="12700">
                      <a:solidFill>
                        <a:srgbClr val="6A9AAD"/>
                      </a:solidFill>
                      <a:prstDash val="solid"/>
                    </a:lnB>
                  </a:tcPr>
                </a:tc>
                <a:tc>
                  <a:txBody>
                    <a:bodyPr/>
                    <a:lstStyle/>
                    <a:p>
                      <a:pPr algn="l">
                        <a:lnSpc>
                          <a:spcPct val="100000"/>
                        </a:lnSpc>
                      </a:pPr>
                      <a:r>
                        <a:rPr lang="en-US" sz="1900" dirty="0">
                          <a:latin typeface="Trebuchet MS" panose="020B0603020202020204" pitchFamily="34" charset="0"/>
                          <a:cs typeface="Times New Roman"/>
                        </a:rPr>
                        <a:t>Real-Time Detection on Raspberry Pi</a:t>
                      </a:r>
                      <a:endParaRPr sz="1900" dirty="0">
                        <a:latin typeface="Trebuchet MS" panose="020B0603020202020204" pitchFamily="34" charset="0"/>
                        <a:cs typeface="Times New Roman"/>
                      </a:endParaRPr>
                    </a:p>
                  </a:txBody>
                  <a:tcPr marL="0" marR="0" marT="0" marB="0">
                    <a:lnL w="12700" cap="flat" cmpd="sng" algn="ctr">
                      <a:solidFill>
                        <a:srgbClr val="6A9AAD"/>
                      </a:solidFill>
                      <a:prstDash val="solid"/>
                      <a:round/>
                      <a:headEnd type="none" w="med" len="med"/>
                      <a:tailEnd type="none" w="med" len="med"/>
                    </a:lnL>
                    <a:lnR w="12700" cap="flat" cmpd="sng" algn="ctr">
                      <a:solidFill>
                        <a:srgbClr val="6A9AAD"/>
                      </a:solidFill>
                      <a:prstDash val="solid"/>
                      <a:round/>
                      <a:headEnd type="none" w="med" len="med"/>
                      <a:tailEnd type="none" w="med" len="med"/>
                    </a:lnR>
                    <a:lnT w="12700" cap="flat" cmpd="sng" algn="ctr">
                      <a:solidFill>
                        <a:srgbClr val="6A9AAD"/>
                      </a:solidFill>
                      <a:prstDash val="solid"/>
                      <a:round/>
                      <a:headEnd type="none" w="med" len="med"/>
                      <a:tailEnd type="none" w="med" len="med"/>
                    </a:lnT>
                    <a:lnB w="12700" cap="flat" cmpd="sng" algn="ctr">
                      <a:solidFill>
                        <a:srgbClr val="6A9AAD"/>
                      </a:solidFill>
                      <a:prstDash val="solid"/>
                      <a:round/>
                      <a:headEnd type="none" w="med" len="med"/>
                      <a:tailEnd type="none" w="med" len="med"/>
                    </a:lnB>
                  </a:tcPr>
                </a:tc>
                <a:tc>
                  <a:txBody>
                    <a:bodyPr/>
                    <a:lstStyle/>
                    <a:p>
                      <a:pPr marL="457200" indent="-457200" algn="l">
                        <a:lnSpc>
                          <a:spcPct val="100000"/>
                        </a:lnSpc>
                        <a:buFont typeface="+mj-lt"/>
                        <a:buAutoNum type="arabicPeriod"/>
                      </a:pPr>
                      <a:r>
                        <a:rPr lang="en-IN" sz="1900" dirty="0">
                          <a:latin typeface="Trebuchet MS" panose="020B0603020202020204" pitchFamily="34" charset="0"/>
                          <a:cs typeface="Times New Roman"/>
                        </a:rPr>
                        <a:t>Hardware Limitation</a:t>
                      </a:r>
                    </a:p>
                    <a:p>
                      <a:pPr marL="457200" marR="0" lvl="0" indent="-457200" algn="l" defTabSz="914400" eaLnBrk="1" fontAlgn="auto" latinLnBrk="0" hangingPunct="1">
                        <a:lnSpc>
                          <a:spcPct val="100000"/>
                        </a:lnSpc>
                        <a:spcBef>
                          <a:spcPts val="0"/>
                        </a:spcBef>
                        <a:spcAft>
                          <a:spcPts val="0"/>
                        </a:spcAft>
                        <a:buClrTx/>
                        <a:buSzTx/>
                        <a:buFont typeface="+mj-lt"/>
                        <a:buAutoNum type="arabicPeriod"/>
                        <a:tabLst/>
                        <a:defRPr/>
                      </a:pPr>
                      <a:r>
                        <a:rPr lang="en-IN" sz="1900" dirty="0"/>
                        <a:t>High Cost</a:t>
                      </a:r>
                    </a:p>
                    <a:p>
                      <a:pPr marL="457200" indent="-457200" algn="l">
                        <a:lnSpc>
                          <a:spcPct val="100000"/>
                        </a:lnSpc>
                        <a:buFont typeface="+mj-lt"/>
                        <a:buAutoNum type="arabicPeriod"/>
                      </a:pPr>
                      <a:r>
                        <a:rPr lang="en-US" sz="1900" dirty="0">
                          <a:latin typeface="Trebuchet MS" panose="020B0603020202020204" pitchFamily="34" charset="0"/>
                          <a:cs typeface="Times New Roman"/>
                        </a:rPr>
                        <a:t>Complex</a:t>
                      </a:r>
                      <a:endParaRPr sz="1900" dirty="0">
                        <a:latin typeface="Trebuchet MS" panose="020B0603020202020204" pitchFamily="34" charset="0"/>
                        <a:cs typeface="Times New Roman"/>
                      </a:endParaRPr>
                    </a:p>
                  </a:txBody>
                  <a:tcPr marL="0" marR="0" marT="0" marB="0">
                    <a:lnL w="12700">
                      <a:solidFill>
                        <a:srgbClr val="6A9AAD"/>
                      </a:solidFill>
                      <a:prstDash val="solid"/>
                    </a:lnL>
                    <a:lnR w="12700" cap="flat" cmpd="sng" algn="ctr">
                      <a:solidFill>
                        <a:srgbClr val="6A9AAD"/>
                      </a:solidFill>
                      <a:prstDash val="solid"/>
                      <a:round/>
                      <a:headEnd type="none" w="med" len="med"/>
                      <a:tailEnd type="none" w="med" len="med"/>
                    </a:lnR>
                    <a:lnT w="12700" cap="flat" cmpd="sng" algn="ctr">
                      <a:solidFill>
                        <a:srgbClr val="6A9AAD"/>
                      </a:solidFill>
                      <a:prstDash val="solid"/>
                      <a:round/>
                      <a:headEnd type="none" w="med" len="med"/>
                      <a:tailEnd type="none" w="med" len="med"/>
                    </a:lnT>
                    <a:lnB w="12700" cap="flat" cmpd="sng" algn="ctr">
                      <a:solidFill>
                        <a:srgbClr val="6A9AAD"/>
                      </a:solidFill>
                      <a:prstDash val="solid"/>
                      <a:round/>
                      <a:headEnd type="none" w="med" len="med"/>
                      <a:tailEnd type="none" w="med" len="med"/>
                    </a:lnB>
                  </a:tcPr>
                </a:tc>
                <a:extLst>
                  <a:ext uri="{0D108BD9-81ED-4DB2-BD59-A6C34878D82A}">
                    <a16:rowId xmlns:a16="http://schemas.microsoft.com/office/drawing/2014/main" val="10002"/>
                  </a:ext>
                </a:extLst>
              </a:tr>
              <a:tr h="1217911">
                <a:tc>
                  <a:txBody>
                    <a:bodyPr/>
                    <a:lstStyle/>
                    <a:p>
                      <a:pPr marL="0" algn="ctr">
                        <a:lnSpc>
                          <a:spcPct val="100000"/>
                        </a:lnSpc>
                      </a:pPr>
                      <a:r>
                        <a:rPr lang="en-US" sz="1900" b="1" i="0" dirty="0">
                          <a:solidFill>
                            <a:schemeClr val="tx1"/>
                          </a:solidFill>
                          <a:effectLst/>
                          <a:latin typeface="Trebuchet MS" panose="020B0603020202020204" pitchFamily="34" charset="0"/>
                          <a:ea typeface="+mn-ea"/>
                          <a:cs typeface="+mn-cs"/>
                        </a:rPr>
                        <a:t>3</a:t>
                      </a:r>
                      <a:endParaRPr sz="1900" b="1" i="0" dirty="0">
                        <a:solidFill>
                          <a:schemeClr val="tx1"/>
                        </a:solidFill>
                        <a:effectLst/>
                        <a:latin typeface="Trebuchet MS" panose="020B0603020202020204" pitchFamily="34" charset="0"/>
                        <a:ea typeface="+mn-ea"/>
                        <a:cs typeface="+mn-cs"/>
                      </a:endParaRPr>
                    </a:p>
                  </a:txBody>
                  <a:tcPr marL="0" marR="0" marT="0" marB="0">
                    <a:lnL w="12700">
                      <a:solidFill>
                        <a:srgbClr val="6A9AAD"/>
                      </a:solidFill>
                      <a:prstDash val="solid"/>
                    </a:lnL>
                    <a:lnR w="12700">
                      <a:solidFill>
                        <a:srgbClr val="6A9AAD"/>
                      </a:solidFill>
                      <a:prstDash val="solid"/>
                    </a:lnR>
                    <a:lnT w="12700">
                      <a:solidFill>
                        <a:srgbClr val="6A9AAD"/>
                      </a:solidFill>
                      <a:prstDash val="solid"/>
                    </a:lnT>
                    <a:lnB w="12700">
                      <a:solidFill>
                        <a:srgbClr val="6A9AAD"/>
                      </a:solidFill>
                      <a:prstDash val="solid"/>
                    </a:lnB>
                  </a:tcPr>
                </a:tc>
                <a:tc>
                  <a:txBody>
                    <a:bodyPr/>
                    <a:lstStyle/>
                    <a:p>
                      <a:pPr algn="l">
                        <a:lnSpc>
                          <a:spcPct val="100000"/>
                        </a:lnSpc>
                      </a:pPr>
                      <a:r>
                        <a:rPr lang="en-US" sz="1900" dirty="0">
                          <a:latin typeface="Trebuchet MS" panose="020B0603020202020204" pitchFamily="34" charset="0"/>
                          <a:cs typeface="Times New Roman"/>
                        </a:rPr>
                        <a:t>Driver Drowsiness Detection using AI Techniques</a:t>
                      </a:r>
                    </a:p>
                    <a:p>
                      <a:pPr algn="l">
                        <a:lnSpc>
                          <a:spcPct val="100000"/>
                        </a:lnSpc>
                      </a:pPr>
                      <a:endParaRPr sz="1900" dirty="0">
                        <a:latin typeface="Trebuchet MS" panose="020B0603020202020204" pitchFamily="34" charset="0"/>
                        <a:cs typeface="Times New Roman"/>
                      </a:endParaRPr>
                    </a:p>
                  </a:txBody>
                  <a:tcPr marL="0" marR="0" marT="0" marB="0">
                    <a:lnL w="12700">
                      <a:solidFill>
                        <a:srgbClr val="6A9AAD"/>
                      </a:solidFill>
                      <a:prstDash val="solid"/>
                    </a:lnL>
                    <a:lnR w="12700">
                      <a:solidFill>
                        <a:srgbClr val="6A9AAD"/>
                      </a:solidFill>
                      <a:prstDash val="solid"/>
                    </a:lnR>
                    <a:lnT w="12700">
                      <a:solidFill>
                        <a:srgbClr val="6A9AAD"/>
                      </a:solidFill>
                      <a:prstDash val="solid"/>
                    </a:lnT>
                    <a:lnB w="12700">
                      <a:solidFill>
                        <a:srgbClr val="6A9AAD"/>
                      </a:solidFill>
                      <a:prstDash val="solid"/>
                    </a:lnB>
                  </a:tcPr>
                </a:tc>
                <a:tc>
                  <a:txBody>
                    <a:bodyPr/>
                    <a:lstStyle/>
                    <a:p>
                      <a:pPr algn="l">
                        <a:lnSpc>
                          <a:spcPct val="100000"/>
                        </a:lnSpc>
                      </a:pPr>
                      <a:r>
                        <a:rPr lang="sv-SE" sz="1900" dirty="0">
                          <a:latin typeface="Trebuchet MS" panose="020B0603020202020204" pitchFamily="34" charset="0"/>
                          <a:cs typeface="Times New Roman"/>
                        </a:rPr>
                        <a:t>Tushar Singh Manchanda, Gurdit Singh</a:t>
                      </a:r>
                      <a:endParaRPr sz="1900" dirty="0">
                        <a:latin typeface="Trebuchet MS" panose="020B0603020202020204" pitchFamily="34" charset="0"/>
                        <a:cs typeface="Times New Roman"/>
                      </a:endParaRPr>
                    </a:p>
                  </a:txBody>
                  <a:tcPr marL="0" marR="0" marT="0" marB="0">
                    <a:lnL w="12700">
                      <a:solidFill>
                        <a:srgbClr val="6A9AAD"/>
                      </a:solidFill>
                      <a:prstDash val="solid"/>
                    </a:lnL>
                    <a:lnR w="12700">
                      <a:solidFill>
                        <a:srgbClr val="6A9AAD"/>
                      </a:solidFill>
                      <a:prstDash val="solid"/>
                    </a:lnR>
                    <a:lnT w="12700">
                      <a:solidFill>
                        <a:srgbClr val="6A9AAD"/>
                      </a:solidFill>
                      <a:prstDash val="solid"/>
                    </a:lnT>
                    <a:lnB w="12700">
                      <a:solidFill>
                        <a:srgbClr val="6A9AAD"/>
                      </a:solidFill>
                      <a:prstDash val="solid"/>
                    </a:lnB>
                  </a:tcPr>
                </a:tc>
                <a:tc>
                  <a:txBody>
                    <a:bodyPr/>
                    <a:lstStyle/>
                    <a:p>
                      <a:pPr algn="ctr">
                        <a:lnSpc>
                          <a:spcPct val="100000"/>
                        </a:lnSpc>
                      </a:pPr>
                      <a:endParaRPr lang="en-US" sz="1900" dirty="0">
                        <a:latin typeface="Trebuchet MS" panose="020B0603020202020204" pitchFamily="34" charset="0"/>
                        <a:cs typeface="Times New Roman"/>
                      </a:endParaRPr>
                    </a:p>
                    <a:p>
                      <a:pPr algn="ctr">
                        <a:lnSpc>
                          <a:spcPct val="100000"/>
                        </a:lnSpc>
                      </a:pPr>
                      <a:r>
                        <a:rPr lang="en-US" sz="1900" dirty="0">
                          <a:latin typeface="Trebuchet MS" panose="020B0603020202020204" pitchFamily="34" charset="0"/>
                          <a:cs typeface="Times New Roman"/>
                        </a:rPr>
                        <a:t>2021</a:t>
                      </a:r>
                      <a:endParaRPr sz="1900" dirty="0">
                        <a:latin typeface="Trebuchet MS" panose="020B0603020202020204" pitchFamily="34" charset="0"/>
                        <a:cs typeface="Times New Roman"/>
                      </a:endParaRPr>
                    </a:p>
                  </a:txBody>
                  <a:tcPr marL="0" marR="0" marT="0" marB="0">
                    <a:lnL w="12700">
                      <a:solidFill>
                        <a:srgbClr val="6A9AAD"/>
                      </a:solidFill>
                      <a:prstDash val="solid"/>
                    </a:lnL>
                    <a:lnR w="12700" cap="flat" cmpd="sng" algn="ctr">
                      <a:solidFill>
                        <a:srgbClr val="6A9AAD"/>
                      </a:solidFill>
                      <a:prstDash val="solid"/>
                      <a:round/>
                      <a:headEnd type="none" w="med" len="med"/>
                      <a:tailEnd type="none" w="med" len="med"/>
                    </a:lnR>
                    <a:lnT w="12700">
                      <a:solidFill>
                        <a:srgbClr val="6A9AAD"/>
                      </a:solidFill>
                      <a:prstDash val="solid"/>
                    </a:lnT>
                    <a:lnB w="12700">
                      <a:solidFill>
                        <a:srgbClr val="6A9AAD"/>
                      </a:solidFill>
                      <a:prstDash val="solid"/>
                    </a:lnB>
                  </a:tcPr>
                </a:tc>
                <a:tc>
                  <a:txBody>
                    <a:bodyPr/>
                    <a:lstStyle/>
                    <a:p>
                      <a:pPr algn="l">
                        <a:lnSpc>
                          <a:spcPct val="100000"/>
                        </a:lnSpc>
                      </a:pPr>
                      <a:r>
                        <a:rPr lang="en-IN" sz="2000" dirty="0"/>
                        <a:t>Python Language</a:t>
                      </a:r>
                    </a:p>
                    <a:p>
                      <a:pPr algn="l">
                        <a:lnSpc>
                          <a:spcPct val="100000"/>
                        </a:lnSpc>
                      </a:pPr>
                      <a:endParaRPr sz="1900" dirty="0">
                        <a:latin typeface="Trebuchet MS" panose="020B0603020202020204" pitchFamily="34" charset="0"/>
                        <a:cs typeface="Times New Roman"/>
                      </a:endParaRPr>
                    </a:p>
                  </a:txBody>
                  <a:tcPr marL="0" marR="0" marT="0" marB="0">
                    <a:lnL w="12700" cap="flat" cmpd="sng" algn="ctr">
                      <a:solidFill>
                        <a:srgbClr val="6A9AAD"/>
                      </a:solidFill>
                      <a:prstDash val="solid"/>
                      <a:round/>
                      <a:headEnd type="none" w="med" len="med"/>
                      <a:tailEnd type="none" w="med" len="med"/>
                    </a:lnL>
                    <a:lnR w="12700" cap="flat" cmpd="sng" algn="ctr">
                      <a:solidFill>
                        <a:srgbClr val="6A9AAD"/>
                      </a:solidFill>
                      <a:prstDash val="solid"/>
                      <a:round/>
                      <a:headEnd type="none" w="med" len="med"/>
                      <a:tailEnd type="none" w="med" len="med"/>
                    </a:lnR>
                    <a:lnT w="12700" cap="flat" cmpd="sng" algn="ctr">
                      <a:solidFill>
                        <a:srgbClr val="6A9AAD"/>
                      </a:solidFill>
                      <a:prstDash val="solid"/>
                      <a:round/>
                      <a:headEnd type="none" w="med" len="med"/>
                      <a:tailEnd type="none" w="med" len="med"/>
                    </a:lnT>
                    <a:lnB w="12700" cap="flat" cmpd="sng" algn="ctr">
                      <a:solidFill>
                        <a:srgbClr val="6A9AAD"/>
                      </a:solidFill>
                      <a:prstDash val="solid"/>
                      <a:round/>
                      <a:headEnd type="none" w="med" len="med"/>
                      <a:tailEnd type="none" w="med" len="med"/>
                    </a:lnB>
                  </a:tcPr>
                </a:tc>
                <a:tc>
                  <a:txBody>
                    <a:bodyPr/>
                    <a:lstStyle/>
                    <a:p>
                      <a:pPr marL="457200" indent="-457200" algn="l">
                        <a:lnSpc>
                          <a:spcPct val="100000"/>
                        </a:lnSpc>
                        <a:buFont typeface="+mj-lt"/>
                        <a:buAutoNum type="arabicPeriod"/>
                      </a:pPr>
                      <a:r>
                        <a:rPr lang="en-IN" sz="2000" dirty="0"/>
                        <a:t>Training Data</a:t>
                      </a:r>
                    </a:p>
                    <a:p>
                      <a:pPr marL="457200" indent="-457200" algn="l">
                        <a:lnSpc>
                          <a:spcPct val="100000"/>
                        </a:lnSpc>
                        <a:buFont typeface="+mj-lt"/>
                        <a:buAutoNum type="arabicPeriod"/>
                      </a:pPr>
                      <a:r>
                        <a:rPr lang="en-IN" sz="2000" dirty="0"/>
                        <a:t>Reliability</a:t>
                      </a:r>
                    </a:p>
                    <a:p>
                      <a:pPr marL="457200" indent="-457200" algn="l">
                        <a:lnSpc>
                          <a:spcPct val="100000"/>
                        </a:lnSpc>
                        <a:buFont typeface="+mj-lt"/>
                        <a:buAutoNum type="arabicPeriod"/>
                      </a:pPr>
                      <a:r>
                        <a:rPr lang="en-IN" sz="2000" dirty="0"/>
                        <a:t>User Experience</a:t>
                      </a:r>
                      <a:endParaRPr sz="1900" dirty="0">
                        <a:latin typeface="Trebuchet MS" panose="020B0603020202020204" pitchFamily="34" charset="0"/>
                        <a:cs typeface="Times New Roman"/>
                      </a:endParaRPr>
                    </a:p>
                  </a:txBody>
                  <a:tcPr marL="0" marR="0" marT="0" marB="0">
                    <a:lnL w="12700">
                      <a:solidFill>
                        <a:srgbClr val="6A9AAD"/>
                      </a:solidFill>
                      <a:prstDash val="solid"/>
                    </a:lnL>
                    <a:lnR w="12700" cap="flat" cmpd="sng" algn="ctr">
                      <a:solidFill>
                        <a:srgbClr val="6A9AAD"/>
                      </a:solidFill>
                      <a:prstDash val="solid"/>
                      <a:round/>
                      <a:headEnd type="none" w="med" len="med"/>
                      <a:tailEnd type="none" w="med" len="med"/>
                    </a:lnR>
                    <a:lnT w="12700" cap="flat" cmpd="sng" algn="ctr">
                      <a:solidFill>
                        <a:srgbClr val="6A9AAD"/>
                      </a:solidFill>
                      <a:prstDash val="solid"/>
                      <a:round/>
                      <a:headEnd type="none" w="med" len="med"/>
                      <a:tailEnd type="none" w="med" len="med"/>
                    </a:lnT>
                    <a:lnB w="12700" cap="flat" cmpd="sng" algn="ctr">
                      <a:solidFill>
                        <a:srgbClr val="6A9AAD"/>
                      </a:solidFill>
                      <a:prstDash val="solid"/>
                      <a:round/>
                      <a:headEnd type="none" w="med" len="med"/>
                      <a:tailEnd type="none" w="med" len="med"/>
                    </a:lnB>
                  </a:tcPr>
                </a:tc>
                <a:extLst>
                  <a:ext uri="{0D108BD9-81ED-4DB2-BD59-A6C34878D82A}">
                    <a16:rowId xmlns:a16="http://schemas.microsoft.com/office/drawing/2014/main" val="10003"/>
                  </a:ext>
                </a:extLst>
              </a:tr>
              <a:tr h="1219200">
                <a:tc>
                  <a:txBody>
                    <a:bodyPr/>
                    <a:lstStyle/>
                    <a:p>
                      <a:pPr marL="0" algn="ctr">
                        <a:lnSpc>
                          <a:spcPct val="100000"/>
                        </a:lnSpc>
                      </a:pPr>
                      <a:r>
                        <a:rPr lang="en-US" sz="1900" b="1" i="0" dirty="0">
                          <a:solidFill>
                            <a:schemeClr val="tx1"/>
                          </a:solidFill>
                          <a:effectLst/>
                          <a:latin typeface="Trebuchet MS" panose="020B0603020202020204" pitchFamily="34" charset="0"/>
                          <a:ea typeface="+mn-ea"/>
                          <a:cs typeface="+mn-cs"/>
                        </a:rPr>
                        <a:t>4</a:t>
                      </a:r>
                      <a:endParaRPr sz="1900" b="1" i="0" dirty="0">
                        <a:solidFill>
                          <a:schemeClr val="tx1"/>
                        </a:solidFill>
                        <a:effectLst/>
                        <a:latin typeface="Trebuchet MS" panose="020B0603020202020204" pitchFamily="34" charset="0"/>
                        <a:ea typeface="+mn-ea"/>
                        <a:cs typeface="+mn-cs"/>
                      </a:endParaRPr>
                    </a:p>
                  </a:txBody>
                  <a:tcPr marL="0" marR="0" marT="0" marB="0">
                    <a:lnL w="12700">
                      <a:solidFill>
                        <a:srgbClr val="6A9AAD"/>
                      </a:solidFill>
                      <a:prstDash val="solid"/>
                    </a:lnL>
                    <a:lnR w="12700">
                      <a:solidFill>
                        <a:srgbClr val="6A9AAD"/>
                      </a:solidFill>
                      <a:prstDash val="solid"/>
                    </a:lnR>
                    <a:lnT w="12700">
                      <a:solidFill>
                        <a:srgbClr val="6A9AAD"/>
                      </a:solidFill>
                      <a:prstDash val="solid"/>
                    </a:lnT>
                    <a:lnB w="12700">
                      <a:solidFill>
                        <a:srgbClr val="6A9AAD"/>
                      </a:solidFill>
                      <a:prstDash val="solid"/>
                    </a:lnB>
                  </a:tcPr>
                </a:tc>
                <a:tc>
                  <a:txBody>
                    <a:bodyPr/>
                    <a:lstStyle/>
                    <a:p>
                      <a:pPr algn="l">
                        <a:lnSpc>
                          <a:spcPct val="100000"/>
                        </a:lnSpc>
                      </a:pPr>
                      <a:r>
                        <a:rPr lang="en-US" sz="1900" dirty="0">
                          <a:latin typeface="Trebuchet MS" panose="020B0603020202020204" pitchFamily="34" charset="0"/>
                          <a:cs typeface="Times New Roman"/>
                        </a:rPr>
                        <a:t>Learning based Driver Drowsiness Detection Model</a:t>
                      </a:r>
                    </a:p>
                    <a:p>
                      <a:pPr algn="ctr">
                        <a:lnSpc>
                          <a:spcPct val="100000"/>
                        </a:lnSpc>
                      </a:pPr>
                      <a:endParaRPr sz="1900" dirty="0">
                        <a:latin typeface="Trebuchet MS" panose="020B0603020202020204" pitchFamily="34" charset="0"/>
                        <a:cs typeface="Times New Roman"/>
                      </a:endParaRPr>
                    </a:p>
                  </a:txBody>
                  <a:tcPr marL="0" marR="0" marT="0" marB="0">
                    <a:lnL w="12700">
                      <a:solidFill>
                        <a:srgbClr val="6A9AAD"/>
                      </a:solidFill>
                      <a:prstDash val="solid"/>
                    </a:lnL>
                    <a:lnR w="12700">
                      <a:solidFill>
                        <a:srgbClr val="6A9AAD"/>
                      </a:solidFill>
                      <a:prstDash val="solid"/>
                    </a:lnR>
                    <a:lnT w="12700">
                      <a:solidFill>
                        <a:srgbClr val="6A9AAD"/>
                      </a:solidFill>
                      <a:prstDash val="solid"/>
                    </a:lnT>
                    <a:lnB w="12700">
                      <a:solidFill>
                        <a:srgbClr val="6A9AAD"/>
                      </a:solidFill>
                      <a:prstDash val="solid"/>
                    </a:lnB>
                  </a:tcPr>
                </a:tc>
                <a:tc>
                  <a:txBody>
                    <a:bodyPr/>
                    <a:lstStyle/>
                    <a:p>
                      <a:pPr algn="l">
                        <a:lnSpc>
                          <a:spcPct val="100000"/>
                        </a:lnSpc>
                      </a:pPr>
                      <a:r>
                        <a:rPr lang="en-IN" sz="1900" dirty="0" err="1">
                          <a:latin typeface="Trebuchet MS" panose="020B0603020202020204" pitchFamily="34" charset="0"/>
                          <a:cs typeface="Times New Roman"/>
                        </a:rPr>
                        <a:t>Jagendra</a:t>
                      </a:r>
                      <a:r>
                        <a:rPr lang="en-IN" sz="1900" dirty="0">
                          <a:latin typeface="Trebuchet MS" panose="020B0603020202020204" pitchFamily="34" charset="0"/>
                          <a:cs typeface="Times New Roman"/>
                        </a:rPr>
                        <a:t> Singh</a:t>
                      </a:r>
                      <a:endParaRPr sz="1900" dirty="0">
                        <a:latin typeface="Trebuchet MS" panose="020B0603020202020204" pitchFamily="34" charset="0"/>
                        <a:cs typeface="Times New Roman"/>
                      </a:endParaRPr>
                    </a:p>
                  </a:txBody>
                  <a:tcPr marL="0" marR="0" marT="0" marB="0">
                    <a:lnL w="12700">
                      <a:solidFill>
                        <a:srgbClr val="6A9AAD"/>
                      </a:solidFill>
                      <a:prstDash val="solid"/>
                    </a:lnL>
                    <a:lnR w="12700">
                      <a:solidFill>
                        <a:srgbClr val="6A9AAD"/>
                      </a:solidFill>
                      <a:prstDash val="solid"/>
                    </a:lnR>
                    <a:lnT w="12700">
                      <a:solidFill>
                        <a:srgbClr val="6A9AAD"/>
                      </a:solidFill>
                      <a:prstDash val="solid"/>
                    </a:lnT>
                    <a:lnB w="12700">
                      <a:solidFill>
                        <a:srgbClr val="6A9AAD"/>
                      </a:solidFill>
                      <a:prstDash val="solid"/>
                    </a:lnB>
                  </a:tcPr>
                </a:tc>
                <a:tc>
                  <a:txBody>
                    <a:bodyPr/>
                    <a:lstStyle/>
                    <a:p>
                      <a:pPr algn="ctr">
                        <a:lnSpc>
                          <a:spcPct val="100000"/>
                        </a:lnSpc>
                      </a:pPr>
                      <a:r>
                        <a:rPr lang="en-US" sz="1900" dirty="0">
                          <a:latin typeface="Trebuchet MS" panose="020B0603020202020204" pitchFamily="34" charset="0"/>
                          <a:cs typeface="Times New Roman"/>
                        </a:rPr>
                        <a:t>2020</a:t>
                      </a:r>
                      <a:endParaRPr sz="1900" dirty="0">
                        <a:latin typeface="Trebuchet MS" panose="020B0603020202020204" pitchFamily="34" charset="0"/>
                        <a:cs typeface="Times New Roman"/>
                      </a:endParaRPr>
                    </a:p>
                  </a:txBody>
                  <a:tcPr marL="0" marR="0" marT="0" marB="0">
                    <a:lnL w="12700">
                      <a:solidFill>
                        <a:srgbClr val="6A9AAD"/>
                      </a:solidFill>
                      <a:prstDash val="solid"/>
                    </a:lnL>
                    <a:lnR w="12700" cap="flat" cmpd="sng" algn="ctr">
                      <a:solidFill>
                        <a:srgbClr val="6A9AAD"/>
                      </a:solidFill>
                      <a:prstDash val="solid"/>
                      <a:round/>
                      <a:headEnd type="none" w="med" len="med"/>
                      <a:tailEnd type="none" w="med" len="med"/>
                    </a:lnR>
                    <a:lnT w="12700">
                      <a:solidFill>
                        <a:srgbClr val="6A9AAD"/>
                      </a:solidFill>
                      <a:prstDash val="solid"/>
                    </a:lnT>
                    <a:lnB w="12700">
                      <a:solidFill>
                        <a:srgbClr val="6A9AAD"/>
                      </a:solidFill>
                      <a:prstDash val="solid"/>
                    </a:lnB>
                  </a:tcPr>
                </a:tc>
                <a:tc>
                  <a:txBody>
                    <a:bodyPr/>
                    <a:lstStyle/>
                    <a:p>
                      <a:pPr algn="l">
                        <a:lnSpc>
                          <a:spcPct val="100000"/>
                        </a:lnSpc>
                      </a:pPr>
                      <a:r>
                        <a:rPr lang="en-IN" sz="1900" dirty="0">
                          <a:latin typeface="Trebuchet MS" panose="020B0603020202020204" pitchFamily="34" charset="0"/>
                          <a:cs typeface="Times New Roman"/>
                        </a:rPr>
                        <a:t>Facial Point Detection</a:t>
                      </a:r>
                    </a:p>
                    <a:p>
                      <a:pPr algn="l">
                        <a:lnSpc>
                          <a:spcPct val="100000"/>
                        </a:lnSpc>
                      </a:pPr>
                      <a:r>
                        <a:rPr lang="en-IN" sz="2000" dirty="0"/>
                        <a:t>Microsleep Detection</a:t>
                      </a:r>
                      <a:endParaRPr lang="en-IN" sz="1900" dirty="0">
                        <a:latin typeface="Trebuchet MS" panose="020B0603020202020204" pitchFamily="34" charset="0"/>
                        <a:cs typeface="Times New Roman"/>
                      </a:endParaRPr>
                    </a:p>
                    <a:p>
                      <a:pPr algn="l">
                        <a:lnSpc>
                          <a:spcPct val="100000"/>
                        </a:lnSpc>
                      </a:pPr>
                      <a:endParaRPr lang="en-IN" sz="1900" dirty="0">
                        <a:latin typeface="Trebuchet MS" panose="020B0603020202020204" pitchFamily="34" charset="0"/>
                        <a:cs typeface="Times New Roman"/>
                      </a:endParaRPr>
                    </a:p>
                    <a:p>
                      <a:pPr algn="l">
                        <a:lnSpc>
                          <a:spcPct val="100000"/>
                        </a:lnSpc>
                      </a:pPr>
                      <a:endParaRPr sz="1900" dirty="0">
                        <a:latin typeface="Trebuchet MS" panose="020B0603020202020204" pitchFamily="34" charset="0"/>
                        <a:cs typeface="Times New Roman"/>
                      </a:endParaRPr>
                    </a:p>
                  </a:txBody>
                  <a:tcPr marL="0" marR="0" marT="0" marB="0">
                    <a:lnL w="12700" cap="flat" cmpd="sng" algn="ctr">
                      <a:solidFill>
                        <a:srgbClr val="6A9AAD"/>
                      </a:solidFill>
                      <a:prstDash val="solid"/>
                      <a:round/>
                      <a:headEnd type="none" w="med" len="med"/>
                      <a:tailEnd type="none" w="med" len="med"/>
                    </a:lnL>
                    <a:lnR w="12700" cap="flat" cmpd="sng" algn="ctr">
                      <a:solidFill>
                        <a:srgbClr val="6A9AAD"/>
                      </a:solidFill>
                      <a:prstDash val="solid"/>
                      <a:round/>
                      <a:headEnd type="none" w="med" len="med"/>
                      <a:tailEnd type="none" w="med" len="med"/>
                    </a:lnR>
                    <a:lnT w="12700" cap="flat" cmpd="sng" algn="ctr">
                      <a:solidFill>
                        <a:srgbClr val="6A9AAD"/>
                      </a:solidFill>
                      <a:prstDash val="solid"/>
                      <a:round/>
                      <a:headEnd type="none" w="med" len="med"/>
                      <a:tailEnd type="none" w="med" len="med"/>
                    </a:lnT>
                    <a:lnB w="12700">
                      <a:solidFill>
                        <a:srgbClr val="6A9AAD"/>
                      </a:solidFill>
                      <a:prstDash val="solid"/>
                    </a:lnB>
                  </a:tcPr>
                </a:tc>
                <a:tc>
                  <a:txBody>
                    <a:bodyPr/>
                    <a:lstStyle/>
                    <a:p>
                      <a:pPr marL="457200" indent="-457200" algn="l">
                        <a:lnSpc>
                          <a:spcPct val="100000"/>
                        </a:lnSpc>
                        <a:buFont typeface="+mj-lt"/>
                        <a:buAutoNum type="arabicPeriod"/>
                      </a:pPr>
                      <a:r>
                        <a:rPr lang="en-IN" sz="2000" dirty="0"/>
                        <a:t>Accuracy Issues</a:t>
                      </a:r>
                    </a:p>
                    <a:p>
                      <a:pPr marL="457200" indent="-457200" algn="l">
                        <a:lnSpc>
                          <a:spcPct val="100000"/>
                        </a:lnSpc>
                        <a:buFont typeface="+mj-lt"/>
                        <a:buAutoNum type="arabicPeriod"/>
                      </a:pPr>
                      <a:r>
                        <a:rPr lang="en-IN" sz="2000" dirty="0"/>
                        <a:t>Processing Speed</a:t>
                      </a:r>
                    </a:p>
                    <a:p>
                      <a:pPr marL="457200" indent="-457200" algn="l">
                        <a:lnSpc>
                          <a:spcPct val="100000"/>
                        </a:lnSpc>
                        <a:buFont typeface="+mj-lt"/>
                        <a:buAutoNum type="arabicPeriod"/>
                      </a:pPr>
                      <a:r>
                        <a:rPr lang="en-IN" sz="2000" dirty="0"/>
                        <a:t>Latency</a:t>
                      </a:r>
                      <a:endParaRPr sz="1900" dirty="0">
                        <a:latin typeface="Trebuchet MS" panose="020B0603020202020204" pitchFamily="34" charset="0"/>
                        <a:cs typeface="Times New Roman"/>
                      </a:endParaRPr>
                    </a:p>
                  </a:txBody>
                  <a:tcPr marL="0" marR="0" marT="0" marB="0">
                    <a:lnL w="12700">
                      <a:solidFill>
                        <a:srgbClr val="6A9AAD"/>
                      </a:solidFill>
                      <a:prstDash val="solid"/>
                    </a:lnL>
                    <a:lnR w="12700" cap="flat" cmpd="sng" algn="ctr">
                      <a:solidFill>
                        <a:srgbClr val="6A9AAD"/>
                      </a:solidFill>
                      <a:prstDash val="solid"/>
                      <a:round/>
                      <a:headEnd type="none" w="med" len="med"/>
                      <a:tailEnd type="none" w="med" len="med"/>
                    </a:lnR>
                    <a:lnT w="12700" cap="flat" cmpd="sng" algn="ctr">
                      <a:solidFill>
                        <a:srgbClr val="6A9AAD"/>
                      </a:solidFill>
                      <a:prstDash val="solid"/>
                      <a:round/>
                      <a:headEnd type="none" w="med" len="med"/>
                      <a:tailEnd type="none" w="med" len="med"/>
                    </a:lnT>
                    <a:lnB w="12700">
                      <a:solidFill>
                        <a:srgbClr val="6A9AAD"/>
                      </a:solidFill>
                      <a:prstDash val="solid"/>
                    </a:lnB>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DCFA09E8-AC90-96E1-F0C4-7092523CEDA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24000" y="0"/>
            <a:ext cx="9144000"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22B8D73A-630F-4669-AB53-F2839B4A79AA}"/>
              </a:ext>
            </a:extLst>
          </p:cNvPr>
          <p:cNvSpPr txBox="1">
            <a:spLocks noGrp="1"/>
          </p:cNvSpPr>
          <p:nvPr>
            <p:ph type="title"/>
          </p:nvPr>
        </p:nvSpPr>
        <p:spPr>
          <a:xfrm>
            <a:off x="441959" y="609600"/>
            <a:ext cx="11308080" cy="1008609"/>
          </a:xfrm>
          <a:prstGeom prst="rect">
            <a:avLst/>
          </a:prstGeom>
          <a:solidFill>
            <a:srgbClr val="001F21"/>
          </a:solidFill>
        </p:spPr>
        <p:txBody>
          <a:bodyPr vert="horz" wrap="square" lIns="0" tIns="175895" rIns="0" bIns="0" rtlCol="0">
            <a:spAutoFit/>
          </a:bodyPr>
          <a:lstStyle/>
          <a:p>
            <a:pPr marR="75565" algn="ctr">
              <a:lnSpc>
                <a:spcPct val="100000"/>
              </a:lnSpc>
              <a:spcBef>
                <a:spcPts val="1385"/>
              </a:spcBef>
            </a:pPr>
            <a:r>
              <a:rPr lang="en-US" b="0" dirty="0">
                <a:solidFill>
                  <a:srgbClr val="FFFFFF"/>
                </a:solidFill>
                <a:latin typeface="Trebuchet MS"/>
                <a:cs typeface="Trebuchet MS"/>
              </a:rPr>
              <a:t>TABLE CONTENTS</a:t>
            </a:r>
            <a:endParaRPr b="0" spc="200" dirty="0">
              <a:solidFill>
                <a:srgbClr val="FFFFFF"/>
              </a:solidFill>
              <a:latin typeface="Trebuchet MS"/>
              <a:cs typeface="Trebuchet MS"/>
            </a:endParaRPr>
          </a:p>
        </p:txBody>
      </p:sp>
      <p:graphicFrame>
        <p:nvGraphicFramePr>
          <p:cNvPr id="10" name="Table 9">
            <a:extLst>
              <a:ext uri="{FF2B5EF4-FFF2-40B4-BE49-F238E27FC236}">
                <a16:creationId xmlns:a16="http://schemas.microsoft.com/office/drawing/2014/main" id="{AABA11CF-D022-09DC-4568-8A8A848DC395}"/>
              </a:ext>
            </a:extLst>
          </p:cNvPr>
          <p:cNvGraphicFramePr>
            <a:graphicFrameLocks noGrp="1"/>
          </p:cNvGraphicFramePr>
          <p:nvPr>
            <p:extLst>
              <p:ext uri="{D42A27DB-BD31-4B8C-83A1-F6EECF244321}">
                <p14:modId xmlns:p14="http://schemas.microsoft.com/office/powerpoint/2010/main" val="61268944"/>
              </p:ext>
            </p:extLst>
          </p:nvPr>
        </p:nvGraphicFramePr>
        <p:xfrm>
          <a:off x="2438400" y="2362200"/>
          <a:ext cx="8211390" cy="2835234"/>
        </p:xfrm>
        <a:graphic>
          <a:graphicData uri="http://schemas.openxmlformats.org/drawingml/2006/table">
            <a:tbl>
              <a:tblPr firstRow="1" bandRow="1">
                <a:tableStyleId>{2D5ABB26-0587-4C30-8999-92F81FD0307C}</a:tableStyleId>
              </a:tblPr>
              <a:tblGrid>
                <a:gridCol w="1349693">
                  <a:extLst>
                    <a:ext uri="{9D8B030D-6E8A-4147-A177-3AD203B41FA5}">
                      <a16:colId xmlns:a16="http://schemas.microsoft.com/office/drawing/2014/main" val="2092347319"/>
                    </a:ext>
                  </a:extLst>
                </a:gridCol>
                <a:gridCol w="6861697">
                  <a:extLst>
                    <a:ext uri="{9D8B030D-6E8A-4147-A177-3AD203B41FA5}">
                      <a16:colId xmlns:a16="http://schemas.microsoft.com/office/drawing/2014/main" val="296676089"/>
                    </a:ext>
                  </a:extLst>
                </a:gridCol>
              </a:tblGrid>
              <a:tr h="609005">
                <a:tc>
                  <a:txBody>
                    <a:bodyPr/>
                    <a:lstStyle/>
                    <a:p>
                      <a:pPr algn="l"/>
                      <a:r>
                        <a:rPr lang="en-US" sz="4000" dirty="0"/>
                        <a:t>S.NO</a:t>
                      </a:r>
                      <a:endParaRPr lang="en-IN"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l"/>
                      <a:r>
                        <a:rPr lang="en-US" sz="4000" dirty="0"/>
                        <a:t>CONTENTS</a:t>
                      </a:r>
                      <a:endParaRPr lang="en-IN"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873953024"/>
                  </a:ext>
                </a:extLst>
              </a:tr>
              <a:tr h="2134194">
                <a:tc>
                  <a:txBody>
                    <a:bodyPr/>
                    <a:lstStyle/>
                    <a:p>
                      <a:pPr algn="l"/>
                      <a:r>
                        <a:rPr lang="en-US" sz="4000" dirty="0"/>
                        <a:t>1.0</a:t>
                      </a:r>
                    </a:p>
                    <a:p>
                      <a:pPr algn="l"/>
                      <a:r>
                        <a:rPr lang="en-IN" sz="4000" dirty="0"/>
                        <a:t>2.0 </a:t>
                      </a:r>
                    </a:p>
                    <a:p>
                      <a:pPr algn="l"/>
                      <a:r>
                        <a:rPr lang="en-IN" sz="4000"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4000" dirty="0"/>
                        <a:t>DESIGN PHASE</a:t>
                      </a:r>
                    </a:p>
                    <a:p>
                      <a:pPr marL="0" marR="0" lvl="0" indent="0" algn="l" defTabSz="914400" eaLnBrk="1" fontAlgn="auto" latinLnBrk="0" hangingPunct="1">
                        <a:lnSpc>
                          <a:spcPct val="100000"/>
                        </a:lnSpc>
                        <a:spcBef>
                          <a:spcPts val="0"/>
                        </a:spcBef>
                        <a:spcAft>
                          <a:spcPts val="0"/>
                        </a:spcAft>
                        <a:buClrTx/>
                        <a:buSzTx/>
                        <a:buFontTx/>
                        <a:buNone/>
                        <a:tabLst/>
                        <a:defRPr/>
                      </a:pPr>
                      <a:r>
                        <a:rPr lang="en-IN" sz="4000" dirty="0"/>
                        <a:t>UML DIAGRAMS</a:t>
                      </a:r>
                    </a:p>
                    <a:p>
                      <a:pPr marL="0" marR="0" lvl="0" indent="0" algn="l" defTabSz="914400" eaLnBrk="1" fontAlgn="auto" latinLnBrk="0" hangingPunct="1">
                        <a:lnSpc>
                          <a:spcPct val="100000"/>
                        </a:lnSpc>
                        <a:spcBef>
                          <a:spcPts val="0"/>
                        </a:spcBef>
                        <a:spcAft>
                          <a:spcPts val="0"/>
                        </a:spcAft>
                        <a:buClrTx/>
                        <a:buSzTx/>
                        <a:buFontTx/>
                        <a:buNone/>
                        <a:tabLst/>
                        <a:defRPr/>
                      </a:pPr>
                      <a:r>
                        <a:rPr lang="en-IN" sz="4000" dirty="0"/>
                        <a:t>LITERATURE SURVEY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23117131"/>
                  </a:ext>
                </a:extLst>
              </a:tr>
            </a:tbl>
          </a:graphicData>
        </a:graphic>
      </p:graphicFrame>
    </p:spTree>
    <p:extLst>
      <p:ext uri="{BB962C8B-B14F-4D97-AF65-F5344CB8AC3E}">
        <p14:creationId xmlns:p14="http://schemas.microsoft.com/office/powerpoint/2010/main" val="269228776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AD09F26-48C8-BCB4-E7AF-B68BB2EB721B}"/>
            </a:ext>
          </a:extLst>
        </p:cNvPr>
        <p:cNvGrpSpPr/>
        <p:nvPr/>
      </p:nvGrpSpPr>
      <p:grpSpPr>
        <a:xfrm>
          <a:off x="0" y="0"/>
          <a:ext cx="0" cy="0"/>
          <a:chOff x="0" y="0"/>
          <a:chExt cx="0" cy="0"/>
        </a:xfrm>
      </p:grpSpPr>
      <p:sp>
        <p:nvSpPr>
          <p:cNvPr id="7" name="object 3">
            <a:extLst>
              <a:ext uri="{FF2B5EF4-FFF2-40B4-BE49-F238E27FC236}">
                <a16:creationId xmlns:a16="http://schemas.microsoft.com/office/drawing/2014/main" id="{186F3AF0-51ED-9434-15C4-A54DCF7A335F}"/>
              </a:ext>
            </a:extLst>
          </p:cNvPr>
          <p:cNvSpPr txBox="1">
            <a:spLocks/>
          </p:cNvSpPr>
          <p:nvPr/>
        </p:nvSpPr>
        <p:spPr>
          <a:xfrm>
            <a:off x="9236" y="609600"/>
            <a:ext cx="12203545" cy="5050742"/>
          </a:xfrm>
          <a:prstGeom prst="rect">
            <a:avLst/>
          </a:prstGeom>
          <a:solidFill>
            <a:srgbClr val="001F21"/>
          </a:solidFill>
        </p:spPr>
        <p:txBody>
          <a:bodyPr vert="horz" wrap="square" lIns="0" tIns="175895" rIns="0" bIns="0" rtlCol="0">
            <a:spAutoFit/>
          </a:bodyPr>
          <a:lstStyle>
            <a:lvl1pPr>
              <a:defRPr>
                <a:latin typeface="+mj-lt"/>
                <a:ea typeface="+mj-ea"/>
                <a:cs typeface="+mj-cs"/>
              </a:defRPr>
            </a:lvl1pPr>
          </a:lstStyle>
          <a:p>
            <a:pPr marR="23495" algn="ctr">
              <a:spcBef>
                <a:spcPts val="1385"/>
              </a:spcBef>
            </a:pPr>
            <a:r>
              <a:rPr lang="en-US" sz="5400" spc="35" dirty="0">
                <a:solidFill>
                  <a:srgbClr val="FFFFFF"/>
                </a:solidFill>
                <a:latin typeface="Trebuchet MS"/>
              </a:rPr>
              <a:t>1.0 DESIGN PHASE</a:t>
            </a:r>
          </a:p>
          <a:p>
            <a:pPr marR="23495" algn="l">
              <a:spcBef>
                <a:spcPts val="1385"/>
              </a:spcBef>
            </a:pPr>
            <a:r>
              <a:rPr lang="en-US" sz="5400" spc="35" dirty="0">
                <a:solidFill>
                  <a:srgbClr val="FFFFFF"/>
                </a:solidFill>
                <a:latin typeface="Trebuchet MS"/>
              </a:rPr>
              <a:t>1.1-DATA COLLECTION</a:t>
            </a:r>
          </a:p>
          <a:p>
            <a:pPr marR="23495" algn="l">
              <a:spcBef>
                <a:spcPts val="1385"/>
              </a:spcBef>
            </a:pPr>
            <a:r>
              <a:rPr lang="en-US" sz="5400" spc="35" dirty="0">
                <a:solidFill>
                  <a:srgbClr val="FFFFFF"/>
                </a:solidFill>
                <a:latin typeface="Trebuchet MS"/>
              </a:rPr>
              <a:t>1.2-CREATING A CNN MODEL</a:t>
            </a:r>
          </a:p>
          <a:p>
            <a:pPr marR="23495" algn="l">
              <a:spcBef>
                <a:spcPts val="1385"/>
              </a:spcBef>
            </a:pPr>
            <a:r>
              <a:rPr lang="en-US" sz="5400" spc="35" dirty="0">
                <a:solidFill>
                  <a:srgbClr val="FFFFFF"/>
                </a:solidFill>
                <a:latin typeface="Trebuchet MS"/>
              </a:rPr>
              <a:t>1.3-EVALUATION OF MODEL</a:t>
            </a:r>
          </a:p>
          <a:p>
            <a:pPr marR="23495" algn="l">
              <a:spcBef>
                <a:spcPts val="1385"/>
              </a:spcBef>
            </a:pPr>
            <a:r>
              <a:rPr lang="en-US" sz="5400" spc="35" dirty="0">
                <a:solidFill>
                  <a:srgbClr val="FFFFFF"/>
                </a:solidFill>
                <a:latin typeface="Trebuchet MS"/>
              </a:rPr>
              <a:t>1.4-DEPLOYMENT</a:t>
            </a:r>
          </a:p>
        </p:txBody>
      </p:sp>
      <p:pic>
        <p:nvPicPr>
          <p:cNvPr id="2058" name="Picture 10" descr="Modeling - Free computer icons">
            <a:extLst>
              <a:ext uri="{FF2B5EF4-FFF2-40B4-BE49-F238E27FC236}">
                <a16:creationId xmlns:a16="http://schemas.microsoft.com/office/drawing/2014/main" id="{D30D64A7-921F-7154-2C58-5E81813D63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091" y="3461327"/>
            <a:ext cx="36576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88828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12189460" y="0"/>
                </a:lnTo>
                <a:lnTo>
                  <a:pt x="12189460" y="1270"/>
                </a:lnTo>
                <a:lnTo>
                  <a:pt x="12189460" y="1524"/>
                </a:lnTo>
                <a:lnTo>
                  <a:pt x="12189460" y="5334"/>
                </a:lnTo>
                <a:lnTo>
                  <a:pt x="12189460" y="6855460"/>
                </a:lnTo>
                <a:lnTo>
                  <a:pt x="5334" y="6855460"/>
                </a:lnTo>
                <a:lnTo>
                  <a:pt x="5334" y="5334"/>
                </a:lnTo>
                <a:lnTo>
                  <a:pt x="12189460" y="5334"/>
                </a:lnTo>
                <a:lnTo>
                  <a:pt x="12189460" y="1524"/>
                </a:lnTo>
                <a:lnTo>
                  <a:pt x="5334" y="1524"/>
                </a:lnTo>
                <a:lnTo>
                  <a:pt x="3683" y="3175"/>
                </a:lnTo>
                <a:lnTo>
                  <a:pt x="3683" y="1270"/>
                </a:lnTo>
                <a:lnTo>
                  <a:pt x="12189460" y="1270"/>
                </a:lnTo>
                <a:lnTo>
                  <a:pt x="12189460" y="0"/>
                </a:lnTo>
                <a:lnTo>
                  <a:pt x="0" y="0"/>
                </a:lnTo>
                <a:lnTo>
                  <a:pt x="0" y="1270"/>
                </a:lnTo>
                <a:lnTo>
                  <a:pt x="0" y="5080"/>
                </a:lnTo>
                <a:lnTo>
                  <a:pt x="0" y="6855473"/>
                </a:lnTo>
                <a:lnTo>
                  <a:pt x="0" y="6858000"/>
                </a:lnTo>
                <a:lnTo>
                  <a:pt x="2794" y="6858000"/>
                </a:lnTo>
                <a:lnTo>
                  <a:pt x="2794" y="6856730"/>
                </a:lnTo>
                <a:lnTo>
                  <a:pt x="4064" y="6858000"/>
                </a:lnTo>
                <a:lnTo>
                  <a:pt x="5334" y="6858000"/>
                </a:lnTo>
                <a:lnTo>
                  <a:pt x="12189460" y="6858000"/>
                </a:lnTo>
                <a:lnTo>
                  <a:pt x="12190730" y="6858000"/>
                </a:lnTo>
                <a:lnTo>
                  <a:pt x="12191352" y="6858000"/>
                </a:lnTo>
                <a:lnTo>
                  <a:pt x="12192000" y="6858000"/>
                </a:lnTo>
                <a:lnTo>
                  <a:pt x="12192000" y="6856730"/>
                </a:lnTo>
                <a:lnTo>
                  <a:pt x="12191352" y="6857378"/>
                </a:lnTo>
                <a:lnTo>
                  <a:pt x="12191352" y="6856730"/>
                </a:lnTo>
                <a:lnTo>
                  <a:pt x="12192000" y="6856730"/>
                </a:lnTo>
                <a:lnTo>
                  <a:pt x="12192000" y="4064"/>
                </a:lnTo>
                <a:lnTo>
                  <a:pt x="12192000" y="3810"/>
                </a:lnTo>
                <a:lnTo>
                  <a:pt x="12192000" y="1524"/>
                </a:lnTo>
                <a:lnTo>
                  <a:pt x="12191746" y="1524"/>
                </a:lnTo>
                <a:lnTo>
                  <a:pt x="12191746" y="3810"/>
                </a:lnTo>
                <a:lnTo>
                  <a:pt x="12190476" y="3810"/>
                </a:lnTo>
                <a:lnTo>
                  <a:pt x="12190476" y="2540"/>
                </a:lnTo>
                <a:lnTo>
                  <a:pt x="12191746" y="3810"/>
                </a:lnTo>
                <a:lnTo>
                  <a:pt x="12191746" y="1524"/>
                </a:lnTo>
                <a:lnTo>
                  <a:pt x="12190476" y="1524"/>
                </a:lnTo>
                <a:lnTo>
                  <a:pt x="12190476" y="1270"/>
                </a:lnTo>
                <a:lnTo>
                  <a:pt x="12192000" y="1270"/>
                </a:lnTo>
                <a:lnTo>
                  <a:pt x="12192000"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441959" y="609600"/>
            <a:ext cx="11308080" cy="1008609"/>
          </a:xfrm>
          <a:prstGeom prst="rect">
            <a:avLst/>
          </a:prstGeom>
          <a:solidFill>
            <a:srgbClr val="001F21"/>
          </a:solidFill>
        </p:spPr>
        <p:txBody>
          <a:bodyPr vert="horz" wrap="square" lIns="0" tIns="175895" rIns="0" bIns="0" rtlCol="0">
            <a:spAutoFit/>
          </a:bodyPr>
          <a:lstStyle/>
          <a:p>
            <a:pPr marR="75565" algn="ctr">
              <a:lnSpc>
                <a:spcPct val="100000"/>
              </a:lnSpc>
              <a:spcBef>
                <a:spcPts val="1385"/>
              </a:spcBef>
            </a:pPr>
            <a:r>
              <a:rPr lang="en-US" b="0" dirty="0">
                <a:solidFill>
                  <a:srgbClr val="FFFFFF"/>
                </a:solidFill>
                <a:latin typeface="Trebuchet MS"/>
                <a:cs typeface="Trebuchet MS"/>
              </a:rPr>
              <a:t>1.1-</a:t>
            </a:r>
            <a:r>
              <a:rPr b="0" dirty="0">
                <a:solidFill>
                  <a:srgbClr val="FFFFFF"/>
                </a:solidFill>
                <a:latin typeface="Trebuchet MS"/>
                <a:cs typeface="Trebuchet MS"/>
              </a:rPr>
              <a:t>DATA</a:t>
            </a:r>
            <a:r>
              <a:rPr b="0" spc="-25" dirty="0">
                <a:solidFill>
                  <a:srgbClr val="FFFFFF"/>
                </a:solidFill>
                <a:latin typeface="Trebuchet MS"/>
                <a:cs typeface="Trebuchet MS"/>
              </a:rPr>
              <a:t> </a:t>
            </a:r>
            <a:r>
              <a:rPr b="0" spc="200" dirty="0">
                <a:solidFill>
                  <a:srgbClr val="FFFFFF"/>
                </a:solidFill>
                <a:latin typeface="Trebuchet MS"/>
                <a:cs typeface="Trebuchet MS"/>
              </a:rPr>
              <a:t>COLLECTION</a:t>
            </a:r>
          </a:p>
        </p:txBody>
      </p:sp>
      <p:sp>
        <p:nvSpPr>
          <p:cNvPr id="4" name="object 4"/>
          <p:cNvSpPr txBox="1"/>
          <p:nvPr/>
        </p:nvSpPr>
        <p:spPr>
          <a:xfrm>
            <a:off x="381000" y="1676400"/>
            <a:ext cx="5562600" cy="4170372"/>
          </a:xfrm>
          <a:prstGeom prst="rect">
            <a:avLst/>
          </a:prstGeom>
        </p:spPr>
        <p:txBody>
          <a:bodyPr vert="horz" wrap="square" lIns="0" tIns="15240" rIns="0" bIns="0" rtlCol="0">
            <a:spAutoFit/>
          </a:bodyPr>
          <a:lstStyle/>
          <a:p>
            <a:pPr marL="12700" marR="5080" algn="just">
              <a:lnSpc>
                <a:spcPct val="99600"/>
              </a:lnSpc>
              <a:spcBef>
                <a:spcPts val="115"/>
              </a:spcBef>
            </a:pPr>
            <a:r>
              <a:rPr lang="en-US" sz="3000" spc="-20" dirty="0">
                <a:solidFill>
                  <a:srgbClr val="001F21"/>
                </a:solidFill>
                <a:latin typeface="Trebuchet MS"/>
              </a:rPr>
              <a:t>We are going to develop a </a:t>
            </a:r>
            <a:r>
              <a:rPr sz="3000" spc="-20" dirty="0">
                <a:solidFill>
                  <a:srgbClr val="001F21"/>
                </a:solidFill>
                <a:latin typeface="Trebuchet MS"/>
              </a:rPr>
              <a:t>code</a:t>
            </a:r>
            <a:r>
              <a:rPr lang="en-US" sz="3000" spc="-20" dirty="0">
                <a:solidFill>
                  <a:srgbClr val="001F21"/>
                </a:solidFill>
                <a:latin typeface="Trebuchet MS"/>
              </a:rPr>
              <a:t> that</a:t>
            </a:r>
            <a:r>
              <a:rPr sz="3000" spc="-20" dirty="0">
                <a:solidFill>
                  <a:srgbClr val="001F21"/>
                </a:solidFill>
                <a:latin typeface="Trebuchet MS"/>
              </a:rPr>
              <a:t> uses OpenCV and Mediapipe to capture drowsiness data from the webcam by calculating EAR and MAR. Users label data as "Drowsy" or "Not Drowsy" with 'd' or 'n'. The data (EAR, MAR, label) is saved to a CSV file upon quitting</a:t>
            </a:r>
            <a:r>
              <a:rPr lang="en-US" sz="3000" spc="-20" dirty="0">
                <a:solidFill>
                  <a:srgbClr val="001F21"/>
                </a:solidFill>
                <a:latin typeface="Trebuchet MS"/>
              </a:rPr>
              <a:t> </a:t>
            </a:r>
            <a:r>
              <a:rPr sz="3000" spc="-20" dirty="0">
                <a:solidFill>
                  <a:srgbClr val="001F21"/>
                </a:solidFill>
                <a:latin typeface="Trebuchet MS"/>
              </a:rPr>
              <a:t>with</a:t>
            </a:r>
            <a:r>
              <a:rPr lang="en-US" sz="3000" spc="-20" dirty="0">
                <a:solidFill>
                  <a:srgbClr val="001F21"/>
                </a:solidFill>
                <a:latin typeface="Trebuchet MS"/>
              </a:rPr>
              <a:t> </a:t>
            </a:r>
            <a:r>
              <a:rPr sz="3000" spc="-20" dirty="0">
                <a:solidFill>
                  <a:srgbClr val="001F21"/>
                </a:solidFill>
                <a:latin typeface="Trebuchet MS"/>
              </a:rPr>
              <a:t>'q'. </a:t>
            </a:r>
          </a:p>
        </p:txBody>
      </p:sp>
      <p:pic>
        <p:nvPicPr>
          <p:cNvPr id="3080" name="Picture 8" descr="Webcam Icon PNG Transparent Background, Free Download #16135 - FreeIconsPNG">
            <a:extLst>
              <a:ext uri="{FF2B5EF4-FFF2-40B4-BE49-F238E27FC236}">
                <a16:creationId xmlns:a16="http://schemas.microsoft.com/office/drawing/2014/main" id="{5FB33099-8A1F-1678-BAA8-DA5DEFF0A0B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7000" y="2006135"/>
            <a:ext cx="1409010" cy="1409010"/>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a16="http://schemas.microsoft.com/office/drawing/2014/main" id="{BD96A5BE-964D-5F63-0377-2D4206BD2918}"/>
              </a:ext>
            </a:extLst>
          </p:cNvPr>
          <p:cNvSpPr/>
          <p:nvPr/>
        </p:nvSpPr>
        <p:spPr>
          <a:xfrm>
            <a:off x="7886010" y="2362200"/>
            <a:ext cx="953190" cy="533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84" name="Picture 12" descr="Python icon transparent background 48332144 PNG">
            <a:extLst>
              <a:ext uri="{FF2B5EF4-FFF2-40B4-BE49-F238E27FC236}">
                <a16:creationId xmlns:a16="http://schemas.microsoft.com/office/drawing/2014/main" id="{C2E477B9-CB30-B25D-4B55-CB3125189E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0" y="1713345"/>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6" name="Arrow: Right 5">
            <a:extLst>
              <a:ext uri="{FF2B5EF4-FFF2-40B4-BE49-F238E27FC236}">
                <a16:creationId xmlns:a16="http://schemas.microsoft.com/office/drawing/2014/main" id="{1EB25BC0-F9AE-561F-F5AB-593462D26E44}"/>
              </a:ext>
            </a:extLst>
          </p:cNvPr>
          <p:cNvSpPr/>
          <p:nvPr/>
        </p:nvSpPr>
        <p:spPr>
          <a:xfrm rot="5400000">
            <a:off x="9696105" y="3895667"/>
            <a:ext cx="953190" cy="533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86" name="Picture 14" descr="Csv PNG, Vector, PSD, and Clipart With Transparent Background for Free  Download | Pngtree">
            <a:extLst>
              <a:ext uri="{FF2B5EF4-FFF2-40B4-BE49-F238E27FC236}">
                <a16:creationId xmlns:a16="http://schemas.microsoft.com/office/drawing/2014/main" id="{19AF6951-8717-3D23-62CA-96757C4A4E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16291" y="4731792"/>
            <a:ext cx="2095500" cy="2095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12189460" y="0"/>
                </a:lnTo>
                <a:lnTo>
                  <a:pt x="12189460" y="1270"/>
                </a:lnTo>
                <a:lnTo>
                  <a:pt x="12189460" y="1524"/>
                </a:lnTo>
                <a:lnTo>
                  <a:pt x="12189460" y="5334"/>
                </a:lnTo>
                <a:lnTo>
                  <a:pt x="12189460" y="6855460"/>
                </a:lnTo>
                <a:lnTo>
                  <a:pt x="5334" y="6855460"/>
                </a:lnTo>
                <a:lnTo>
                  <a:pt x="5334" y="5334"/>
                </a:lnTo>
                <a:lnTo>
                  <a:pt x="12189460" y="5334"/>
                </a:lnTo>
                <a:lnTo>
                  <a:pt x="12189460" y="1524"/>
                </a:lnTo>
                <a:lnTo>
                  <a:pt x="5334" y="1524"/>
                </a:lnTo>
                <a:lnTo>
                  <a:pt x="3683" y="3175"/>
                </a:lnTo>
                <a:lnTo>
                  <a:pt x="3683" y="1270"/>
                </a:lnTo>
                <a:lnTo>
                  <a:pt x="12189460" y="1270"/>
                </a:lnTo>
                <a:lnTo>
                  <a:pt x="12189460" y="0"/>
                </a:lnTo>
                <a:lnTo>
                  <a:pt x="0" y="0"/>
                </a:lnTo>
                <a:lnTo>
                  <a:pt x="0" y="1270"/>
                </a:lnTo>
                <a:lnTo>
                  <a:pt x="0" y="5080"/>
                </a:lnTo>
                <a:lnTo>
                  <a:pt x="0" y="6855473"/>
                </a:lnTo>
                <a:lnTo>
                  <a:pt x="0" y="6858000"/>
                </a:lnTo>
                <a:lnTo>
                  <a:pt x="2794" y="6858000"/>
                </a:lnTo>
                <a:lnTo>
                  <a:pt x="2794" y="6856730"/>
                </a:lnTo>
                <a:lnTo>
                  <a:pt x="4064" y="6858000"/>
                </a:lnTo>
                <a:lnTo>
                  <a:pt x="5334" y="6858000"/>
                </a:lnTo>
                <a:lnTo>
                  <a:pt x="12189460" y="6858000"/>
                </a:lnTo>
                <a:lnTo>
                  <a:pt x="12190730" y="6858000"/>
                </a:lnTo>
                <a:lnTo>
                  <a:pt x="12191352" y="6858000"/>
                </a:lnTo>
                <a:lnTo>
                  <a:pt x="12192000" y="6858000"/>
                </a:lnTo>
                <a:lnTo>
                  <a:pt x="12192000" y="6856730"/>
                </a:lnTo>
                <a:lnTo>
                  <a:pt x="12191352" y="6857378"/>
                </a:lnTo>
                <a:lnTo>
                  <a:pt x="12191352" y="6856730"/>
                </a:lnTo>
                <a:lnTo>
                  <a:pt x="12192000" y="6856730"/>
                </a:lnTo>
                <a:lnTo>
                  <a:pt x="12192000" y="4064"/>
                </a:lnTo>
                <a:lnTo>
                  <a:pt x="12192000" y="3810"/>
                </a:lnTo>
                <a:lnTo>
                  <a:pt x="12192000" y="1524"/>
                </a:lnTo>
                <a:lnTo>
                  <a:pt x="12191746" y="1524"/>
                </a:lnTo>
                <a:lnTo>
                  <a:pt x="12191746" y="3810"/>
                </a:lnTo>
                <a:lnTo>
                  <a:pt x="12190476" y="3810"/>
                </a:lnTo>
                <a:lnTo>
                  <a:pt x="12190476" y="2540"/>
                </a:lnTo>
                <a:lnTo>
                  <a:pt x="12191746" y="3810"/>
                </a:lnTo>
                <a:lnTo>
                  <a:pt x="12191746" y="1524"/>
                </a:lnTo>
                <a:lnTo>
                  <a:pt x="12190476" y="1524"/>
                </a:lnTo>
                <a:lnTo>
                  <a:pt x="12190476" y="1270"/>
                </a:lnTo>
                <a:lnTo>
                  <a:pt x="12192000" y="1270"/>
                </a:lnTo>
                <a:lnTo>
                  <a:pt x="12192000"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441959" y="609600"/>
            <a:ext cx="11308080" cy="1004121"/>
          </a:xfrm>
          <a:prstGeom prst="rect">
            <a:avLst/>
          </a:prstGeom>
          <a:solidFill>
            <a:srgbClr val="001F21"/>
          </a:solidFill>
        </p:spPr>
        <p:txBody>
          <a:bodyPr vert="horz" wrap="square" lIns="0" tIns="80010" rIns="0" bIns="0" rtlCol="0">
            <a:spAutoFit/>
          </a:bodyPr>
          <a:lstStyle/>
          <a:p>
            <a:pPr marL="1171575" algn="just">
              <a:lnSpc>
                <a:spcPct val="100000"/>
              </a:lnSpc>
              <a:spcBef>
                <a:spcPts val="630"/>
              </a:spcBef>
            </a:pPr>
            <a:r>
              <a:rPr lang="en-US" sz="6000" b="0" spc="-300" dirty="0">
                <a:solidFill>
                  <a:srgbClr val="FFFFFF"/>
                </a:solidFill>
                <a:latin typeface="Trebuchet MS"/>
                <a:cs typeface="Trebuchet MS"/>
              </a:rPr>
              <a:t>1.2-</a:t>
            </a:r>
            <a:r>
              <a:rPr sz="6000" b="0" spc="-300" dirty="0">
                <a:solidFill>
                  <a:srgbClr val="FFFFFF"/>
                </a:solidFill>
                <a:latin typeface="Trebuchet MS"/>
                <a:cs typeface="Trebuchet MS"/>
              </a:rPr>
              <a:t>CREATING A CNN MODEL</a:t>
            </a:r>
            <a:endParaRPr sz="6000" spc="-300" dirty="0">
              <a:latin typeface="Trebuchet MS"/>
              <a:cs typeface="Trebuchet MS"/>
            </a:endParaRPr>
          </a:p>
        </p:txBody>
      </p:sp>
      <p:sp>
        <p:nvSpPr>
          <p:cNvPr id="4" name="object 4"/>
          <p:cNvSpPr txBox="1"/>
          <p:nvPr/>
        </p:nvSpPr>
        <p:spPr>
          <a:xfrm>
            <a:off x="441959" y="1828800"/>
            <a:ext cx="5107432" cy="4631396"/>
          </a:xfrm>
          <a:prstGeom prst="rect">
            <a:avLst/>
          </a:prstGeom>
        </p:spPr>
        <p:txBody>
          <a:bodyPr vert="horz" wrap="square" lIns="0" tIns="14605" rIns="0" bIns="0" rtlCol="0">
            <a:spAutoFit/>
          </a:bodyPr>
          <a:lstStyle/>
          <a:p>
            <a:pPr marL="12700" marR="5080" algn="just">
              <a:lnSpc>
                <a:spcPct val="99600"/>
              </a:lnSpc>
              <a:spcBef>
                <a:spcPts val="115"/>
              </a:spcBef>
            </a:pPr>
            <a:r>
              <a:rPr sz="3000" spc="-20" dirty="0">
                <a:solidFill>
                  <a:srgbClr val="001F21"/>
                </a:solidFill>
                <a:latin typeface="Trebuchet MS"/>
                <a:cs typeface="Trebuchet MS"/>
              </a:rPr>
              <a:t>The</a:t>
            </a:r>
            <a:r>
              <a:rPr sz="3000" spc="-204" dirty="0">
                <a:solidFill>
                  <a:srgbClr val="001F21"/>
                </a:solidFill>
                <a:latin typeface="Trebuchet MS"/>
                <a:cs typeface="Trebuchet MS"/>
              </a:rPr>
              <a:t> </a:t>
            </a:r>
            <a:r>
              <a:rPr lang="en-US" sz="3000" spc="-204" dirty="0">
                <a:solidFill>
                  <a:srgbClr val="001F21"/>
                </a:solidFill>
                <a:latin typeface="Trebuchet MS"/>
                <a:cs typeface="Trebuchet MS"/>
              </a:rPr>
              <a:t>model uses the </a:t>
            </a:r>
            <a:r>
              <a:rPr sz="3000" spc="-10" dirty="0">
                <a:solidFill>
                  <a:srgbClr val="001F21"/>
                </a:solidFill>
                <a:latin typeface="Trebuchet MS"/>
                <a:cs typeface="Trebuchet MS"/>
              </a:rPr>
              <a:t>drowsiness</a:t>
            </a:r>
            <a:r>
              <a:rPr sz="3000" spc="-185" dirty="0">
                <a:solidFill>
                  <a:srgbClr val="001F21"/>
                </a:solidFill>
                <a:latin typeface="Trebuchet MS"/>
                <a:cs typeface="Trebuchet MS"/>
              </a:rPr>
              <a:t> </a:t>
            </a:r>
            <a:r>
              <a:rPr sz="3000" spc="-10" dirty="0">
                <a:solidFill>
                  <a:srgbClr val="001F21"/>
                </a:solidFill>
                <a:latin typeface="Trebuchet MS"/>
                <a:cs typeface="Trebuchet MS"/>
              </a:rPr>
              <a:t>dataset</a:t>
            </a:r>
            <a:r>
              <a:rPr lang="en-US" sz="3000" spc="-10" dirty="0">
                <a:solidFill>
                  <a:srgbClr val="001F21"/>
                </a:solidFill>
                <a:latin typeface="Trebuchet MS"/>
                <a:cs typeface="Trebuchet MS"/>
              </a:rPr>
              <a:t> which is created previously</a:t>
            </a:r>
            <a:r>
              <a:rPr sz="3000" spc="-185" dirty="0">
                <a:solidFill>
                  <a:srgbClr val="001F21"/>
                </a:solidFill>
                <a:latin typeface="Trebuchet MS"/>
                <a:cs typeface="Trebuchet MS"/>
              </a:rPr>
              <a:t> </a:t>
            </a:r>
            <a:r>
              <a:rPr sz="3000" spc="-20" dirty="0">
                <a:solidFill>
                  <a:srgbClr val="001F21"/>
                </a:solidFill>
                <a:latin typeface="Trebuchet MS"/>
                <a:cs typeface="Trebuchet MS"/>
              </a:rPr>
              <a:t>and</a:t>
            </a:r>
            <a:r>
              <a:rPr sz="3000" spc="-200" dirty="0">
                <a:solidFill>
                  <a:srgbClr val="001F21"/>
                </a:solidFill>
                <a:latin typeface="Trebuchet MS"/>
                <a:cs typeface="Trebuchet MS"/>
              </a:rPr>
              <a:t> </a:t>
            </a:r>
            <a:r>
              <a:rPr sz="3000" spc="-10" dirty="0">
                <a:solidFill>
                  <a:srgbClr val="001F21"/>
                </a:solidFill>
                <a:latin typeface="Trebuchet MS"/>
                <a:cs typeface="Trebuchet MS"/>
              </a:rPr>
              <a:t>extracts</a:t>
            </a:r>
            <a:r>
              <a:rPr sz="3000" spc="-190" dirty="0">
                <a:solidFill>
                  <a:srgbClr val="001F21"/>
                </a:solidFill>
                <a:latin typeface="Trebuchet MS"/>
                <a:cs typeface="Trebuchet MS"/>
              </a:rPr>
              <a:t> </a:t>
            </a:r>
            <a:r>
              <a:rPr sz="3000" dirty="0">
                <a:solidFill>
                  <a:srgbClr val="001F21"/>
                </a:solidFill>
                <a:latin typeface="Trebuchet MS"/>
                <a:cs typeface="Trebuchet MS"/>
              </a:rPr>
              <a:t>EAR</a:t>
            </a:r>
            <a:r>
              <a:rPr sz="3000" spc="-114" dirty="0">
                <a:solidFill>
                  <a:srgbClr val="001F21"/>
                </a:solidFill>
                <a:latin typeface="Trebuchet MS"/>
                <a:cs typeface="Trebuchet MS"/>
              </a:rPr>
              <a:t> </a:t>
            </a:r>
            <a:r>
              <a:rPr sz="3000" spc="-20" dirty="0">
                <a:solidFill>
                  <a:srgbClr val="001F21"/>
                </a:solidFill>
                <a:latin typeface="Trebuchet MS"/>
                <a:cs typeface="Trebuchet MS"/>
              </a:rPr>
              <a:t>and</a:t>
            </a:r>
            <a:r>
              <a:rPr sz="3000" spc="-204" dirty="0">
                <a:solidFill>
                  <a:srgbClr val="001F21"/>
                </a:solidFill>
                <a:latin typeface="Trebuchet MS"/>
                <a:cs typeface="Trebuchet MS"/>
              </a:rPr>
              <a:t> </a:t>
            </a:r>
            <a:r>
              <a:rPr sz="3000" dirty="0">
                <a:solidFill>
                  <a:srgbClr val="001F21"/>
                </a:solidFill>
                <a:latin typeface="Trebuchet MS"/>
                <a:cs typeface="Trebuchet MS"/>
              </a:rPr>
              <a:t>MAR</a:t>
            </a:r>
            <a:r>
              <a:rPr sz="3000" spc="-125" dirty="0">
                <a:solidFill>
                  <a:srgbClr val="001F21"/>
                </a:solidFill>
                <a:latin typeface="Trebuchet MS"/>
                <a:cs typeface="Trebuchet MS"/>
              </a:rPr>
              <a:t> </a:t>
            </a:r>
            <a:r>
              <a:rPr sz="3000" spc="-25" dirty="0">
                <a:solidFill>
                  <a:srgbClr val="001F21"/>
                </a:solidFill>
                <a:latin typeface="Trebuchet MS"/>
                <a:cs typeface="Trebuchet MS"/>
              </a:rPr>
              <a:t>for </a:t>
            </a:r>
            <a:r>
              <a:rPr sz="3000" spc="-200" dirty="0">
                <a:solidFill>
                  <a:srgbClr val="001F21"/>
                </a:solidFill>
                <a:latin typeface="Trebuchet MS"/>
                <a:cs typeface="Trebuchet MS"/>
              </a:rPr>
              <a:t>classification.</a:t>
            </a:r>
            <a:r>
              <a:rPr sz="3000" spc="-25" dirty="0">
                <a:solidFill>
                  <a:srgbClr val="001F21"/>
                </a:solidFill>
                <a:latin typeface="Trebuchet MS"/>
                <a:cs typeface="Trebuchet MS"/>
              </a:rPr>
              <a:t> </a:t>
            </a:r>
            <a:r>
              <a:rPr sz="3000" spc="-185" dirty="0">
                <a:solidFill>
                  <a:srgbClr val="001F21"/>
                </a:solidFill>
                <a:latin typeface="Trebuchet MS"/>
                <a:cs typeface="Trebuchet MS"/>
              </a:rPr>
              <a:t>It</a:t>
            </a:r>
            <a:r>
              <a:rPr sz="3000" spc="-40" dirty="0">
                <a:solidFill>
                  <a:srgbClr val="001F21"/>
                </a:solidFill>
                <a:latin typeface="Trebuchet MS"/>
                <a:cs typeface="Trebuchet MS"/>
              </a:rPr>
              <a:t> </a:t>
            </a:r>
            <a:r>
              <a:rPr sz="3000" spc="-185" dirty="0">
                <a:solidFill>
                  <a:srgbClr val="001F21"/>
                </a:solidFill>
                <a:latin typeface="Trebuchet MS"/>
                <a:cs typeface="Trebuchet MS"/>
              </a:rPr>
              <a:t>splits</a:t>
            </a:r>
            <a:r>
              <a:rPr sz="3000" spc="-40" dirty="0">
                <a:solidFill>
                  <a:srgbClr val="001F21"/>
                </a:solidFill>
                <a:latin typeface="Trebuchet MS"/>
                <a:cs typeface="Trebuchet MS"/>
              </a:rPr>
              <a:t> </a:t>
            </a:r>
            <a:r>
              <a:rPr sz="3000" spc="-180" dirty="0">
                <a:solidFill>
                  <a:srgbClr val="001F21"/>
                </a:solidFill>
                <a:latin typeface="Trebuchet MS"/>
                <a:cs typeface="Trebuchet MS"/>
              </a:rPr>
              <a:t>the</a:t>
            </a:r>
            <a:r>
              <a:rPr sz="3000" spc="-45" dirty="0">
                <a:solidFill>
                  <a:srgbClr val="001F21"/>
                </a:solidFill>
                <a:latin typeface="Trebuchet MS"/>
                <a:cs typeface="Trebuchet MS"/>
              </a:rPr>
              <a:t> </a:t>
            </a:r>
            <a:r>
              <a:rPr sz="3000" spc="-200" dirty="0">
                <a:solidFill>
                  <a:srgbClr val="001F21"/>
                </a:solidFill>
                <a:latin typeface="Trebuchet MS"/>
                <a:cs typeface="Trebuchet MS"/>
              </a:rPr>
              <a:t>data,</a:t>
            </a:r>
            <a:r>
              <a:rPr sz="3000" spc="-25" dirty="0">
                <a:solidFill>
                  <a:srgbClr val="001F21"/>
                </a:solidFill>
                <a:latin typeface="Trebuchet MS"/>
                <a:cs typeface="Trebuchet MS"/>
              </a:rPr>
              <a:t> </a:t>
            </a:r>
            <a:r>
              <a:rPr sz="3000" spc="-190" dirty="0">
                <a:solidFill>
                  <a:srgbClr val="001F21"/>
                </a:solidFill>
                <a:latin typeface="Trebuchet MS"/>
                <a:cs typeface="Trebuchet MS"/>
              </a:rPr>
              <a:t>standardizes</a:t>
            </a:r>
            <a:r>
              <a:rPr sz="3000" spc="-35" dirty="0">
                <a:solidFill>
                  <a:srgbClr val="001F21"/>
                </a:solidFill>
                <a:latin typeface="Trebuchet MS"/>
                <a:cs typeface="Trebuchet MS"/>
              </a:rPr>
              <a:t> </a:t>
            </a:r>
            <a:r>
              <a:rPr sz="3000" spc="-200" dirty="0">
                <a:solidFill>
                  <a:srgbClr val="001F21"/>
                </a:solidFill>
                <a:latin typeface="Trebuchet MS"/>
                <a:cs typeface="Trebuchet MS"/>
              </a:rPr>
              <a:t>features,</a:t>
            </a:r>
            <a:r>
              <a:rPr sz="3000" spc="-25" dirty="0">
                <a:solidFill>
                  <a:srgbClr val="001F21"/>
                </a:solidFill>
                <a:latin typeface="Trebuchet MS"/>
                <a:cs typeface="Trebuchet MS"/>
              </a:rPr>
              <a:t> </a:t>
            </a:r>
            <a:r>
              <a:rPr sz="3000" spc="-175" dirty="0">
                <a:solidFill>
                  <a:srgbClr val="001F21"/>
                </a:solidFill>
                <a:latin typeface="Trebuchet MS"/>
                <a:cs typeface="Trebuchet MS"/>
              </a:rPr>
              <a:t>and</a:t>
            </a:r>
            <a:r>
              <a:rPr sz="3000" spc="-50" dirty="0">
                <a:solidFill>
                  <a:srgbClr val="001F21"/>
                </a:solidFill>
                <a:latin typeface="Trebuchet MS"/>
                <a:cs typeface="Trebuchet MS"/>
              </a:rPr>
              <a:t> </a:t>
            </a:r>
            <a:r>
              <a:rPr sz="3000" spc="-180" dirty="0">
                <a:solidFill>
                  <a:srgbClr val="001F21"/>
                </a:solidFill>
                <a:latin typeface="Trebuchet MS"/>
                <a:cs typeface="Trebuchet MS"/>
              </a:rPr>
              <a:t>builds</a:t>
            </a:r>
            <a:r>
              <a:rPr sz="3000" spc="50" dirty="0">
                <a:solidFill>
                  <a:srgbClr val="001F21"/>
                </a:solidFill>
                <a:latin typeface="Trebuchet MS"/>
                <a:cs typeface="Trebuchet MS"/>
              </a:rPr>
              <a:t> </a:t>
            </a:r>
            <a:r>
              <a:rPr sz="3000" dirty="0">
                <a:solidFill>
                  <a:srgbClr val="001F21"/>
                </a:solidFill>
                <a:latin typeface="Trebuchet MS"/>
                <a:cs typeface="Trebuchet MS"/>
              </a:rPr>
              <a:t>a</a:t>
            </a:r>
            <a:r>
              <a:rPr sz="3000" spc="-50" dirty="0">
                <a:solidFill>
                  <a:srgbClr val="001F21"/>
                </a:solidFill>
                <a:latin typeface="Trebuchet MS"/>
                <a:cs typeface="Trebuchet MS"/>
              </a:rPr>
              <a:t> </a:t>
            </a:r>
            <a:r>
              <a:rPr sz="3000" spc="-85" dirty="0">
                <a:solidFill>
                  <a:srgbClr val="001F21"/>
                </a:solidFill>
                <a:latin typeface="Trebuchet MS"/>
                <a:cs typeface="Trebuchet MS"/>
              </a:rPr>
              <a:t>neural </a:t>
            </a:r>
            <a:r>
              <a:rPr sz="3000" spc="-135" dirty="0">
                <a:solidFill>
                  <a:srgbClr val="001F21"/>
                </a:solidFill>
                <a:latin typeface="Trebuchet MS"/>
                <a:cs typeface="Trebuchet MS"/>
              </a:rPr>
              <a:t>network.</a:t>
            </a:r>
            <a:r>
              <a:rPr sz="3000" spc="-90" dirty="0">
                <a:solidFill>
                  <a:srgbClr val="001F21"/>
                </a:solidFill>
                <a:latin typeface="Trebuchet MS"/>
                <a:cs typeface="Trebuchet MS"/>
              </a:rPr>
              <a:t> </a:t>
            </a:r>
            <a:r>
              <a:rPr sz="3000" spc="-125" dirty="0">
                <a:solidFill>
                  <a:srgbClr val="001F21"/>
                </a:solidFill>
                <a:latin typeface="Trebuchet MS"/>
                <a:cs typeface="Trebuchet MS"/>
              </a:rPr>
              <a:t>The</a:t>
            </a:r>
            <a:r>
              <a:rPr sz="3000" spc="-100" dirty="0">
                <a:solidFill>
                  <a:srgbClr val="001F21"/>
                </a:solidFill>
                <a:latin typeface="Trebuchet MS"/>
                <a:cs typeface="Trebuchet MS"/>
              </a:rPr>
              <a:t> </a:t>
            </a:r>
            <a:r>
              <a:rPr sz="3000" spc="-135" dirty="0">
                <a:solidFill>
                  <a:srgbClr val="001F21"/>
                </a:solidFill>
                <a:latin typeface="Trebuchet MS"/>
                <a:cs typeface="Trebuchet MS"/>
              </a:rPr>
              <a:t>model</a:t>
            </a:r>
            <a:r>
              <a:rPr sz="3000" spc="-90" dirty="0">
                <a:solidFill>
                  <a:srgbClr val="001F21"/>
                </a:solidFill>
                <a:latin typeface="Trebuchet MS"/>
                <a:cs typeface="Trebuchet MS"/>
              </a:rPr>
              <a:t> </a:t>
            </a:r>
            <a:r>
              <a:rPr sz="3000" spc="-114" dirty="0">
                <a:solidFill>
                  <a:srgbClr val="001F21"/>
                </a:solidFill>
                <a:latin typeface="Trebuchet MS"/>
                <a:cs typeface="Trebuchet MS"/>
              </a:rPr>
              <a:t>is</a:t>
            </a:r>
            <a:r>
              <a:rPr sz="3000" spc="-110" dirty="0">
                <a:solidFill>
                  <a:srgbClr val="001F21"/>
                </a:solidFill>
                <a:latin typeface="Trebuchet MS"/>
                <a:cs typeface="Trebuchet MS"/>
              </a:rPr>
              <a:t> </a:t>
            </a:r>
            <a:r>
              <a:rPr sz="3000" spc="-130" dirty="0">
                <a:solidFill>
                  <a:srgbClr val="001F21"/>
                </a:solidFill>
                <a:latin typeface="Trebuchet MS"/>
                <a:cs typeface="Trebuchet MS"/>
              </a:rPr>
              <a:t>trained</a:t>
            </a:r>
            <a:r>
              <a:rPr sz="3000" spc="-95" dirty="0">
                <a:solidFill>
                  <a:srgbClr val="001F21"/>
                </a:solidFill>
                <a:latin typeface="Trebuchet MS"/>
                <a:cs typeface="Trebuchet MS"/>
              </a:rPr>
              <a:t> </a:t>
            </a:r>
            <a:r>
              <a:rPr sz="3000" spc="-135" dirty="0">
                <a:solidFill>
                  <a:srgbClr val="001F21"/>
                </a:solidFill>
                <a:latin typeface="Trebuchet MS"/>
                <a:cs typeface="Trebuchet MS"/>
              </a:rPr>
              <a:t>for</a:t>
            </a:r>
            <a:r>
              <a:rPr sz="3000" spc="-90" dirty="0">
                <a:solidFill>
                  <a:srgbClr val="001F21"/>
                </a:solidFill>
                <a:latin typeface="Trebuchet MS"/>
                <a:cs typeface="Trebuchet MS"/>
              </a:rPr>
              <a:t> </a:t>
            </a:r>
            <a:r>
              <a:rPr sz="3000" spc="-150" dirty="0">
                <a:solidFill>
                  <a:srgbClr val="001F21"/>
                </a:solidFill>
                <a:latin typeface="Trebuchet MS"/>
                <a:cs typeface="Trebuchet MS"/>
              </a:rPr>
              <a:t>50</a:t>
            </a:r>
            <a:r>
              <a:rPr sz="3000" spc="-75" dirty="0">
                <a:solidFill>
                  <a:srgbClr val="001F21"/>
                </a:solidFill>
                <a:latin typeface="Trebuchet MS"/>
                <a:cs typeface="Trebuchet MS"/>
              </a:rPr>
              <a:t> </a:t>
            </a:r>
            <a:r>
              <a:rPr sz="3000" spc="-130" dirty="0">
                <a:solidFill>
                  <a:srgbClr val="001F21"/>
                </a:solidFill>
                <a:latin typeface="Trebuchet MS"/>
                <a:cs typeface="Trebuchet MS"/>
              </a:rPr>
              <a:t>epochs</a:t>
            </a:r>
            <a:r>
              <a:rPr lang="en-US" sz="3000" spc="-130" dirty="0">
                <a:solidFill>
                  <a:srgbClr val="001F21"/>
                </a:solidFill>
                <a:latin typeface="Trebuchet MS"/>
                <a:cs typeface="Trebuchet MS"/>
              </a:rPr>
              <a:t> depends on the dataset</a:t>
            </a:r>
            <a:r>
              <a:rPr sz="3000" spc="-80" dirty="0">
                <a:solidFill>
                  <a:srgbClr val="001F21"/>
                </a:solidFill>
                <a:latin typeface="Trebuchet MS"/>
                <a:cs typeface="Trebuchet MS"/>
              </a:rPr>
              <a:t>.</a:t>
            </a:r>
            <a:r>
              <a:rPr sz="3000" spc="85" dirty="0">
                <a:solidFill>
                  <a:srgbClr val="001F21"/>
                </a:solidFill>
                <a:latin typeface="Trebuchet MS"/>
                <a:cs typeface="Trebuchet MS"/>
              </a:rPr>
              <a:t> </a:t>
            </a:r>
            <a:r>
              <a:rPr lang="en-US" sz="3000" spc="85" dirty="0">
                <a:solidFill>
                  <a:srgbClr val="001F21"/>
                </a:solidFill>
                <a:latin typeface="Trebuchet MS"/>
                <a:cs typeface="Trebuchet MS"/>
              </a:rPr>
              <a:t>At last </a:t>
            </a:r>
            <a:r>
              <a:rPr sz="3000" spc="-145" dirty="0">
                <a:solidFill>
                  <a:srgbClr val="001F21"/>
                </a:solidFill>
                <a:latin typeface="Trebuchet MS"/>
                <a:cs typeface="Trebuchet MS"/>
              </a:rPr>
              <a:t>t</a:t>
            </a:r>
            <a:r>
              <a:rPr sz="3000" spc="-114" dirty="0">
                <a:solidFill>
                  <a:srgbClr val="001F21"/>
                </a:solidFill>
                <a:latin typeface="Trebuchet MS"/>
                <a:cs typeface="Trebuchet MS"/>
              </a:rPr>
              <a:t>h</a:t>
            </a:r>
            <a:r>
              <a:rPr sz="3000" spc="-10" dirty="0">
                <a:solidFill>
                  <a:srgbClr val="001F21"/>
                </a:solidFill>
                <a:latin typeface="Trebuchet MS"/>
                <a:cs typeface="Trebuchet MS"/>
              </a:rPr>
              <a:t>e</a:t>
            </a:r>
            <a:r>
              <a:rPr sz="3000" spc="-200" dirty="0">
                <a:solidFill>
                  <a:srgbClr val="001F21"/>
                </a:solidFill>
                <a:latin typeface="Trebuchet MS"/>
                <a:cs typeface="Trebuchet MS"/>
              </a:rPr>
              <a:t> </a:t>
            </a:r>
            <a:r>
              <a:rPr sz="3000" spc="-125" dirty="0">
                <a:solidFill>
                  <a:srgbClr val="001F21"/>
                </a:solidFill>
                <a:latin typeface="Trebuchet MS"/>
                <a:cs typeface="Trebuchet MS"/>
              </a:rPr>
              <a:t>trained</a:t>
            </a:r>
            <a:r>
              <a:rPr sz="3000" spc="-360" dirty="0">
                <a:solidFill>
                  <a:srgbClr val="001F21"/>
                </a:solidFill>
                <a:latin typeface="Trebuchet MS"/>
                <a:cs typeface="Trebuchet MS"/>
              </a:rPr>
              <a:t> </a:t>
            </a:r>
            <a:r>
              <a:rPr sz="3000" spc="-120" dirty="0">
                <a:solidFill>
                  <a:srgbClr val="001F21"/>
                </a:solidFill>
                <a:latin typeface="Trebuchet MS"/>
                <a:cs typeface="Trebuchet MS"/>
              </a:rPr>
              <a:t>model</a:t>
            </a:r>
            <a:r>
              <a:rPr sz="3000" spc="-415" dirty="0">
                <a:solidFill>
                  <a:srgbClr val="001F21"/>
                </a:solidFill>
                <a:latin typeface="Trebuchet MS"/>
                <a:cs typeface="Trebuchet MS"/>
              </a:rPr>
              <a:t> </a:t>
            </a:r>
            <a:r>
              <a:rPr sz="3000" spc="-65" dirty="0">
                <a:solidFill>
                  <a:srgbClr val="001F21"/>
                </a:solidFill>
                <a:latin typeface="Trebuchet MS"/>
                <a:cs typeface="Trebuchet MS"/>
              </a:rPr>
              <a:t>is</a:t>
            </a:r>
            <a:r>
              <a:rPr sz="3000" spc="-265" dirty="0">
                <a:solidFill>
                  <a:srgbClr val="001F21"/>
                </a:solidFill>
                <a:latin typeface="Trebuchet MS"/>
                <a:cs typeface="Trebuchet MS"/>
              </a:rPr>
              <a:t> </a:t>
            </a:r>
            <a:r>
              <a:rPr sz="3000" spc="-10" dirty="0">
                <a:solidFill>
                  <a:srgbClr val="001F21"/>
                </a:solidFill>
                <a:latin typeface="Trebuchet MS"/>
                <a:cs typeface="Trebuchet MS"/>
              </a:rPr>
              <a:t>saved.</a:t>
            </a:r>
            <a:endParaRPr sz="3000" dirty="0">
              <a:latin typeface="Trebuchet MS"/>
              <a:cs typeface="Trebuchet MS"/>
            </a:endParaRPr>
          </a:p>
        </p:txBody>
      </p:sp>
      <p:pic>
        <p:nvPicPr>
          <p:cNvPr id="4098" name="Picture 2" descr="A guide to Supervised Learning. In the realm of artificial intelligence… |  by Neha Gupta | Medium">
            <a:extLst>
              <a:ext uri="{FF2B5EF4-FFF2-40B4-BE49-F238E27FC236}">
                <a16:creationId xmlns:a16="http://schemas.microsoft.com/office/drawing/2014/main" id="{153FFF65-9BEC-948B-3D1D-62F117AC39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2223321"/>
            <a:ext cx="5877864" cy="330629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D3066F2-0107-C46B-C9C8-83F41A5886FB}"/>
              </a:ext>
            </a:extLst>
          </p:cNvPr>
          <p:cNvSpPr/>
          <p:nvPr/>
        </p:nvSpPr>
        <p:spPr>
          <a:xfrm>
            <a:off x="10439400" y="2057400"/>
            <a:ext cx="1600200" cy="100412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12189460" y="0"/>
                </a:lnTo>
                <a:lnTo>
                  <a:pt x="12189460" y="1270"/>
                </a:lnTo>
                <a:lnTo>
                  <a:pt x="12189460" y="1524"/>
                </a:lnTo>
                <a:lnTo>
                  <a:pt x="12189460" y="5334"/>
                </a:lnTo>
                <a:lnTo>
                  <a:pt x="12189460" y="6855460"/>
                </a:lnTo>
                <a:lnTo>
                  <a:pt x="5334" y="6855460"/>
                </a:lnTo>
                <a:lnTo>
                  <a:pt x="5334" y="5334"/>
                </a:lnTo>
                <a:lnTo>
                  <a:pt x="12189460" y="5334"/>
                </a:lnTo>
                <a:lnTo>
                  <a:pt x="12189460" y="1524"/>
                </a:lnTo>
                <a:lnTo>
                  <a:pt x="5334" y="1524"/>
                </a:lnTo>
                <a:lnTo>
                  <a:pt x="3683" y="3175"/>
                </a:lnTo>
                <a:lnTo>
                  <a:pt x="3683" y="1270"/>
                </a:lnTo>
                <a:lnTo>
                  <a:pt x="12189460" y="1270"/>
                </a:lnTo>
                <a:lnTo>
                  <a:pt x="12189460" y="0"/>
                </a:lnTo>
                <a:lnTo>
                  <a:pt x="0" y="0"/>
                </a:lnTo>
                <a:lnTo>
                  <a:pt x="0" y="1270"/>
                </a:lnTo>
                <a:lnTo>
                  <a:pt x="0" y="5080"/>
                </a:lnTo>
                <a:lnTo>
                  <a:pt x="0" y="6855473"/>
                </a:lnTo>
                <a:lnTo>
                  <a:pt x="0" y="6858000"/>
                </a:lnTo>
                <a:lnTo>
                  <a:pt x="2794" y="6858000"/>
                </a:lnTo>
                <a:lnTo>
                  <a:pt x="2794" y="6856730"/>
                </a:lnTo>
                <a:lnTo>
                  <a:pt x="4064" y="6858000"/>
                </a:lnTo>
                <a:lnTo>
                  <a:pt x="5334" y="6858000"/>
                </a:lnTo>
                <a:lnTo>
                  <a:pt x="12189460" y="6858000"/>
                </a:lnTo>
                <a:lnTo>
                  <a:pt x="12190730" y="6858000"/>
                </a:lnTo>
                <a:lnTo>
                  <a:pt x="12191352" y="6858000"/>
                </a:lnTo>
                <a:lnTo>
                  <a:pt x="12192000" y="6858000"/>
                </a:lnTo>
                <a:lnTo>
                  <a:pt x="12192000" y="6856730"/>
                </a:lnTo>
                <a:lnTo>
                  <a:pt x="12191352" y="6857378"/>
                </a:lnTo>
                <a:lnTo>
                  <a:pt x="12191352" y="6856730"/>
                </a:lnTo>
                <a:lnTo>
                  <a:pt x="12192000" y="6856730"/>
                </a:lnTo>
                <a:lnTo>
                  <a:pt x="12192000" y="4064"/>
                </a:lnTo>
                <a:lnTo>
                  <a:pt x="12192000" y="3810"/>
                </a:lnTo>
                <a:lnTo>
                  <a:pt x="12192000" y="1524"/>
                </a:lnTo>
                <a:lnTo>
                  <a:pt x="12191746" y="1524"/>
                </a:lnTo>
                <a:lnTo>
                  <a:pt x="12191746" y="3810"/>
                </a:lnTo>
                <a:lnTo>
                  <a:pt x="12190476" y="3810"/>
                </a:lnTo>
                <a:lnTo>
                  <a:pt x="12190476" y="2540"/>
                </a:lnTo>
                <a:lnTo>
                  <a:pt x="12191746" y="3810"/>
                </a:lnTo>
                <a:lnTo>
                  <a:pt x="12191746" y="1524"/>
                </a:lnTo>
                <a:lnTo>
                  <a:pt x="12190476" y="1524"/>
                </a:lnTo>
                <a:lnTo>
                  <a:pt x="12190476" y="1270"/>
                </a:lnTo>
                <a:lnTo>
                  <a:pt x="12192000" y="1270"/>
                </a:lnTo>
                <a:lnTo>
                  <a:pt x="12192000"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441959" y="609600"/>
            <a:ext cx="11308080" cy="1008609"/>
          </a:xfrm>
          <a:prstGeom prst="rect">
            <a:avLst/>
          </a:prstGeom>
          <a:solidFill>
            <a:srgbClr val="001F21"/>
          </a:solidFill>
        </p:spPr>
        <p:txBody>
          <a:bodyPr vert="horz" wrap="square" lIns="0" tIns="175895" rIns="0" bIns="0" rtlCol="0">
            <a:spAutoFit/>
          </a:bodyPr>
          <a:lstStyle/>
          <a:p>
            <a:pPr marR="71755" algn="ctr">
              <a:lnSpc>
                <a:spcPct val="100000"/>
              </a:lnSpc>
              <a:spcBef>
                <a:spcPts val="1385"/>
              </a:spcBef>
            </a:pPr>
            <a:r>
              <a:rPr lang="en-US" b="0" spc="80" dirty="0">
                <a:solidFill>
                  <a:srgbClr val="FFFFFF"/>
                </a:solidFill>
                <a:latin typeface="Trebuchet MS"/>
                <a:cs typeface="Trebuchet MS"/>
              </a:rPr>
              <a:t>1.3-</a:t>
            </a:r>
            <a:r>
              <a:rPr b="0" spc="80" dirty="0">
                <a:solidFill>
                  <a:srgbClr val="FFFFFF"/>
                </a:solidFill>
                <a:latin typeface="Trebuchet MS"/>
                <a:cs typeface="Trebuchet MS"/>
              </a:rPr>
              <a:t>EVALUATION</a:t>
            </a:r>
            <a:r>
              <a:rPr b="0" spc="140" dirty="0">
                <a:solidFill>
                  <a:srgbClr val="FFFFFF"/>
                </a:solidFill>
                <a:latin typeface="Trebuchet MS"/>
                <a:cs typeface="Trebuchet MS"/>
              </a:rPr>
              <a:t> </a:t>
            </a:r>
            <a:r>
              <a:rPr b="0" dirty="0">
                <a:solidFill>
                  <a:srgbClr val="FFFFFF"/>
                </a:solidFill>
                <a:latin typeface="Trebuchet MS"/>
                <a:cs typeface="Trebuchet MS"/>
              </a:rPr>
              <a:t>OF</a:t>
            </a:r>
            <a:r>
              <a:rPr b="0" spc="305" dirty="0">
                <a:solidFill>
                  <a:srgbClr val="FFFFFF"/>
                </a:solidFill>
                <a:latin typeface="Trebuchet MS"/>
                <a:cs typeface="Trebuchet MS"/>
              </a:rPr>
              <a:t> </a:t>
            </a:r>
            <a:r>
              <a:rPr b="0" spc="165" dirty="0">
                <a:solidFill>
                  <a:srgbClr val="FFFFFF"/>
                </a:solidFill>
                <a:latin typeface="Trebuchet MS"/>
                <a:cs typeface="Trebuchet MS"/>
              </a:rPr>
              <a:t>MODEL</a:t>
            </a:r>
          </a:p>
        </p:txBody>
      </p:sp>
      <p:sp>
        <p:nvSpPr>
          <p:cNvPr id="4" name="object 4"/>
          <p:cNvSpPr txBox="1"/>
          <p:nvPr/>
        </p:nvSpPr>
        <p:spPr>
          <a:xfrm>
            <a:off x="5634873" y="1828800"/>
            <a:ext cx="5806441" cy="4631396"/>
          </a:xfrm>
          <a:prstGeom prst="rect">
            <a:avLst/>
          </a:prstGeom>
        </p:spPr>
        <p:txBody>
          <a:bodyPr vert="horz" wrap="square" lIns="0" tIns="14605" rIns="0" bIns="0" rtlCol="0">
            <a:spAutoFit/>
          </a:bodyPr>
          <a:lstStyle/>
          <a:p>
            <a:pPr marL="12700" marR="5080" algn="just" rtl="0">
              <a:lnSpc>
                <a:spcPct val="99600"/>
              </a:lnSpc>
              <a:spcBef>
                <a:spcPts val="115"/>
              </a:spcBef>
            </a:pPr>
            <a:r>
              <a:rPr lang="en-US" altLang="en-US" sz="3000" spc="-20" dirty="0">
                <a:solidFill>
                  <a:srgbClr val="001F21"/>
                </a:solidFill>
                <a:latin typeface="Trebuchet MS"/>
              </a:rPr>
              <a:t>In this phase, we are evaluating our saved model and makes predictions on the test data. It converts probabilities into binary predictions using a threshold of 0.5. The model's performance is assessed using a confusion matrix and a classification report. These metrics provide insights into accuracy, precision. </a:t>
            </a:r>
          </a:p>
        </p:txBody>
      </p:sp>
      <p:pic>
        <p:nvPicPr>
          <p:cNvPr id="1030" name="Picture 6" descr="Model Evaluation Techniques in Machine Learning | by Fatmanurkutlu | Medium">
            <a:extLst>
              <a:ext uri="{FF2B5EF4-FFF2-40B4-BE49-F238E27FC236}">
                <a16:creationId xmlns:a16="http://schemas.microsoft.com/office/drawing/2014/main" id="{97D36B53-E4D3-1CFB-ED9A-C05F7E9B26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050" y="1981200"/>
            <a:ext cx="5204459" cy="31780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12189460" y="0"/>
                </a:lnTo>
                <a:lnTo>
                  <a:pt x="12189460" y="1270"/>
                </a:lnTo>
                <a:lnTo>
                  <a:pt x="12189460" y="1524"/>
                </a:lnTo>
                <a:lnTo>
                  <a:pt x="12189460" y="5334"/>
                </a:lnTo>
                <a:lnTo>
                  <a:pt x="12189460" y="6855460"/>
                </a:lnTo>
                <a:lnTo>
                  <a:pt x="5334" y="6855460"/>
                </a:lnTo>
                <a:lnTo>
                  <a:pt x="5334" y="5334"/>
                </a:lnTo>
                <a:lnTo>
                  <a:pt x="12189460" y="5334"/>
                </a:lnTo>
                <a:lnTo>
                  <a:pt x="12189460" y="1524"/>
                </a:lnTo>
                <a:lnTo>
                  <a:pt x="5334" y="1524"/>
                </a:lnTo>
                <a:lnTo>
                  <a:pt x="3683" y="3175"/>
                </a:lnTo>
                <a:lnTo>
                  <a:pt x="3683" y="1270"/>
                </a:lnTo>
                <a:lnTo>
                  <a:pt x="12189460" y="1270"/>
                </a:lnTo>
                <a:lnTo>
                  <a:pt x="12189460" y="0"/>
                </a:lnTo>
                <a:lnTo>
                  <a:pt x="0" y="0"/>
                </a:lnTo>
                <a:lnTo>
                  <a:pt x="0" y="1270"/>
                </a:lnTo>
                <a:lnTo>
                  <a:pt x="0" y="5080"/>
                </a:lnTo>
                <a:lnTo>
                  <a:pt x="0" y="6855473"/>
                </a:lnTo>
                <a:lnTo>
                  <a:pt x="0" y="6858000"/>
                </a:lnTo>
                <a:lnTo>
                  <a:pt x="2794" y="6858000"/>
                </a:lnTo>
                <a:lnTo>
                  <a:pt x="2794" y="6856730"/>
                </a:lnTo>
                <a:lnTo>
                  <a:pt x="4064" y="6858000"/>
                </a:lnTo>
                <a:lnTo>
                  <a:pt x="5334" y="6858000"/>
                </a:lnTo>
                <a:lnTo>
                  <a:pt x="12189460" y="6858000"/>
                </a:lnTo>
                <a:lnTo>
                  <a:pt x="12190730" y="6858000"/>
                </a:lnTo>
                <a:lnTo>
                  <a:pt x="12191352" y="6858000"/>
                </a:lnTo>
                <a:lnTo>
                  <a:pt x="12192000" y="6858000"/>
                </a:lnTo>
                <a:lnTo>
                  <a:pt x="12192000" y="6856730"/>
                </a:lnTo>
                <a:lnTo>
                  <a:pt x="12191352" y="6857378"/>
                </a:lnTo>
                <a:lnTo>
                  <a:pt x="12191352" y="6856730"/>
                </a:lnTo>
                <a:lnTo>
                  <a:pt x="12192000" y="6856730"/>
                </a:lnTo>
                <a:lnTo>
                  <a:pt x="12192000" y="4064"/>
                </a:lnTo>
                <a:lnTo>
                  <a:pt x="12192000" y="3810"/>
                </a:lnTo>
                <a:lnTo>
                  <a:pt x="12192000" y="1524"/>
                </a:lnTo>
                <a:lnTo>
                  <a:pt x="12191746" y="1524"/>
                </a:lnTo>
                <a:lnTo>
                  <a:pt x="12191746" y="3810"/>
                </a:lnTo>
                <a:lnTo>
                  <a:pt x="12190476" y="3810"/>
                </a:lnTo>
                <a:lnTo>
                  <a:pt x="12190476" y="2540"/>
                </a:lnTo>
                <a:lnTo>
                  <a:pt x="12191746" y="3810"/>
                </a:lnTo>
                <a:lnTo>
                  <a:pt x="12191746" y="1524"/>
                </a:lnTo>
                <a:lnTo>
                  <a:pt x="12190476" y="1524"/>
                </a:lnTo>
                <a:lnTo>
                  <a:pt x="12190476" y="1270"/>
                </a:lnTo>
                <a:lnTo>
                  <a:pt x="12192000" y="1270"/>
                </a:lnTo>
                <a:lnTo>
                  <a:pt x="12192000"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441959" y="609600"/>
            <a:ext cx="11308080" cy="1008609"/>
          </a:xfrm>
          <a:prstGeom prst="rect">
            <a:avLst/>
          </a:prstGeom>
          <a:solidFill>
            <a:srgbClr val="001F21"/>
          </a:solidFill>
        </p:spPr>
        <p:txBody>
          <a:bodyPr vert="horz" wrap="square" lIns="0" tIns="175895" rIns="0" bIns="0" rtlCol="0">
            <a:spAutoFit/>
          </a:bodyPr>
          <a:lstStyle/>
          <a:p>
            <a:pPr marR="23495" algn="ctr">
              <a:lnSpc>
                <a:spcPct val="100000"/>
              </a:lnSpc>
              <a:spcBef>
                <a:spcPts val="1385"/>
              </a:spcBef>
            </a:pPr>
            <a:r>
              <a:rPr lang="en-US" b="0" spc="35" dirty="0">
                <a:solidFill>
                  <a:srgbClr val="FFFFFF"/>
                </a:solidFill>
                <a:latin typeface="Trebuchet MS"/>
                <a:cs typeface="Trebuchet MS"/>
              </a:rPr>
              <a:t>1.4-DEPLOYMENT</a:t>
            </a:r>
            <a:endParaRPr b="0" spc="35" dirty="0">
              <a:solidFill>
                <a:srgbClr val="FFFFFF"/>
              </a:solidFill>
              <a:latin typeface="Trebuchet MS"/>
              <a:cs typeface="Trebuchet MS"/>
            </a:endParaRPr>
          </a:p>
        </p:txBody>
      </p:sp>
      <p:sp>
        <p:nvSpPr>
          <p:cNvPr id="4" name="object 4"/>
          <p:cNvSpPr txBox="1"/>
          <p:nvPr/>
        </p:nvSpPr>
        <p:spPr>
          <a:xfrm>
            <a:off x="659383" y="2901950"/>
            <a:ext cx="10971530" cy="2321789"/>
          </a:xfrm>
          <a:prstGeom prst="rect">
            <a:avLst/>
          </a:prstGeom>
        </p:spPr>
        <p:txBody>
          <a:bodyPr vert="horz" wrap="square" lIns="0" tIns="13335" rIns="0" bIns="0" rtlCol="0">
            <a:spAutoFit/>
          </a:bodyPr>
          <a:lstStyle/>
          <a:p>
            <a:pPr marL="12700" marR="5080" algn="just" rtl="0">
              <a:lnSpc>
                <a:spcPct val="99600"/>
              </a:lnSpc>
              <a:spcBef>
                <a:spcPts val="115"/>
              </a:spcBef>
            </a:pPr>
            <a:r>
              <a:rPr lang="en-US" sz="3000" spc="-20" dirty="0">
                <a:solidFill>
                  <a:srgbClr val="001F21"/>
                </a:solidFill>
                <a:latin typeface="Trebuchet MS"/>
              </a:rPr>
              <a:t>Developing a </a:t>
            </a:r>
            <a:r>
              <a:rPr sz="3000" spc="-20" dirty="0">
                <a:solidFill>
                  <a:srgbClr val="001F21"/>
                </a:solidFill>
                <a:latin typeface="Trebuchet MS"/>
              </a:rPr>
              <a:t>Flask app for real-time drowsiness detection using a webcam.</a:t>
            </a:r>
            <a:r>
              <a:rPr lang="en-US" sz="3000" spc="-20" dirty="0">
                <a:solidFill>
                  <a:srgbClr val="001F21"/>
                </a:solidFill>
                <a:latin typeface="Trebuchet MS"/>
              </a:rPr>
              <a:t> The Flask app provides a web interface. </a:t>
            </a:r>
            <a:r>
              <a:rPr sz="3000" spc="-20" dirty="0">
                <a:solidFill>
                  <a:srgbClr val="001F21"/>
                </a:solidFill>
                <a:latin typeface="Trebuchet MS"/>
              </a:rPr>
              <a:t>It processes video frames with Mediapipe to extract EAR and MAR, </a:t>
            </a:r>
            <a:r>
              <a:rPr lang="en-US" sz="3000" spc="-20" dirty="0">
                <a:solidFill>
                  <a:srgbClr val="001F21"/>
                </a:solidFill>
                <a:latin typeface="Trebuchet MS"/>
              </a:rPr>
              <a:t>Passes </a:t>
            </a:r>
            <a:r>
              <a:rPr sz="3000" spc="-20" dirty="0">
                <a:solidFill>
                  <a:srgbClr val="001F21"/>
                </a:solidFill>
                <a:latin typeface="Trebuchet MS"/>
              </a:rPr>
              <a:t>them to a pre-trained model. If drowsiness is detected, a </a:t>
            </a:r>
            <a:r>
              <a:rPr lang="en-US" sz="3000" spc="-20" dirty="0">
                <a:solidFill>
                  <a:srgbClr val="001F21"/>
                </a:solidFill>
                <a:latin typeface="Trebuchet MS"/>
              </a:rPr>
              <a:t>Alarm </a:t>
            </a:r>
            <a:r>
              <a:rPr sz="3000" spc="-20" dirty="0">
                <a:solidFill>
                  <a:srgbClr val="001F21"/>
                </a:solidFill>
                <a:latin typeface="Trebuchet MS"/>
              </a:rPr>
              <a:t>is</a:t>
            </a:r>
            <a:r>
              <a:rPr lang="en-US" sz="3000" spc="-20" dirty="0">
                <a:solidFill>
                  <a:srgbClr val="001F21"/>
                </a:solidFill>
                <a:latin typeface="Trebuchet MS"/>
              </a:rPr>
              <a:t> triggered</a:t>
            </a:r>
            <a:r>
              <a:rPr sz="3000" spc="-20" dirty="0">
                <a:solidFill>
                  <a:srgbClr val="001F21"/>
                </a:solidFill>
                <a:latin typeface="Trebuchet MS"/>
              </a:rPr>
              <a:t>. </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EDEDCEC5-C6E7-BA9B-F39F-8D1C4845A840}"/>
            </a:ext>
          </a:extLst>
        </p:cNvPr>
        <p:cNvGrpSpPr/>
        <p:nvPr/>
      </p:nvGrpSpPr>
      <p:grpSpPr>
        <a:xfrm>
          <a:off x="0" y="0"/>
          <a:ext cx="0" cy="0"/>
          <a:chOff x="0" y="0"/>
          <a:chExt cx="0" cy="0"/>
        </a:xfrm>
      </p:grpSpPr>
      <p:sp>
        <p:nvSpPr>
          <p:cNvPr id="7" name="object 3">
            <a:extLst>
              <a:ext uri="{FF2B5EF4-FFF2-40B4-BE49-F238E27FC236}">
                <a16:creationId xmlns:a16="http://schemas.microsoft.com/office/drawing/2014/main" id="{EBF89F87-C7FB-6948-3B4A-2331A832C9D3}"/>
              </a:ext>
            </a:extLst>
          </p:cNvPr>
          <p:cNvSpPr txBox="1">
            <a:spLocks/>
          </p:cNvSpPr>
          <p:nvPr/>
        </p:nvSpPr>
        <p:spPr>
          <a:xfrm>
            <a:off x="-32327" y="903629"/>
            <a:ext cx="12203545" cy="5050742"/>
          </a:xfrm>
          <a:prstGeom prst="rect">
            <a:avLst/>
          </a:prstGeom>
          <a:solidFill>
            <a:srgbClr val="001F21"/>
          </a:solidFill>
        </p:spPr>
        <p:txBody>
          <a:bodyPr vert="horz" wrap="square" lIns="0" tIns="175895" rIns="0" bIns="0" rtlCol="0">
            <a:spAutoFit/>
          </a:bodyPr>
          <a:lstStyle>
            <a:lvl1pPr>
              <a:defRPr>
                <a:latin typeface="+mj-lt"/>
                <a:ea typeface="+mj-ea"/>
                <a:cs typeface="+mj-cs"/>
              </a:defRPr>
            </a:lvl1pPr>
          </a:lstStyle>
          <a:p>
            <a:pPr marR="23495" algn="ctr">
              <a:spcBef>
                <a:spcPts val="1385"/>
              </a:spcBef>
            </a:pPr>
            <a:r>
              <a:rPr lang="en-US" sz="5400" spc="35" dirty="0">
                <a:solidFill>
                  <a:srgbClr val="FFFFFF"/>
                </a:solidFill>
                <a:latin typeface="Trebuchet MS"/>
              </a:rPr>
              <a:t>2.0 UML DIAGRAMS</a:t>
            </a:r>
          </a:p>
          <a:p>
            <a:pPr marR="23495" algn="l">
              <a:spcBef>
                <a:spcPts val="1385"/>
              </a:spcBef>
            </a:pPr>
            <a:r>
              <a:rPr lang="en-US" sz="5400" spc="35" dirty="0">
                <a:solidFill>
                  <a:srgbClr val="FFFFFF"/>
                </a:solidFill>
                <a:latin typeface="Trebuchet MS"/>
              </a:rPr>
              <a:t>2.1 USE CASE DIAGRAM</a:t>
            </a:r>
          </a:p>
          <a:p>
            <a:pPr marR="23495" algn="l">
              <a:spcBef>
                <a:spcPts val="1385"/>
              </a:spcBef>
            </a:pPr>
            <a:r>
              <a:rPr lang="en-US" sz="5400" spc="35" dirty="0">
                <a:solidFill>
                  <a:srgbClr val="FFFFFF"/>
                </a:solidFill>
                <a:latin typeface="Trebuchet MS"/>
              </a:rPr>
              <a:t>2.2 SEQUENCE DIAGRAM</a:t>
            </a:r>
          </a:p>
          <a:p>
            <a:pPr marR="23495" algn="l">
              <a:spcBef>
                <a:spcPts val="1385"/>
              </a:spcBef>
            </a:pPr>
            <a:r>
              <a:rPr lang="en-US" sz="5400" spc="35" dirty="0">
                <a:solidFill>
                  <a:srgbClr val="FFFFFF"/>
                </a:solidFill>
                <a:latin typeface="Trebuchet MS"/>
              </a:rPr>
              <a:t>2.3 CLASS DIAGRAM</a:t>
            </a:r>
          </a:p>
          <a:p>
            <a:pPr marR="23495" algn="l">
              <a:spcBef>
                <a:spcPts val="1385"/>
              </a:spcBef>
            </a:pPr>
            <a:r>
              <a:rPr lang="en-US" sz="5400" spc="35" dirty="0">
                <a:solidFill>
                  <a:srgbClr val="FFFFFF"/>
                </a:solidFill>
                <a:latin typeface="Trebuchet MS"/>
              </a:rPr>
              <a:t>2.4 ACTIVITY DIAGRAM</a:t>
            </a:r>
          </a:p>
        </p:txBody>
      </p:sp>
      <p:pic>
        <p:nvPicPr>
          <p:cNvPr id="5122" name="Picture 2">
            <a:extLst>
              <a:ext uri="{FF2B5EF4-FFF2-40B4-BE49-F238E27FC236}">
                <a16:creationId xmlns:a16="http://schemas.microsoft.com/office/drawing/2014/main" id="{55EA6A24-B54D-CABC-2E27-EC621066EE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2362200"/>
            <a:ext cx="5040745" cy="3667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36833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8DED0D96-871C-C621-09E8-DF1B25F03B44}"/>
            </a:ext>
          </a:extLst>
        </p:cNvPr>
        <p:cNvGrpSpPr/>
        <p:nvPr/>
      </p:nvGrpSpPr>
      <p:grpSpPr>
        <a:xfrm>
          <a:off x="0" y="0"/>
          <a:ext cx="0" cy="0"/>
          <a:chOff x="0" y="0"/>
          <a:chExt cx="0" cy="0"/>
        </a:xfrm>
      </p:grpSpPr>
      <p:sp>
        <p:nvSpPr>
          <p:cNvPr id="7" name="object 3">
            <a:extLst>
              <a:ext uri="{FF2B5EF4-FFF2-40B4-BE49-F238E27FC236}">
                <a16:creationId xmlns:a16="http://schemas.microsoft.com/office/drawing/2014/main" id="{C40D0CDB-4D31-EC91-B988-B3B7A2506244}"/>
              </a:ext>
            </a:extLst>
          </p:cNvPr>
          <p:cNvSpPr txBox="1">
            <a:spLocks/>
          </p:cNvSpPr>
          <p:nvPr/>
        </p:nvSpPr>
        <p:spPr>
          <a:xfrm>
            <a:off x="-24797" y="2819400"/>
            <a:ext cx="12203545" cy="1008609"/>
          </a:xfrm>
          <a:prstGeom prst="rect">
            <a:avLst/>
          </a:prstGeom>
          <a:solidFill>
            <a:srgbClr val="001F21"/>
          </a:solidFill>
        </p:spPr>
        <p:txBody>
          <a:bodyPr vert="horz" wrap="square" lIns="0" tIns="175895" rIns="0" bIns="0" rtlCol="0">
            <a:spAutoFit/>
          </a:bodyPr>
          <a:lstStyle>
            <a:lvl1pPr>
              <a:defRPr>
                <a:latin typeface="+mj-lt"/>
                <a:ea typeface="+mj-ea"/>
                <a:cs typeface="+mj-cs"/>
              </a:defRPr>
            </a:lvl1pPr>
          </a:lstStyle>
          <a:p>
            <a:pPr marR="23495" algn="ctr">
              <a:spcBef>
                <a:spcPts val="1385"/>
              </a:spcBef>
            </a:pPr>
            <a:r>
              <a:rPr lang="en-US" sz="5400" spc="35" dirty="0">
                <a:solidFill>
                  <a:srgbClr val="FFFFFF"/>
                </a:solidFill>
                <a:latin typeface="Trebuchet MS"/>
              </a:rPr>
              <a:t>2.1 USE CASE </a:t>
            </a:r>
            <a:r>
              <a:rPr lang="en-US" sz="2000" b="1" spc="35" dirty="0">
                <a:solidFill>
                  <a:srgbClr val="FFFFFF"/>
                </a:solidFill>
                <a:latin typeface="Trebuchet MS"/>
                <a:cs typeface="Trebuchet MS"/>
              </a:rPr>
              <a:t> </a:t>
            </a:r>
            <a:r>
              <a:rPr lang="en-US" sz="5400" spc="35" dirty="0">
                <a:solidFill>
                  <a:srgbClr val="FFFFFF"/>
                </a:solidFill>
                <a:latin typeface="Trebuchet MS"/>
              </a:rPr>
              <a:t>DIAGRAM</a:t>
            </a:r>
          </a:p>
        </p:txBody>
      </p:sp>
    </p:spTree>
    <p:extLst>
      <p:ext uri="{BB962C8B-B14F-4D97-AF65-F5344CB8AC3E}">
        <p14:creationId xmlns:p14="http://schemas.microsoft.com/office/powerpoint/2010/main" val="9071399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TotalTime>
  <Words>470</Words>
  <Application>Microsoft Office PowerPoint</Application>
  <PresentationFormat>Widescreen</PresentationFormat>
  <Paragraphs>90</Paragraphs>
  <Slides>19</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Calibri</vt:lpstr>
      <vt:lpstr>Trebuchet MS</vt:lpstr>
      <vt:lpstr>Office Theme</vt:lpstr>
      <vt:lpstr>DRIVER DROWSINESS DETECTION FOR ACCIDENT PREVENTION</vt:lpstr>
      <vt:lpstr>TABLE CONTENTS</vt:lpstr>
      <vt:lpstr>PowerPoint Presentation</vt:lpstr>
      <vt:lpstr>1.1-DATA COLLECTION</vt:lpstr>
      <vt:lpstr>1.2-CREATING A CNN MODEL</vt:lpstr>
      <vt:lpstr>1.3-EVALUATION OF MODEL</vt:lpstr>
      <vt:lpstr>1.4-DEPLOYMENT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DROWSINESS DETECTION FOR ACCIDENT PREVENTION</dc:title>
  <dc:description/>
  <cp:lastModifiedBy>TARUN BALAJI</cp:lastModifiedBy>
  <cp:revision>9</cp:revision>
  <dcterms:created xsi:type="dcterms:W3CDTF">2024-12-18T10:34:17Z</dcterms:created>
  <dcterms:modified xsi:type="dcterms:W3CDTF">2024-12-20T09:43:40Z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2024-12-18T00:00:00Z</vt:filetime>
  </property>
  <property fmtid="{D5CDD505-2E9C-101B-9397-08002B2CF9AE}" pid="3" name="Creator">
    <vt:lpwstr>WPS Writer</vt:lpwstr>
  </property>
  <property fmtid="{D5CDD505-2E9C-101B-9397-08002B2CF9AE}" pid="4" name="LastSaved">
    <vt:filetime>2024-12-18T00:00:00Z</vt:filetime>
  </property>
  <property fmtid="{D5CDD505-2E9C-101B-9397-08002B2CF9AE}" pid="5" name="SourceModified">
    <vt:lpwstr>D:20241218160322+05'30'</vt:lpwstr>
  </property>
</Properties>
</file>