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7" r:id="rId5"/>
    <p:sldId id="266" r:id="rId6"/>
    <p:sldId id="265" r:id="rId7"/>
    <p:sldId id="278" r:id="rId8"/>
    <p:sldId id="269" r:id="rId9"/>
    <p:sldId id="268" r:id="rId10"/>
    <p:sldId id="267" r:id="rId11"/>
    <p:sldId id="260" r:id="rId12"/>
    <p:sldId id="27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9E130-DD85-4C95-B5FB-F6CD531781B9}" v="257" dt="2021-11-22T10:41:0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a0377cd7127a8226" providerId="Windows Live" clId="Web-{B4B9E130-DD85-4C95-B5FB-F6CD531781B9}"/>
    <pc:docChg chg="addSld delSld modSld addMainMaster delMainMaster modMainMaster">
      <pc:chgData name="Guest User" userId="a0377cd7127a8226" providerId="Windows Live" clId="Web-{B4B9E130-DD85-4C95-B5FB-F6CD531781B9}" dt="2021-11-22T10:41:08.929" v="250" actId="20577"/>
      <pc:docMkLst>
        <pc:docMk/>
      </pc:docMkLst>
      <pc:sldChg chg="addSp delSp modSp mod setBg modClrScheme chgLayout">
        <pc:chgData name="Guest User" userId="a0377cd7127a8226" providerId="Windows Live" clId="Web-{B4B9E130-DD85-4C95-B5FB-F6CD531781B9}" dt="2021-11-22T10:39:55.631" v="203" actId="20577"/>
        <pc:sldMkLst>
          <pc:docMk/>
          <pc:sldMk cId="109857222" sldId="256"/>
        </pc:sldMkLst>
        <pc:spChg chg="mod">
          <ac:chgData name="Guest User" userId="a0377cd7127a8226" providerId="Windows Live" clId="Web-{B4B9E130-DD85-4C95-B5FB-F6CD531781B9}" dt="2021-11-22T10:39:55.631" v="20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a0377cd7127a8226" providerId="Windows Live" clId="Web-{B4B9E130-DD85-4C95-B5FB-F6CD531781B9}" dt="2021-11-22T10:34:17.671" v="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a0377cd7127a8226" providerId="Windows Live" clId="Web-{B4B9E130-DD85-4C95-B5FB-F6CD531781B9}" dt="2021-11-22T10:21:59.124" v="1"/>
          <ac:spMkLst>
            <pc:docMk/>
            <pc:sldMk cId="109857222" sldId="256"/>
            <ac:spMk id="8" creationId="{ED46C2FA-737E-4D44-B023-23D6FAD7A7FA}"/>
          </ac:spMkLst>
        </pc:spChg>
        <pc:grpChg chg="add del">
          <ac:chgData name="Guest User" userId="a0377cd7127a8226" providerId="Windows Live" clId="Web-{B4B9E130-DD85-4C95-B5FB-F6CD531781B9}" dt="2021-11-22T10:21:59.124" v="1"/>
          <ac:grpSpMkLst>
            <pc:docMk/>
            <pc:sldMk cId="109857222" sldId="256"/>
            <ac:grpSpMk id="10" creationId="{30FBB873-FA13-DF44-B110-DDC8B91A839C}"/>
          </ac:grpSpMkLst>
        </pc:grpChg>
        <pc:picChg chg="add mod">
          <ac:chgData name="Guest User" userId="a0377cd7127a8226" providerId="Windows Live" clId="Web-{B4B9E130-DD85-4C95-B5FB-F6CD531781B9}" dt="2021-11-22T10:36:53.502" v="69" actId="1076"/>
          <ac:picMkLst>
            <pc:docMk/>
            <pc:sldMk cId="109857222" sldId="256"/>
            <ac:picMk id="4" creationId="{69DED3F1-6E05-4C61-A8E8-3394849A7793}"/>
          </ac:picMkLst>
        </pc:picChg>
        <pc:picChg chg="add del mod">
          <ac:chgData name="Guest User" userId="a0377cd7127a8226" providerId="Windows Live" clId="Web-{B4B9E130-DD85-4C95-B5FB-F6CD531781B9}" dt="2021-11-22T10:33:07.107" v="35"/>
          <ac:picMkLst>
            <pc:docMk/>
            <pc:sldMk cId="109857222" sldId="256"/>
            <ac:picMk id="5" creationId="{1A5AA9E0-D0F0-4885-A842-16062A004D5A}"/>
          </ac:picMkLst>
        </pc:picChg>
      </pc:sldChg>
      <pc:sldChg chg="modSp new mod">
        <pc:chgData name="Guest User" userId="a0377cd7127a8226" providerId="Windows Live" clId="Web-{B4B9E130-DD85-4C95-B5FB-F6CD531781B9}" dt="2021-11-22T10:40:46.116" v="243" actId="20577"/>
        <pc:sldMkLst>
          <pc:docMk/>
          <pc:sldMk cId="1592534625" sldId="257"/>
        </pc:sldMkLst>
        <pc:spChg chg="mod">
          <ac:chgData name="Guest User" userId="a0377cd7127a8226" providerId="Windows Live" clId="Web-{B4B9E130-DD85-4C95-B5FB-F6CD531781B9}" dt="2021-11-22T10:36:34.267" v="66" actId="20577"/>
          <ac:spMkLst>
            <pc:docMk/>
            <pc:sldMk cId="1592534625" sldId="257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40:46.116" v="243" actId="20577"/>
          <ac:spMkLst>
            <pc:docMk/>
            <pc:sldMk cId="1592534625" sldId="257"/>
            <ac:spMk id="3" creationId="{3F16A62E-ABB5-4A59-A731-6C55673D62B5}"/>
          </ac:spMkLst>
        </pc:spChg>
      </pc:sldChg>
      <pc:sldChg chg="modSp new del">
        <pc:chgData name="Guest User" userId="a0377cd7127a8226" providerId="Windows Live" clId="Web-{B4B9E130-DD85-4C95-B5FB-F6CD531781B9}" dt="2021-11-22T10:40:35.507" v="241"/>
        <pc:sldMkLst>
          <pc:docMk/>
          <pc:sldMk cId="1720021043" sldId="258"/>
        </pc:sldMkLst>
        <pc:spChg chg="mod">
          <ac:chgData name="Guest User" userId="a0377cd7127a8226" providerId="Windows Live" clId="Web-{B4B9E130-DD85-4C95-B5FB-F6CD531781B9}" dt="2021-11-22T10:37:21.721" v="73" actId="20577"/>
          <ac:spMkLst>
            <pc:docMk/>
            <pc:sldMk cId="1720021043" sldId="258"/>
            <ac:spMk id="2" creationId="{29A67506-305E-4AC0-8336-88870B40FDF2}"/>
          </ac:spMkLst>
        </pc:spChg>
      </pc:sldChg>
      <pc:sldChg chg="modSp add replId">
        <pc:chgData name="Guest User" userId="a0377cd7127a8226" providerId="Windows Live" clId="Web-{B4B9E130-DD85-4C95-B5FB-F6CD531781B9}" dt="2021-11-22T10:39:25.583" v="191" actId="20577"/>
        <pc:sldMkLst>
          <pc:docMk/>
          <pc:sldMk cId="1116368324" sldId="259"/>
        </pc:sldMkLst>
        <pc:spChg chg="mod">
          <ac:chgData name="Guest User" userId="a0377cd7127a8226" providerId="Windows Live" clId="Web-{B4B9E130-DD85-4C95-B5FB-F6CD531781B9}" dt="2021-11-22T10:37:11.893" v="71" actId="20577"/>
          <ac:spMkLst>
            <pc:docMk/>
            <pc:sldMk cId="1116368324" sldId="259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39:25.583" v="191" actId="20577"/>
          <ac:spMkLst>
            <pc:docMk/>
            <pc:sldMk cId="1116368324" sldId="259"/>
            <ac:spMk id="3" creationId="{3F16A62E-ABB5-4A59-A731-6C55673D62B5}"/>
          </ac:spMkLst>
        </pc:spChg>
      </pc:sldChg>
      <pc:sldChg chg="modSp add replId">
        <pc:chgData name="Guest User" userId="a0377cd7127a8226" providerId="Windows Live" clId="Web-{B4B9E130-DD85-4C95-B5FB-F6CD531781B9}" dt="2021-11-22T10:40:30.678" v="240" actId="20577"/>
        <pc:sldMkLst>
          <pc:docMk/>
          <pc:sldMk cId="241086037" sldId="260"/>
        </pc:sldMkLst>
        <pc:spChg chg="mod">
          <ac:chgData name="Guest User" userId="a0377cd7127a8226" providerId="Windows Live" clId="Web-{B4B9E130-DD85-4C95-B5FB-F6CD531781B9}" dt="2021-11-22T10:37:34.331" v="83" actId="20577"/>
          <ac:spMkLst>
            <pc:docMk/>
            <pc:sldMk cId="241086037" sldId="260"/>
            <ac:spMk id="2" creationId="{458CF9B7-2F49-4796-B78F-1D85BAB46926}"/>
          </ac:spMkLst>
        </pc:spChg>
        <pc:spChg chg="mod">
          <ac:chgData name="Guest User" userId="a0377cd7127a8226" providerId="Windows Live" clId="Web-{B4B9E130-DD85-4C95-B5FB-F6CD531781B9}" dt="2021-11-22T10:40:30.678" v="240" actId="20577"/>
          <ac:spMkLst>
            <pc:docMk/>
            <pc:sldMk cId="241086037" sldId="260"/>
            <ac:spMk id="3" creationId="{3F16A62E-ABB5-4A59-A731-6C55673D62B5}"/>
          </ac:spMkLst>
        </pc:spChg>
      </pc:sldChg>
      <pc:sldChg chg="delSp modSp new">
        <pc:chgData name="Guest User" userId="a0377cd7127a8226" providerId="Windows Live" clId="Web-{B4B9E130-DD85-4C95-B5FB-F6CD531781B9}" dt="2021-11-22T10:41:08.929" v="250" actId="20577"/>
        <pc:sldMkLst>
          <pc:docMk/>
          <pc:sldMk cId="2793461251" sldId="261"/>
        </pc:sldMkLst>
        <pc:spChg chg="mod">
          <ac:chgData name="Guest User" userId="a0377cd7127a8226" providerId="Windows Live" clId="Web-{B4B9E130-DD85-4C95-B5FB-F6CD531781B9}" dt="2021-11-22T10:41:08.929" v="250" actId="20577"/>
          <ac:spMkLst>
            <pc:docMk/>
            <pc:sldMk cId="2793461251" sldId="261"/>
            <ac:spMk id="2" creationId="{3251B6B6-263F-4BE9-92A1-94DE694D08E6}"/>
          </ac:spMkLst>
        </pc:spChg>
        <pc:spChg chg="del">
          <ac:chgData name="Guest User" userId="a0377cd7127a8226" providerId="Windows Live" clId="Web-{B4B9E130-DD85-4C95-B5FB-F6CD531781B9}" dt="2021-11-22T10:40:59.101" v="245"/>
          <ac:spMkLst>
            <pc:docMk/>
            <pc:sldMk cId="2793461251" sldId="261"/>
            <ac:spMk id="3" creationId="{3D17020D-A5C1-4E0A-B753-3010CF5AC1C6}"/>
          </ac:spMkLst>
        </pc:spChg>
      </pc:sldChg>
      <pc:sldMasterChg chg="add del mod setBg addSldLayout delSldLayout modSldLayout">
        <pc:chgData name="Guest User" userId="a0377cd7127a8226" providerId="Windows Live" clId="Web-{B4B9E130-DD85-4C95-B5FB-F6CD531781B9}" dt="2021-11-22T10:36:03.782" v="51"/>
        <pc:sldMasterMkLst>
          <pc:docMk/>
          <pc:sldMasterMk cId="2460954070" sldId="2147483660"/>
        </pc:sldMasterMkLst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Guest User" userId="a0377cd7127a8226" providerId="Windows Live" clId="Web-{B4B9E130-DD85-4C95-B5FB-F6CD531781B9}" dt="2021-11-22T10:36:03.782" v="5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uest User" userId="a0377cd7127a8226" providerId="Windows Live" clId="Web-{B4B9E130-DD85-4C95-B5FB-F6CD531781B9}" dt="2021-11-22T10:21:59.124" v="1"/>
        <pc:sldMasterMkLst>
          <pc:docMk/>
          <pc:sldMasterMk cId="4290821788" sldId="2147483685"/>
        </pc:sldMasterMkLst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838384213" sldId="2147483674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504397124" sldId="2147483675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3231442296" sldId="2147483676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816158527" sldId="2147483677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3741867646" sldId="2147483678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05424328" sldId="2147483679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440353938" sldId="2147483680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968878171" sldId="2147483681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633289803" sldId="2147483682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1694246053" sldId="2147483683"/>
          </pc:sldLayoutMkLst>
        </pc:sldLayoutChg>
        <pc:sldLayoutChg chg="add del">
          <pc:chgData name="Guest User" userId="a0377cd7127a8226" providerId="Windows Live" clId="Web-{B4B9E130-DD85-4C95-B5FB-F6CD531781B9}" dt="2021-11-22T10:21:59.124" v="1"/>
          <pc:sldLayoutMkLst>
            <pc:docMk/>
            <pc:sldMasterMk cId="4290821788" sldId="2147483685"/>
            <pc:sldLayoutMk cId="239374683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oLQX5Cs0UctXup_E_T7gxpIikwAsLNi?usp=share_link" TargetMode="External"/><Relationship Id="rId2" Type="http://schemas.openxmlformats.org/officeDocument/2006/relationships/hyperlink" Target="https://github.com/Nadallam/Graduation-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Student Examination System</a:t>
            </a:r>
            <a:br>
              <a:rPr lang="en-US" b="1" dirty="0">
                <a:solidFill>
                  <a:srgbClr val="C00000"/>
                </a:solidFill>
                <a:cs typeface="Calibri Light"/>
              </a:rPr>
            </a:br>
            <a:r>
              <a:rPr lang="en-US" sz="2400" b="1" dirty="0">
                <a:solidFill>
                  <a:srgbClr val="C00000"/>
                </a:solidFill>
                <a:cs typeface="Calibri Light"/>
                <a:hlinkClick r:id="rId2"/>
              </a:rPr>
              <a:t>[Git Link]</a:t>
            </a:r>
            <a:br>
              <a:rPr lang="ar-EG" sz="2400" b="1" dirty="0">
                <a:solidFill>
                  <a:srgbClr val="C00000"/>
                </a:solidFill>
                <a:cs typeface="Calibri Light"/>
              </a:rPr>
            </a:br>
            <a:r>
              <a:rPr lang="en-US" sz="2400" b="1" dirty="0">
                <a:solidFill>
                  <a:srgbClr val="C00000"/>
                </a:solidFill>
                <a:cs typeface="Calibri Light"/>
                <a:hlinkClick r:id="rId3"/>
              </a:rPr>
              <a:t>[Supporting Documents Drive Link]</a:t>
            </a:r>
            <a:endParaRPr lang="en-US" sz="2400" b="1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33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43300" lvl="7" indent="-342900" algn="l">
              <a:buChar char="•"/>
            </a:pPr>
            <a:r>
              <a:rPr lang="en-US" sz="2400" dirty="0">
                <a:cs typeface="Calibri"/>
              </a:rPr>
              <a:t>Ahmed Hamdy</a:t>
            </a:r>
          </a:p>
          <a:p>
            <a:pPr marL="3543300" lvl="7" indent="-342900" algn="l">
              <a:buChar char="•"/>
            </a:pPr>
            <a:r>
              <a:rPr lang="en-US" sz="2400" dirty="0">
                <a:cs typeface="Calibri"/>
              </a:rPr>
              <a:t>Nada Allam</a:t>
            </a:r>
          </a:p>
          <a:p>
            <a:pPr marL="3543300" lvl="7" indent="-342900" algn="l">
              <a:buChar char="•"/>
            </a:pPr>
            <a:r>
              <a:rPr lang="en-US" sz="2400" dirty="0">
                <a:ea typeface="+mn-lt"/>
                <a:cs typeface="+mn-lt"/>
              </a:rPr>
              <a:t>Toka Aly</a:t>
            </a:r>
          </a:p>
          <a:p>
            <a:pPr marL="3543300" lvl="7" indent="-342900" algn="l">
              <a:buChar char="•"/>
            </a:pPr>
            <a:r>
              <a:rPr lang="en-US" sz="2400" dirty="0">
                <a:ea typeface="+mn-lt"/>
                <a:cs typeface="+mn-lt"/>
              </a:rPr>
              <a:t>Hend Hamza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DED3F1-6E05-4C61-A8E8-3394849A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6" y="107495"/>
            <a:ext cx="2743200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Exam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13ABA-7960-0C43-1FA7-A529E5C8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60" y="1690688"/>
            <a:ext cx="9887340" cy="51673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4966E1-1AB9-EC49-49D2-FB12648A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2370571"/>
            <a:ext cx="2098964" cy="2838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cs typeface="Calibri"/>
              </a:rPr>
              <a:t>Grades: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 = 90 – 100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B = 70 – 80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 = 50 – 60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 =    0 – 40</a:t>
            </a:r>
          </a:p>
        </p:txBody>
      </p:sp>
    </p:spTree>
    <p:extLst>
      <p:ext uri="{BB962C8B-B14F-4D97-AF65-F5344CB8AC3E}">
        <p14:creationId xmlns:p14="http://schemas.microsoft.com/office/powerpoint/2010/main" val="60062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 panose="020F0302020204030204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Microsoft Excel for data creation and manipulation</a:t>
            </a:r>
          </a:p>
          <a:p>
            <a:r>
              <a:rPr lang="en-US" dirty="0">
                <a:cs typeface="Calibri"/>
              </a:rPr>
              <a:t>Microsoft SQL Server Management Studio</a:t>
            </a:r>
          </a:p>
          <a:p>
            <a:r>
              <a:rPr lang="en-US" dirty="0">
                <a:cs typeface="Calibri"/>
              </a:rPr>
              <a:t>Visual Studio for C# &amp; SSRS</a:t>
            </a:r>
          </a:p>
          <a:p>
            <a:r>
              <a:rPr lang="en-US" dirty="0">
                <a:cs typeface="Calibri"/>
              </a:rPr>
              <a:t>GitHub for deployment</a:t>
            </a:r>
          </a:p>
          <a:p>
            <a:r>
              <a:rPr lang="en-US" dirty="0">
                <a:cs typeface="Calibri"/>
              </a:rPr>
              <a:t>Power BI for data manipulation and dashboards</a:t>
            </a:r>
          </a:p>
          <a:p>
            <a:r>
              <a:rPr lang="en-US" dirty="0">
                <a:cs typeface="Calibri"/>
              </a:rPr>
              <a:t>Figma for Application Wireframe &amp; Prototype</a:t>
            </a:r>
          </a:p>
          <a:p>
            <a:r>
              <a:rPr lang="en-US" dirty="0">
                <a:cs typeface="Calibri"/>
              </a:rPr>
              <a:t>Adobe Photoshop &amp; Illustrator for Power BI designs</a:t>
            </a:r>
          </a:p>
          <a:p>
            <a:r>
              <a:rPr lang="en-US" dirty="0">
                <a:cs typeface="Calibri"/>
              </a:rPr>
              <a:t>Adobe After Effects for Power BI Videos</a:t>
            </a:r>
          </a:p>
        </p:txBody>
      </p:sp>
    </p:spTree>
    <p:extLst>
      <p:ext uri="{BB962C8B-B14F-4D97-AF65-F5344CB8AC3E}">
        <p14:creationId xmlns:p14="http://schemas.microsoft.com/office/powerpoint/2010/main" val="24108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 panose="020F0302020204030204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Microsoft Excel for data creation and manipulation</a:t>
            </a:r>
          </a:p>
          <a:p>
            <a:r>
              <a:rPr lang="en-US" dirty="0">
                <a:cs typeface="Calibri"/>
              </a:rPr>
              <a:t>Microsoft SQL Server Management Studio</a:t>
            </a:r>
          </a:p>
          <a:p>
            <a:r>
              <a:rPr lang="en-US" dirty="0">
                <a:cs typeface="Calibri"/>
              </a:rPr>
              <a:t>Visual Studio for C# &amp; SSRS</a:t>
            </a:r>
          </a:p>
          <a:p>
            <a:r>
              <a:rPr lang="en-US" dirty="0">
                <a:cs typeface="Calibri"/>
              </a:rPr>
              <a:t>GitHub for deployment</a:t>
            </a:r>
          </a:p>
          <a:p>
            <a:r>
              <a:rPr lang="en-US" dirty="0">
                <a:cs typeface="Calibri"/>
              </a:rPr>
              <a:t>Power BI for data manipulation and dashboards</a:t>
            </a:r>
          </a:p>
          <a:p>
            <a:r>
              <a:rPr lang="en-US" dirty="0">
                <a:cs typeface="Calibri"/>
              </a:rPr>
              <a:t>Figma for Application Wireframe &amp; Prototype</a:t>
            </a:r>
          </a:p>
          <a:p>
            <a:r>
              <a:rPr lang="en-US" dirty="0">
                <a:cs typeface="Calibri"/>
              </a:rPr>
              <a:t>Adobe Photoshop &amp; Illustrator for Power BI designs</a:t>
            </a:r>
          </a:p>
          <a:p>
            <a:r>
              <a:rPr lang="en-US" dirty="0">
                <a:cs typeface="Calibri"/>
              </a:rPr>
              <a:t>Adobe After Effects for Power BI Videos</a:t>
            </a:r>
          </a:p>
        </p:txBody>
      </p:sp>
    </p:spTree>
    <p:extLst>
      <p:ext uri="{BB962C8B-B14F-4D97-AF65-F5344CB8AC3E}">
        <p14:creationId xmlns:p14="http://schemas.microsoft.com/office/powerpoint/2010/main" val="10131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B6B6-263F-4BE9-92A1-94DE694D0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34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Required Minimum Project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Construct an automated system that can </a:t>
            </a:r>
            <a:r>
              <a:rPr lang="en-US" sz="26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perform online exams</a:t>
            </a:r>
            <a:r>
              <a:rPr lang="en-US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build SQL database</a:t>
            </a:r>
            <a:r>
              <a:rPr lang="en-US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for such system.</a:t>
            </a: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Requirements:</a:t>
            </a:r>
            <a:endParaRPr lang="en-US" sz="1100" u="sng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ERD &amp; backup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Desktop Application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Database Dictionary (documentation)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Stored procedures  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Select ,Insert update and delete in any table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 generation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 Answers 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 Correction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Required Minimum Project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effectLst/>
                <a:ea typeface="Times New Roman" panose="02020603050405020304" pitchFamily="18" charset="0"/>
              </a:rPr>
              <a:t>SSRS Reports:</a:t>
            </a:r>
            <a:endParaRPr lang="en-US" sz="1400" b="1" u="sng" dirty="0">
              <a:effectLst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track No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parameter and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the students information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student ID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grades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of the student in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all courses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instructor ID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name of the courses that he teaches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number of student per course.</a:t>
            </a:r>
            <a:endParaRPr lang="en-US" sz="12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course ID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its topics (Course Questions Bank).</a:t>
            </a:r>
            <a:endParaRPr lang="en-US" sz="1200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exam number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Questions in it and choices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[freeform report]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Report that takes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exam number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student ID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then </a:t>
            </a: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returns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Questions in this exam with the student answers. </a:t>
            </a:r>
            <a:endParaRPr lang="en-US" sz="12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+ Desktop Application – Power BI Dashboards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36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Project Execution &amp; Additional Features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A62E-ABB5-4A59-A731-6C55673D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Examination system for students</a:t>
            </a:r>
          </a:p>
          <a:p>
            <a:r>
              <a:rPr lang="en-US" sz="1800" dirty="0">
                <a:cs typeface="Calibri"/>
              </a:rPr>
              <a:t>Multiple Branches</a:t>
            </a:r>
          </a:p>
          <a:p>
            <a:r>
              <a:rPr lang="en-US" sz="1800" dirty="0">
                <a:cs typeface="Calibri"/>
              </a:rPr>
              <a:t>Multiple Tracks for each Branch</a:t>
            </a:r>
          </a:p>
          <a:p>
            <a:r>
              <a:rPr lang="en-US" sz="1800" dirty="0">
                <a:cs typeface="Calibri"/>
              </a:rPr>
              <a:t>Multiple Courses for each Track</a:t>
            </a:r>
          </a:p>
          <a:p>
            <a:r>
              <a:rPr lang="en-US" sz="1800" dirty="0">
                <a:cs typeface="Calibri"/>
              </a:rPr>
              <a:t>Questions Bank for each Course</a:t>
            </a:r>
          </a:p>
          <a:p>
            <a:r>
              <a:rPr lang="en-US" sz="1800" dirty="0">
                <a:cs typeface="Calibri"/>
              </a:rPr>
              <a:t>Students that enroll in the Course</a:t>
            </a:r>
          </a:p>
          <a:p>
            <a:r>
              <a:rPr lang="en-US" sz="1800" dirty="0">
                <a:cs typeface="Calibri"/>
              </a:rPr>
              <a:t>Exams that are randomly generated from Course Questions Bank</a:t>
            </a:r>
          </a:p>
          <a:p>
            <a:r>
              <a:rPr lang="en-US" sz="1800" dirty="0">
                <a:cs typeface="Calibri"/>
              </a:rPr>
              <a:t>Graduates tracking for insights (Whether they got a job later on, etc.)</a:t>
            </a:r>
          </a:p>
          <a:p>
            <a:r>
              <a:rPr lang="en-US" sz="1800" dirty="0">
                <a:cs typeface="Calibri"/>
              </a:rPr>
              <a:t>Instructors that are assigned to Courses</a:t>
            </a:r>
          </a:p>
          <a:p>
            <a:r>
              <a:rPr lang="en-US" sz="1800" dirty="0">
                <a:cs typeface="Calibri"/>
              </a:rPr>
              <a:t>Supervisors that are assigned to Instructors</a:t>
            </a:r>
          </a:p>
          <a:p>
            <a:r>
              <a:rPr lang="en-US" sz="1800" dirty="0">
                <a:cs typeface="Calibri"/>
              </a:rPr>
              <a:t>System Admins for adding, Tracks, Instructors &amp; Students</a:t>
            </a:r>
          </a:p>
        </p:txBody>
      </p:sp>
    </p:spTree>
    <p:extLst>
      <p:ext uri="{BB962C8B-B14F-4D97-AF65-F5344CB8AC3E}">
        <p14:creationId xmlns:p14="http://schemas.microsoft.com/office/powerpoint/2010/main" val="159253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Courses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85646-1157-7F74-0ADE-1D8189AC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27" y="3465699"/>
            <a:ext cx="9266773" cy="33923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2F7797-6101-7937-B87A-1FE2CD79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2696627" cy="1325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cs typeface="Calibri"/>
              </a:rPr>
              <a:t>Course Type: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1 = Technical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0 = Soft Skills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5E95BF-F524-20BB-07C2-3C5DA6E8BED7}"/>
              </a:ext>
            </a:extLst>
          </p:cNvPr>
          <p:cNvSpPr txBox="1">
            <a:spLocks/>
          </p:cNvSpPr>
          <p:nvPr/>
        </p:nvSpPr>
        <p:spPr>
          <a:xfrm>
            <a:off x="3752273" y="1690688"/>
            <a:ext cx="269662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>
                <a:cs typeface="Calibri"/>
              </a:rPr>
              <a:t>Required: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1 = Required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0 = Optional</a:t>
            </a:r>
          </a:p>
        </p:txBody>
      </p:sp>
    </p:spTree>
    <p:extLst>
      <p:ext uri="{BB962C8B-B14F-4D97-AF65-F5344CB8AC3E}">
        <p14:creationId xmlns:p14="http://schemas.microsoft.com/office/powerpoint/2010/main" val="30310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Student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11E4F-60D8-5201-53F7-18CF397B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5083"/>
            <a:ext cx="12192000" cy="43629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E27B0-36FE-9019-F41F-C4A7736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957"/>
            <a:ext cx="1766454" cy="1325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cs typeface="Calibri"/>
              </a:rPr>
              <a:t>Gender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1 = Female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0 = Male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9FEA2B-836A-92DF-50FD-F0F124DD8F7B}"/>
              </a:ext>
            </a:extLst>
          </p:cNvPr>
          <p:cNvSpPr txBox="1">
            <a:spLocks/>
          </p:cNvSpPr>
          <p:nvPr/>
        </p:nvSpPr>
        <p:spPr>
          <a:xfrm>
            <a:off x="4747686" y="1311997"/>
            <a:ext cx="269662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>
                <a:cs typeface="Calibri"/>
              </a:rPr>
              <a:t>Graduate: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1 = Graduate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0 = Undergrad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3A8031-37E0-167B-5D2A-90CA61CC8AEE}"/>
              </a:ext>
            </a:extLst>
          </p:cNvPr>
          <p:cNvSpPr txBox="1">
            <a:spLocks/>
          </p:cNvSpPr>
          <p:nvPr/>
        </p:nvSpPr>
        <p:spPr>
          <a:xfrm>
            <a:off x="8275783" y="1293958"/>
            <a:ext cx="414019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u="sng" dirty="0">
                <a:cs typeface="Calibri"/>
              </a:rPr>
              <a:t>Related Faculty: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alibri"/>
              </a:rPr>
              <a:t>1 = Programming Background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0 = Non-Programming Background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1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Job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2F7797-6101-7937-B87A-1FE2CD79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995488"/>
            <a:ext cx="3948953" cy="4010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We will be tracking students after graduating by collecting info for better business insights and deeper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44FAF-71DF-107E-03EA-58DECAAB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94" y="1690688"/>
            <a:ext cx="7368988" cy="44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Questions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627F9-E9B8-6EEF-8620-CD7EBDA1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8024"/>
            <a:ext cx="12367222" cy="40699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0D024-2431-7ACC-F356-1685CFCD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11" y="1844908"/>
            <a:ext cx="10515600" cy="39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Each question belongs to a course and has a model answer Ex. A and 2 wrong answers Ex. B, C</a:t>
            </a:r>
          </a:p>
        </p:txBody>
      </p:sp>
    </p:spTree>
    <p:extLst>
      <p:ext uri="{BB962C8B-B14F-4D97-AF65-F5344CB8AC3E}">
        <p14:creationId xmlns:p14="http://schemas.microsoft.com/office/powerpoint/2010/main" val="67702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F9B7-2F49-4796-B78F-1D85BAB4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 Light"/>
              </a:rPr>
              <a:t>Student Answer Table</a:t>
            </a:r>
            <a:endParaRPr lang="en-US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2E7DC-4CD8-A3D8-9DCD-3AEDC36B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685925"/>
            <a:ext cx="5048250" cy="51720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197ADD-CC3B-FA57-61B6-13E59C38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6593541" cy="5167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cs typeface="Calibri"/>
              </a:rPr>
              <a:t>How do we correct exams?</a:t>
            </a:r>
          </a:p>
          <a:p>
            <a:pPr marL="0" indent="0">
              <a:buNone/>
            </a:pPr>
            <a:endParaRPr lang="en-US" sz="3200" b="1" u="sng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We compare the </a:t>
            </a:r>
            <a:r>
              <a:rPr lang="en-US" sz="2000" dirty="0" err="1">
                <a:solidFill>
                  <a:srgbClr val="FF0000"/>
                </a:solidFill>
                <a:cs typeface="Calibri"/>
              </a:rPr>
              <a:t>AnswerChar</a:t>
            </a:r>
            <a:r>
              <a:rPr lang="en-US" sz="2000" dirty="0">
                <a:cs typeface="Calibri"/>
              </a:rPr>
              <a:t> with </a:t>
            </a:r>
            <a:r>
              <a:rPr lang="en-US" sz="2000" dirty="0" err="1">
                <a:solidFill>
                  <a:srgbClr val="FF0000"/>
                </a:solidFill>
                <a:cs typeface="Calibri"/>
              </a:rPr>
              <a:t>QuestionID</a:t>
            </a:r>
            <a:endParaRPr lang="en-US" sz="2000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If Student </a:t>
            </a:r>
            <a:r>
              <a:rPr lang="en-US" sz="2000" dirty="0" err="1">
                <a:solidFill>
                  <a:srgbClr val="FF0000"/>
                </a:solidFill>
                <a:cs typeface="Calibri"/>
              </a:rPr>
              <a:t>AnswerChar</a:t>
            </a:r>
            <a:r>
              <a:rPr lang="en-US" sz="2000" dirty="0">
                <a:cs typeface="Calibri"/>
              </a:rPr>
              <a:t> matches </a:t>
            </a:r>
            <a:r>
              <a:rPr lang="en-US" sz="2000" dirty="0" err="1">
                <a:solidFill>
                  <a:srgbClr val="FF0000"/>
                </a:solidFill>
                <a:cs typeface="Calibri"/>
              </a:rPr>
              <a:t>ModelAnswerChar</a:t>
            </a:r>
            <a:r>
              <a:rPr lang="en-US" sz="2000" dirty="0"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Then Question score is 10 and 0 if it doesn’t match (Wrong)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Since all of our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exams</a:t>
            </a:r>
            <a:r>
              <a:rPr lang="en-US" sz="2000" dirty="0">
                <a:cs typeface="Calibri"/>
              </a:rPr>
              <a:t> are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10 Questions </a:t>
            </a:r>
            <a:r>
              <a:rPr lang="en-US" sz="2000" dirty="0">
                <a:cs typeface="Calibri"/>
              </a:rPr>
              <a:t>each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Then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cumulative exam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grades</a:t>
            </a:r>
            <a:r>
              <a:rPr lang="en-US" sz="2000" dirty="0">
                <a:cs typeface="Calibri"/>
              </a:rPr>
              <a:t> would be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between 100 and 0</a:t>
            </a:r>
          </a:p>
        </p:txBody>
      </p:sp>
    </p:spTree>
    <p:extLst>
      <p:ext uri="{BB962C8B-B14F-4D97-AF65-F5344CB8AC3E}">
        <p14:creationId xmlns:p14="http://schemas.microsoft.com/office/powerpoint/2010/main" val="37538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546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office theme</vt:lpstr>
      <vt:lpstr>Student Examination System [Git Link] [Supporting Documents Drive Link]</vt:lpstr>
      <vt:lpstr>Required Minimum Project Features</vt:lpstr>
      <vt:lpstr>Required Minimum Project Features</vt:lpstr>
      <vt:lpstr>Project Execution &amp; Additional Features</vt:lpstr>
      <vt:lpstr>Courses Table</vt:lpstr>
      <vt:lpstr>Student Table</vt:lpstr>
      <vt:lpstr>Job Table</vt:lpstr>
      <vt:lpstr>Questions Table</vt:lpstr>
      <vt:lpstr>Student Answer Table</vt:lpstr>
      <vt:lpstr>Exam Table</vt:lpstr>
      <vt:lpstr>Tools &amp; Technologies</vt:lpstr>
      <vt:lpstr>Tools &amp; 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AhMed HaMdy</cp:lastModifiedBy>
  <cp:revision>152</cp:revision>
  <dcterms:created xsi:type="dcterms:W3CDTF">2021-11-22T10:19:41Z</dcterms:created>
  <dcterms:modified xsi:type="dcterms:W3CDTF">2023-03-06T20:16:04Z</dcterms:modified>
</cp:coreProperties>
</file>