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/>
              <a:t>게임 컨셉</a:t>
            </a:r>
            <a:endParaRPr lang="en-US" altLang="ko-KR" sz="4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75" y="2751589"/>
            <a:ext cx="4573891" cy="34079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54" y="2118266"/>
            <a:ext cx="4145656" cy="20998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74014" y="1631319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공룡이 비누방울을 쏘면서 적을 처치하는 게임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60" y="2233187"/>
            <a:ext cx="8841995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7" y="1413597"/>
            <a:ext cx="10588283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6073" y="6156672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여타의 오락실 게임처럼 동전을 넣어야 게임이 시작되도록 화면을 보여줌</a:t>
            </a:r>
          </a:p>
        </p:txBody>
      </p:sp>
    </p:spTree>
    <p:extLst>
      <p:ext uri="{BB962C8B-B14F-4D97-AF65-F5344CB8AC3E}">
        <p14:creationId xmlns:p14="http://schemas.microsoft.com/office/powerpoint/2010/main" val="358094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흐름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29388" y="1690688"/>
            <a:ext cx="3439427" cy="3215004"/>
            <a:chOff x="529388" y="1690688"/>
            <a:chExt cx="3439427" cy="321500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8" y="1690688"/>
              <a:ext cx="3439427" cy="259255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40276" y="4536360"/>
              <a:ext cx="241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공격 시 방울을 발사</a:t>
              </a:r>
              <a:r>
                <a:rPr lang="en-US" altLang="ko-KR" dirty="0"/>
                <a:t>]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360657" y="1690688"/>
            <a:ext cx="3653564" cy="3215004"/>
            <a:chOff x="4360657" y="1690688"/>
            <a:chExt cx="3653564" cy="321500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26" y="1690688"/>
              <a:ext cx="3439427" cy="259255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360657" y="4536360"/>
              <a:ext cx="3653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방울에 맞은 적은 방울안에 갇힘</a:t>
              </a:r>
              <a:r>
                <a:rPr lang="en-US" altLang="ko-KR" dirty="0"/>
                <a:t>]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27405" y="1690688"/>
            <a:ext cx="3813865" cy="3492003"/>
            <a:chOff x="8127405" y="1690688"/>
            <a:chExt cx="3813865" cy="349200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063" y="1690688"/>
              <a:ext cx="3256548" cy="259255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127405" y="4536360"/>
              <a:ext cx="3813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방울을 터뜨리면 적이 완전히 죽고</a:t>
              </a:r>
              <a:endParaRPr lang="en-US" altLang="ko-KR" dirty="0"/>
            </a:p>
            <a:p>
              <a:pPr algn="ctr"/>
              <a:r>
                <a:rPr lang="ko-KR" altLang="en-US" dirty="0"/>
                <a:t>캐릭터는 점수를 획득</a:t>
              </a:r>
              <a:r>
                <a:rPr lang="en-US" altLang="ko-KR" dirty="0"/>
                <a:t>]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06596" y="5608805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스테이지 내의 모든 적을 잡게 되면 다음스테이지로 이동 후 반복</a:t>
            </a:r>
          </a:p>
        </p:txBody>
      </p:sp>
    </p:spTree>
    <p:extLst>
      <p:ext uri="{BB962C8B-B14F-4D97-AF65-F5344CB8AC3E}">
        <p14:creationId xmlns:p14="http://schemas.microsoft.com/office/powerpoint/2010/main" val="17763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흐름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189286" cy="4517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682" y="236829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보스의 경우 특정한 공격 패턴이 존재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682" y="1783604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스테이지에 보스 등장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2682" y="2952988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일반 공격으로 잡을 수 없으며</a:t>
            </a:r>
            <a:endParaRPr lang="en-US" altLang="ko-KR" dirty="0"/>
          </a:p>
          <a:p>
            <a:r>
              <a:rPr lang="ko-KR" altLang="en-US" dirty="0"/>
              <a:t>화면에 뿌려진 아이템을 얻어야만</a:t>
            </a:r>
            <a:endParaRPr lang="en-US" altLang="ko-KR" dirty="0"/>
          </a:p>
          <a:p>
            <a:r>
              <a:rPr lang="ko-KR" altLang="en-US" dirty="0"/>
              <a:t>공격이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01505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621562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랜덤하게 돌아다님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659779"/>
              </p:ext>
            </p:extLst>
          </p:nvPr>
        </p:nvGraphicFramePr>
        <p:xfrm>
          <a:off x="838200" y="1381008"/>
          <a:ext cx="10515601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8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7796869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자세한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및 몬스터의 </a:t>
                      </a:r>
                      <a:r>
                        <a:rPr lang="ko-KR" altLang="en-US" sz="1050" dirty="0" err="1"/>
                        <a:t>스프라이트</a:t>
                      </a:r>
                      <a:r>
                        <a:rPr lang="ko-KR" altLang="en-US" sz="1050" dirty="0"/>
                        <a:t> 수집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파일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키보드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 및 공격 구현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dirty="0"/>
                        <a:t>몬스터의 기본 이동</a:t>
                      </a:r>
                      <a:r>
                        <a:rPr lang="ko-KR" altLang="en-US" sz="1050" baseline="0" dirty="0"/>
                        <a:t> 및 행동 패턴 구현</a:t>
                      </a:r>
                      <a:endParaRPr lang="en-US" altLang="ko-KR" sz="10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중간 점검 및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오락실 게임처럼 돈을 넣는 버튼과 시작 버튼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54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0435"/>
              </p:ext>
            </p:extLst>
          </p:nvPr>
        </p:nvGraphicFramePr>
        <p:xfrm>
          <a:off x="838200" y="1825625"/>
          <a:ext cx="10515600" cy="406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580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게임의 핵심 메카닉의 제시가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87278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 흐름이 잘 표현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14475"/>
                  </a:ext>
                </a:extLst>
              </a:tr>
              <a:tr h="580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451</Words>
  <Application>Microsoft Office PowerPoint</Application>
  <PresentationFormat>와이드스크린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메인화면</vt:lpstr>
      <vt:lpstr>실행 흐름</vt:lpstr>
      <vt:lpstr>실행 흐름</vt:lpstr>
      <vt:lpstr>개발 범위</vt:lpstr>
      <vt:lpstr>개발 계획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23</cp:revision>
  <dcterms:created xsi:type="dcterms:W3CDTF">2016-09-16T07:21:46Z</dcterms:created>
  <dcterms:modified xsi:type="dcterms:W3CDTF">2016-09-21T13:45:00Z</dcterms:modified>
</cp:coreProperties>
</file>