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56" r:id="rId3"/>
    <p:sldId id="257" r:id="rId4"/>
    <p:sldId id="262" r:id="rId5"/>
    <p:sldId id="264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8B557-FAA3-4236-B06C-C70543935B15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69304-AA71-48A0-BA75-A6743F842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6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38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98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02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0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68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65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13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4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01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8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49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A1AB-BFE4-4D4D-ADBE-154CFD289A72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36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46200" y="1219199"/>
            <a:ext cx="9144000" cy="1414463"/>
          </a:xfrm>
        </p:spPr>
        <p:txBody>
          <a:bodyPr/>
          <a:lstStyle/>
          <a:p>
            <a:r>
              <a:rPr lang="en-US" altLang="ko-KR" dirty="0"/>
              <a:t>2013180003 </a:t>
            </a:r>
            <a:r>
              <a:rPr lang="ko-KR" altLang="en-US" dirty="0"/>
              <a:t>김나단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72903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7200" dirty="0"/>
              <a:t>2D 2</a:t>
            </a:r>
            <a:r>
              <a:rPr lang="ko-KR" altLang="en-US" sz="7200" dirty="0" err="1"/>
              <a:t>차발표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25858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838200" y="365126"/>
            <a:ext cx="10515600" cy="100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/>
              <a:t>Bubble Bobble </a:t>
            </a:r>
            <a:r>
              <a:rPr lang="en-US" altLang="ko-KR" sz="4800" dirty="0" err="1"/>
              <a:t>ver.PC</a:t>
            </a:r>
            <a:endParaRPr lang="en-US" altLang="ko-KR" sz="4800" dirty="0"/>
          </a:p>
        </p:txBody>
      </p:sp>
      <p:sp>
        <p:nvSpPr>
          <p:cNvPr id="15" name="TextBox 14"/>
          <p:cNvSpPr txBox="1"/>
          <p:nvPr/>
        </p:nvSpPr>
        <p:spPr>
          <a:xfrm>
            <a:off x="940421" y="1367328"/>
            <a:ext cx="8031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Concept - </a:t>
            </a:r>
            <a:r>
              <a:rPr lang="ko-KR" altLang="en-US" sz="2400" dirty="0"/>
              <a:t>공룡이 비누방울을 쏘면서 적을 처치하는 게임</a:t>
            </a:r>
            <a:endParaRPr lang="en-US" altLang="ko-KR" sz="24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2198708"/>
            <a:ext cx="7396693" cy="429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0117"/>
          </a:xfrm>
        </p:spPr>
        <p:txBody>
          <a:bodyPr/>
          <a:lstStyle/>
          <a:p>
            <a:r>
              <a:rPr lang="ko-KR" altLang="en-US" dirty="0"/>
              <a:t>개발 범위</a:t>
            </a: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715811"/>
              </p:ext>
            </p:extLst>
          </p:nvPr>
        </p:nvGraphicFramePr>
        <p:xfrm>
          <a:off x="545284" y="1411703"/>
          <a:ext cx="10808517" cy="4362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79">
                  <a:extLst>
                    <a:ext uri="{9D8B030D-6E8A-4147-A177-3AD203B41FA5}">
                      <a16:colId xmlns:a16="http://schemas.microsoft.com/office/drawing/2014/main" val="271910393"/>
                    </a:ext>
                  </a:extLst>
                </a:gridCol>
                <a:gridCol w="4838987">
                  <a:extLst>
                    <a:ext uri="{9D8B030D-6E8A-4147-A177-3AD203B41FA5}">
                      <a16:colId xmlns:a16="http://schemas.microsoft.com/office/drawing/2014/main" val="408914484"/>
                    </a:ext>
                  </a:extLst>
                </a:gridCol>
                <a:gridCol w="4458051">
                  <a:extLst>
                    <a:ext uri="{9D8B030D-6E8A-4147-A177-3AD203B41FA5}">
                      <a16:colId xmlns:a16="http://schemas.microsoft.com/office/drawing/2014/main" val="1263553170"/>
                    </a:ext>
                  </a:extLst>
                </a:gridCol>
              </a:tblGrid>
              <a:tr h="5133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최소범위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추가범위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19558"/>
                  </a:ext>
                </a:extLst>
              </a:tr>
              <a:tr h="4721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상하 좌우가 다</a:t>
                      </a:r>
                      <a:r>
                        <a:rPr lang="ko-KR" altLang="en-US" sz="1300" baseline="0" dirty="0"/>
                        <a:t> 막혀 있는 스테이지 구현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스테이지 아래와 위에 구멍을 뚫어 하단 구멍으로 떨어질 경우 스테이지 상단 구멍으로 떨어지도록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57346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캐릭터 컨트롤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좌우 이동</a:t>
                      </a:r>
                      <a:r>
                        <a:rPr lang="en-US" altLang="ko-KR" sz="1300" dirty="0"/>
                        <a:t>,</a:t>
                      </a:r>
                      <a:r>
                        <a:rPr lang="en-US" altLang="ko-KR" sz="1300" baseline="0" dirty="0"/>
                        <a:t> </a:t>
                      </a:r>
                      <a:r>
                        <a:rPr lang="ko-KR" altLang="en-US" sz="1300" baseline="0" dirty="0"/>
                        <a:t>점프 공격 구현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다른 캐릭터를 선택할 </a:t>
                      </a:r>
                      <a:r>
                        <a:rPr lang="ko-KR" altLang="en-US" sz="1300"/>
                        <a:t>수 있는 기능 추가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224879"/>
                  </a:ext>
                </a:extLst>
              </a:tr>
              <a:tr h="426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아이템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점수를 증가시켜주는 아이템</a:t>
                      </a:r>
                      <a:endParaRPr lang="en-US" altLang="ko-KR" sz="13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공격의 속성을 바꿔주는 아이템</a:t>
                      </a:r>
                      <a:endParaRPr lang="en-US" altLang="ko-K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76499"/>
                  </a:ext>
                </a:extLst>
              </a:tr>
              <a:tr h="426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몬스터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화면에 </a:t>
                      </a:r>
                      <a:r>
                        <a:rPr lang="ko-KR" altLang="en-US" sz="1300"/>
                        <a:t>랜덤하게 돌아다님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플레이어가 근처에 있을 경우 공격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플레이어가 스테이지를 클리어 하지 않을 경우 플레이어를 공격하는 무적 몬스터 소환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746405"/>
                  </a:ext>
                </a:extLst>
              </a:tr>
              <a:tr h="8529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사운드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일반 전체 사운드</a:t>
                      </a:r>
                      <a:r>
                        <a:rPr lang="en-US" altLang="ko-KR" sz="1300" dirty="0"/>
                        <a:t>,</a:t>
                      </a:r>
                      <a:r>
                        <a:rPr lang="en-US" altLang="ko-KR" sz="1300" baseline="0" dirty="0"/>
                        <a:t> </a:t>
                      </a:r>
                      <a:r>
                        <a:rPr lang="ko-KR" altLang="en-US" sz="1300" dirty="0"/>
                        <a:t>일반 오브젝트 사운드</a:t>
                      </a:r>
                      <a:r>
                        <a:rPr lang="en-US" altLang="ko-KR" sz="1300" dirty="0"/>
                        <a:t>( </a:t>
                      </a:r>
                      <a:r>
                        <a:rPr lang="ko-KR" altLang="en-US" sz="1300" dirty="0"/>
                        <a:t>동전소리 등</a:t>
                      </a:r>
                      <a:r>
                        <a:rPr lang="en-US" altLang="ko-KR" sz="1300" dirty="0"/>
                        <a:t>)</a:t>
                      </a:r>
                    </a:p>
                    <a:p>
                      <a:pPr latinLnBrk="1"/>
                      <a:r>
                        <a:rPr lang="ko-KR" altLang="en-US" sz="1300" dirty="0"/>
                        <a:t>캐릭터 사운드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공격 점프</a:t>
                      </a:r>
                      <a:r>
                        <a:rPr lang="en-US" altLang="ko-KR" sz="1300" dirty="0"/>
                        <a:t>)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아이템 획득 시 사운드</a:t>
                      </a:r>
                      <a:endParaRPr lang="en-US" altLang="ko-KR" sz="13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aseline="0" dirty="0"/>
                        <a:t>보스 전용 전체 사운드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공격 속성 변경시의 공격 사운드</a:t>
                      </a:r>
                      <a:r>
                        <a:rPr lang="en-US" altLang="ko-KR" sz="1300" baseline="0" dirty="0"/>
                        <a:t>,</a:t>
                      </a:r>
                    </a:p>
                    <a:p>
                      <a:pPr latinLnBrk="1"/>
                      <a:r>
                        <a:rPr lang="ko-KR" altLang="en-US" sz="1300" baseline="0" dirty="0"/>
                        <a:t>무적 몬스터 소환 시 사운드</a:t>
                      </a:r>
                      <a:endParaRPr lang="en-US" altLang="ko-KR" sz="13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931514"/>
                  </a:ext>
                </a:extLst>
              </a:tr>
              <a:tr h="426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캐릭터 이동</a:t>
                      </a:r>
                      <a:r>
                        <a:rPr lang="en-US" altLang="ko-KR" sz="1300" dirty="0"/>
                        <a:t>,</a:t>
                      </a:r>
                      <a:r>
                        <a:rPr lang="en-US" altLang="ko-KR" sz="1300" baseline="0" dirty="0"/>
                        <a:t> </a:t>
                      </a:r>
                      <a:r>
                        <a:rPr lang="ko-KR" altLang="en-US" sz="1300" baseline="0" dirty="0"/>
                        <a:t>점프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공격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사망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스테이지 이동</a:t>
                      </a:r>
                      <a:endParaRPr lang="en-US" altLang="ko-KR" sz="1300" baseline="0" dirty="0"/>
                    </a:p>
                    <a:p>
                      <a:pPr latinLnBrk="1"/>
                      <a:r>
                        <a:rPr lang="ko-KR" altLang="en-US" sz="1300" baseline="0" dirty="0"/>
                        <a:t>적 몬스터 이동</a:t>
                      </a:r>
                      <a:r>
                        <a:rPr lang="en-US" altLang="ko-KR" sz="1300" baseline="0" dirty="0"/>
                        <a:t>,</a:t>
                      </a:r>
                      <a:r>
                        <a:rPr lang="ko-KR" altLang="en-US" sz="1300" baseline="0" dirty="0"/>
                        <a:t> 점프</a:t>
                      </a:r>
                      <a:r>
                        <a:rPr lang="en-US" altLang="ko-KR" sz="1300" baseline="0" dirty="0"/>
                        <a:t>,</a:t>
                      </a:r>
                      <a:r>
                        <a:rPr lang="ko-KR" altLang="en-US" sz="1300" baseline="0" dirty="0"/>
                        <a:t> 피격</a:t>
                      </a:r>
                      <a:r>
                        <a:rPr lang="en-US" altLang="ko-KR" sz="1300" baseline="0" dirty="0"/>
                        <a:t>,</a:t>
                      </a:r>
                      <a:r>
                        <a:rPr lang="ko-KR" altLang="en-US" sz="1300" baseline="0" dirty="0"/>
                        <a:t> 사망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적 몬스터 공격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9729"/>
                  </a:ext>
                </a:extLst>
              </a:tr>
              <a:tr h="426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10</a:t>
                      </a:r>
                      <a:r>
                        <a:rPr lang="ko-KR" altLang="en-US" sz="1300" dirty="0"/>
                        <a:t>스테이지에 한 번 등장</a:t>
                      </a:r>
                      <a:r>
                        <a:rPr lang="ko-KR" altLang="en-US" sz="1300" baseline="0" dirty="0"/>
                        <a:t> 스테이지 클리어 시 게임 승리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10</a:t>
                      </a:r>
                      <a:r>
                        <a:rPr lang="ko-KR" altLang="en-US" sz="1300" dirty="0"/>
                        <a:t>스테이지 마다 보스 몬스터 추가 최대 </a:t>
                      </a:r>
                      <a:r>
                        <a:rPr lang="en-US" altLang="ko-KR" sz="1300" dirty="0"/>
                        <a:t>5</a:t>
                      </a:r>
                      <a:r>
                        <a:rPr lang="ko-KR" altLang="en-US" sz="1300" dirty="0"/>
                        <a:t>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98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40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916971"/>
              </p:ext>
            </p:extLst>
          </p:nvPr>
        </p:nvGraphicFramePr>
        <p:xfrm>
          <a:off x="838202" y="1000008"/>
          <a:ext cx="10515602" cy="4653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159">
                  <a:extLst>
                    <a:ext uri="{9D8B030D-6E8A-4147-A177-3AD203B41FA5}">
                      <a16:colId xmlns:a16="http://schemas.microsoft.com/office/drawing/2014/main" val="3872389324"/>
                    </a:ext>
                  </a:extLst>
                </a:gridCol>
                <a:gridCol w="1671573">
                  <a:extLst>
                    <a:ext uri="{9D8B030D-6E8A-4147-A177-3AD203B41FA5}">
                      <a16:colId xmlns:a16="http://schemas.microsoft.com/office/drawing/2014/main" val="798164898"/>
                    </a:ext>
                  </a:extLst>
                </a:gridCol>
                <a:gridCol w="3898435">
                  <a:extLst>
                    <a:ext uri="{9D8B030D-6E8A-4147-A177-3AD203B41FA5}">
                      <a16:colId xmlns:a16="http://schemas.microsoft.com/office/drawing/2014/main" val="623174225"/>
                    </a:ext>
                  </a:extLst>
                </a:gridCol>
                <a:gridCol w="3898435">
                  <a:extLst>
                    <a:ext uri="{9D8B030D-6E8A-4147-A177-3AD203B41FA5}">
                      <a16:colId xmlns:a16="http://schemas.microsoft.com/office/drawing/2014/main" val="702028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 상황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782054"/>
                  </a:ext>
                </a:extLst>
              </a:tr>
              <a:tr h="3163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1-3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기본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기본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50"/>
                        <a:t>100%</a:t>
                      </a:r>
                      <a:r>
                        <a:rPr lang="ko-KR" altLang="en-US" sz="1050"/>
                        <a:t>완료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138636"/>
                  </a:ext>
                </a:extLst>
              </a:tr>
              <a:tr h="3163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맵 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맵 </a:t>
                      </a:r>
                      <a:r>
                        <a:rPr lang="ko-KR" altLang="en-US" sz="1050" baseline="0" dirty="0" err="1"/>
                        <a:t>스프라이트를</a:t>
                      </a:r>
                      <a:r>
                        <a:rPr lang="ko-KR" altLang="en-US" sz="1050" baseline="0" dirty="0"/>
                        <a:t> 이용하여 스테이지를 만들 수 있도록 프로그램 구현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텍스트 파일로 맵 정보 출력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50" dirty="0"/>
                        <a:t>현재 </a:t>
                      </a:r>
                      <a:r>
                        <a:rPr lang="en-US" altLang="ko-KR" sz="1050" dirty="0"/>
                        <a:t>7</a:t>
                      </a:r>
                      <a:r>
                        <a:rPr lang="ko-KR" altLang="en-US" sz="1050" dirty="0"/>
                        <a:t>스테이지 구성완료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94240"/>
                  </a:ext>
                </a:extLst>
              </a:tr>
              <a:tr h="7447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맵 툴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텍스트 파일을 읽어 들여 화면에 </a:t>
                      </a:r>
                      <a:r>
                        <a:rPr lang="ko-KR" altLang="en-US" sz="1050" dirty="0" err="1"/>
                        <a:t>스프라이트를</a:t>
                      </a:r>
                      <a:r>
                        <a:rPr lang="ko-KR" altLang="en-US" sz="1050" dirty="0"/>
                        <a:t> 뿌려주도록 구현</a:t>
                      </a:r>
                      <a:endParaRPr lang="en-US" altLang="ko-KR" sz="105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캐릭터나 몬스터가 맵 </a:t>
                      </a:r>
                      <a:r>
                        <a:rPr lang="ko-KR" altLang="en-US" sz="1050" dirty="0" err="1"/>
                        <a:t>스프라이트를</a:t>
                      </a:r>
                      <a:r>
                        <a:rPr lang="ko-KR" altLang="en-US" sz="1050" dirty="0"/>
                        <a:t> 뚫지 못하도록  충돌 구현</a:t>
                      </a:r>
                      <a:endParaRPr lang="en-US" altLang="ko-K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스테이지</a:t>
                      </a:r>
                      <a:r>
                        <a:rPr lang="ko-KR" altLang="en-US" sz="1050" baseline="0" dirty="0"/>
                        <a:t> 데이터 읽어 들여온 뒤 이미지 출력 완료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모든 충돌구현 완료</a:t>
                      </a:r>
                      <a:endParaRPr lang="en-US" altLang="ko-K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6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메인 화면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strike="sngStrike" baseline="0" dirty="0">
                          <a:solidFill>
                            <a:srgbClr val="FF0000"/>
                          </a:solidFill>
                        </a:rPr>
                        <a:t>오락실 게임처럼 돈을 넣는 버튼과 시작 버튼 구현</a:t>
                      </a:r>
                      <a:endParaRPr lang="en-US" altLang="ko-KR" sz="1050" strike="sngStrike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점수 획득용 아이템 구현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공격과 아이템 획득에 따른 점수 구현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게임 시작과 종료 버튼으로 대체</a:t>
                      </a:r>
                      <a:endParaRPr lang="en-US" altLang="ko-KR" sz="105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점수획득용 아이템 </a:t>
                      </a:r>
                      <a:r>
                        <a:rPr lang="en-US" altLang="ko-KR" sz="1050" dirty="0"/>
                        <a:t>/ </a:t>
                      </a:r>
                      <a:r>
                        <a:rPr lang="ko-KR" altLang="en-US" sz="1050" dirty="0"/>
                        <a:t>특수 아이템 구현 완료</a:t>
                      </a:r>
                      <a:endParaRPr lang="en-US" altLang="ko-KR" sz="105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대 보스 용 아이템 구현 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07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보스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맵 툴에서 보스를 설정 가능하도록 구현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보스의 패턴 구현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보스 구현</a:t>
                      </a:r>
                      <a:r>
                        <a:rPr lang="ko-KR" altLang="en-US" sz="1050" baseline="0" dirty="0"/>
                        <a:t> </a:t>
                      </a:r>
                      <a:r>
                        <a:rPr lang="en-US" altLang="ko-KR" sz="1050" baseline="0" dirty="0"/>
                        <a:t>100% </a:t>
                      </a:r>
                      <a:r>
                        <a:rPr lang="ko-KR" altLang="en-US" sz="1050" baseline="0" dirty="0"/>
                        <a:t>완료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보스 패턴 구현 완료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02043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사운드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배경 사운드 및 각종 애니메이션에</a:t>
                      </a:r>
                      <a:r>
                        <a:rPr lang="ko-KR" altLang="en-US" sz="1050" baseline="0" dirty="0"/>
                        <a:t> 맞는 사운드 적용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버그 수정 및 기능 추가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사운드 추가 </a:t>
                      </a:r>
                      <a:r>
                        <a:rPr lang="en-US" altLang="ko-KR" sz="1050" dirty="0"/>
                        <a:t>100%</a:t>
                      </a:r>
                      <a:r>
                        <a:rPr lang="ko-KR" altLang="en-US" sz="1050" dirty="0"/>
                        <a:t>완료</a:t>
                      </a:r>
                      <a:endParaRPr lang="en-US" altLang="ko-KR" sz="105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방해 몬스터 추가 완료</a:t>
                      </a:r>
                      <a:r>
                        <a:rPr lang="en-US" altLang="ko-KR" sz="1050" dirty="0"/>
                        <a:t>,  </a:t>
                      </a:r>
                      <a:r>
                        <a:rPr lang="ko-KR" altLang="en-US" sz="1050"/>
                        <a:t>방울 생성 </a:t>
                      </a:r>
                      <a:r>
                        <a:rPr lang="ko-KR" altLang="en-US" sz="1050" dirty="0"/>
                        <a:t>오브젝트 제작 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4395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캐릭터 최종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캐릭터 공격 범위 및 개수 제한 설정 등 디테일 확인</a:t>
                      </a:r>
                      <a:endParaRPr lang="en-US" altLang="ko-K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적용 완료</a:t>
                      </a:r>
                      <a:endParaRPr lang="en-US" altLang="ko-K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17401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게임 엔딩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게임 클리어 실패</a:t>
                      </a:r>
                      <a:r>
                        <a:rPr lang="en-US" altLang="ko-KR" sz="1050" baseline="0" dirty="0"/>
                        <a:t>/</a:t>
                      </a:r>
                      <a:r>
                        <a:rPr lang="ko-KR" altLang="en-US" sz="1050" baseline="0" dirty="0"/>
                        <a:t>성공에 따른 엔딩 애니메이션 설정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엔딩 </a:t>
                      </a:r>
                      <a:r>
                        <a:rPr lang="ko-KR" altLang="en-US" sz="1050" dirty="0" err="1"/>
                        <a:t>에니메이션</a:t>
                      </a:r>
                      <a:r>
                        <a:rPr lang="ko-KR" altLang="en-US" sz="1050" dirty="0"/>
                        <a:t> 이후 점수 합산 화면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점수 합산 화면 추가 완료</a:t>
                      </a:r>
                      <a:endParaRPr lang="en-US" altLang="ko-KR" sz="105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애니메이션 구상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3971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1. </a:t>
                      </a:r>
                      <a:r>
                        <a:rPr lang="ko-KR" altLang="en-US" sz="1050" dirty="0"/>
                        <a:t>최종 확인 및 릴리즈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056629"/>
                  </a:ext>
                </a:extLst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2" y="0"/>
            <a:ext cx="10515600" cy="1325563"/>
          </a:xfrm>
        </p:spPr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2" name="화살표: 오른쪽 1"/>
          <p:cNvSpPr/>
          <p:nvPr/>
        </p:nvSpPr>
        <p:spPr>
          <a:xfrm>
            <a:off x="139701" y="4629598"/>
            <a:ext cx="863600" cy="863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진행중</a:t>
            </a:r>
          </a:p>
        </p:txBody>
      </p:sp>
    </p:spTree>
    <p:extLst>
      <p:ext uri="{BB962C8B-B14F-4D97-AF65-F5344CB8AC3E}">
        <p14:creationId xmlns:p14="http://schemas.microsoft.com/office/powerpoint/2010/main" val="243701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475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commit Graph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600"/>
            <a:ext cx="12191999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2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ko-KR" altLang="en-US" dirty="0"/>
              <a:t>자체 평가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146339"/>
              </p:ext>
            </p:extLst>
          </p:nvPr>
        </p:nvGraphicFramePr>
        <p:xfrm>
          <a:off x="838200" y="1409703"/>
          <a:ext cx="10515600" cy="4787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3689560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53281872"/>
                    </a:ext>
                  </a:extLst>
                </a:gridCol>
              </a:tblGrid>
              <a:tr h="772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평가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54210"/>
                  </a:ext>
                </a:extLst>
              </a:tr>
              <a:tr h="6519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발표 자료에 포함할 내용을 다 포함 했는가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949337"/>
                  </a:ext>
                </a:extLst>
              </a:tr>
              <a:tr h="6402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게임 컨셉이 잘 표현 됐는가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524365"/>
                  </a:ext>
                </a:extLst>
              </a:tr>
              <a:tr h="5831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개발 범위가 구체적이며 측정가능한가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B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921940"/>
                  </a:ext>
                </a:extLst>
              </a:tr>
              <a:tr h="4811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개발 계획이 구체적이며 실행가능한가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326181"/>
                  </a:ext>
                </a:extLst>
              </a:tr>
              <a:tr h="6038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계획대로 됐는가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928374"/>
                  </a:ext>
                </a:extLst>
              </a:tr>
              <a:tr h="5275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게임 실행이 잘 되었는가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488173"/>
                  </a:ext>
                </a:extLst>
              </a:tr>
              <a:tr h="5275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동영상에서 소리 화면</a:t>
                      </a:r>
                      <a:r>
                        <a:rPr lang="ko-KR" altLang="en-US" sz="2000" baseline="0" dirty="0"/>
                        <a:t> 상태가 양호한가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28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160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434</Words>
  <Application>Microsoft Office PowerPoint</Application>
  <PresentationFormat>와이드스크린</PresentationFormat>
  <Paragraphs>104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2013180003 김나단</vt:lpstr>
      <vt:lpstr>PowerPoint 프레젠테이션</vt:lpstr>
      <vt:lpstr>개발 범위</vt:lpstr>
      <vt:lpstr>진행 상황</vt:lpstr>
      <vt:lpstr>Github commit Graph</vt:lpstr>
      <vt:lpstr>자체 평가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컨셉</dc:title>
  <dc:creator>PC</dc:creator>
  <cp:lastModifiedBy>김나단</cp:lastModifiedBy>
  <cp:revision>40</cp:revision>
  <dcterms:created xsi:type="dcterms:W3CDTF">2016-09-16T07:21:46Z</dcterms:created>
  <dcterms:modified xsi:type="dcterms:W3CDTF">2016-11-15T13:01:22Z</dcterms:modified>
</cp:coreProperties>
</file>