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6752" y="1534852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공룡이 비누방울을 쏘면서 적을 처치하는 게임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98" y="2071708"/>
            <a:ext cx="8841995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40001"/>
              </p:ext>
            </p:extLst>
          </p:nvPr>
        </p:nvGraphicFramePr>
        <p:xfrm>
          <a:off x="838202" y="1000008"/>
          <a:ext cx="10515602" cy="556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8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및 몬스터의 </a:t>
                      </a:r>
                      <a:r>
                        <a:rPr lang="ko-KR" altLang="en-US" sz="1050" dirty="0" err="1"/>
                        <a:t>스프라이트</a:t>
                      </a:r>
                      <a:r>
                        <a:rPr lang="ko-KR" altLang="en-US" sz="1050" dirty="0"/>
                        <a:t> 수집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파일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1.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리소스 및 사운드 파일 수집 </a:t>
                      </a:r>
                      <a:r>
                        <a:rPr lang="en-US" altLang="ko-KR" sz="1050" baseline="0" dirty="0"/>
                        <a:t>100</a:t>
                      </a:r>
                      <a:r>
                        <a:rPr lang="en-US" altLang="ko-KR" sz="1050" baseline="0"/>
                        <a:t>% </a:t>
                      </a:r>
                      <a:r>
                        <a:rPr lang="ko-KR" altLang="en-US" sz="1050" baseline="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키보드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 및 공격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</a:t>
                      </a:r>
                      <a:r>
                        <a:rPr lang="ko-KR" altLang="en-US" sz="1050" baseline="0" dirty="0"/>
                        <a:t> 및 공격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점프 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스테이지 이동 모션 구현 </a:t>
                      </a:r>
                      <a:r>
                        <a:rPr lang="en-US" altLang="ko-KR" sz="1050" baseline="0" dirty="0"/>
                        <a:t>100%</a:t>
                      </a:r>
                      <a:r>
                        <a:rPr lang="ko-KR" altLang="en-US" sz="1050" baseline="0" dirty="0"/>
                        <a:t>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dirty="0"/>
                        <a:t>몬스터의 기본 이동</a:t>
                      </a:r>
                      <a:r>
                        <a:rPr lang="ko-KR" altLang="en-US" sz="1050" baseline="0" dirty="0"/>
                        <a:t> 및 행동 패턴 구현</a:t>
                      </a:r>
                      <a:endParaRPr lang="en-US" altLang="ko-KR" sz="10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baseline="0" dirty="0"/>
                        <a:t>몬스터 </a:t>
                      </a:r>
                      <a:r>
                        <a:rPr lang="en-US" altLang="ko-KR" sz="1050" baseline="0" dirty="0"/>
                        <a:t>4</a:t>
                      </a:r>
                      <a:r>
                        <a:rPr lang="ko-KR" altLang="en-US" sz="1050" baseline="0" dirty="0"/>
                        <a:t>종 이동 및 공격 및 행동패턴 구현 </a:t>
                      </a:r>
                      <a:r>
                        <a:rPr lang="en-US" altLang="ko-KR" sz="1050" baseline="0" dirty="0"/>
                        <a:t>100 %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 err="1"/>
                        <a:t>맵툴을</a:t>
                      </a:r>
                      <a:r>
                        <a:rPr lang="ko-KR" altLang="en-US" sz="1050" dirty="0"/>
                        <a:t> 제작하는 대신 </a:t>
                      </a:r>
                      <a:r>
                        <a:rPr lang="en-US" altLang="ko-KR" sz="1050" dirty="0"/>
                        <a:t>Tiled </a:t>
                      </a:r>
                      <a:r>
                        <a:rPr lang="ko-KR" altLang="en-US" sz="1050" dirty="0"/>
                        <a:t>프로그램으로 대체 및 현재 스테이지 구성 중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en-US" altLang="ko-KR" sz="1050" dirty="0"/>
                        <a:t>(50% </a:t>
                      </a:r>
                      <a:r>
                        <a:rPr lang="ko-KR" altLang="en-US" sz="1050" dirty="0"/>
                        <a:t>완료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중간 점검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오락실 게임처럼 돈을 넣는 버튼과 시작 버튼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계획 대비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25905"/>
              </p:ext>
            </p:extLst>
          </p:nvPr>
        </p:nvGraphicFramePr>
        <p:xfrm>
          <a:off x="838200" y="1825625"/>
          <a:ext cx="10515600" cy="406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580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1160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1160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426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개발 범위</vt:lpstr>
      <vt:lpstr>개발 계획 대비 진행 상황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26</cp:revision>
  <dcterms:created xsi:type="dcterms:W3CDTF">2016-09-16T07:21:46Z</dcterms:created>
  <dcterms:modified xsi:type="dcterms:W3CDTF">2016-10-16T09:07:11Z</dcterms:modified>
</cp:coreProperties>
</file>