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8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6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5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3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1284-AFCD-4E52-B4B3-660525B5121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2" y="1000008"/>
          <a:ext cx="10515602" cy="497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30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 용 아이템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추가 </a:t>
                      </a:r>
                      <a:r>
                        <a:rPr lang="en-US" altLang="ko-KR" sz="1050" dirty="0"/>
                        <a:t>100%</a:t>
                      </a:r>
                      <a:r>
                        <a:rPr lang="ko-KR" altLang="en-US" sz="1050" dirty="0"/>
                        <a:t>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방해 몬스터 추가 완료</a:t>
                      </a:r>
                      <a:r>
                        <a:rPr lang="en-US" altLang="ko-KR" sz="1050" dirty="0"/>
                        <a:t>,  </a:t>
                      </a:r>
                      <a:r>
                        <a:rPr lang="ko-KR" altLang="en-US" sz="1050"/>
                        <a:t>방울 생성 </a:t>
                      </a:r>
                      <a:r>
                        <a:rPr lang="ko-KR" altLang="en-US" sz="1050" dirty="0"/>
                        <a:t>오브젝트 제작 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적용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공격용 방울 추가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ko-KR" altLang="en-US" sz="1050" baseline="0" dirty="0"/>
                        <a:t>물</a:t>
                      </a:r>
                      <a:r>
                        <a:rPr lang="en-US" altLang="ko-KR" sz="1050" baseline="0" dirty="0"/>
                        <a:t>, </a:t>
                      </a:r>
                      <a:r>
                        <a:rPr lang="ko-KR" altLang="en-US" sz="1050" baseline="0" dirty="0"/>
                        <a:t>전기</a:t>
                      </a:r>
                      <a:r>
                        <a:rPr lang="en-US" altLang="ko-KR" sz="1050" baseline="0" dirty="0"/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 합산 화면 추가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클리어 실패 시 계속 </a:t>
                      </a:r>
                      <a:r>
                        <a:rPr lang="en-US" altLang="ko-KR" sz="1050" dirty="0"/>
                        <a:t>continue </a:t>
                      </a:r>
                      <a:r>
                        <a:rPr lang="ko-KR" altLang="en-US" sz="1050" dirty="0"/>
                        <a:t>하도록 변경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계획대비 결과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계획대비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계획대비 결과</dc:title>
  <dc:creator>김나단</dc:creator>
  <cp:lastModifiedBy>김나단</cp:lastModifiedBy>
  <cp:revision>1</cp:revision>
  <dcterms:created xsi:type="dcterms:W3CDTF">2016-12-15T10:39:58Z</dcterms:created>
  <dcterms:modified xsi:type="dcterms:W3CDTF">2016-12-15T10:40:30Z</dcterms:modified>
</cp:coreProperties>
</file>