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8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6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5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3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1284-AFCD-4E52-B4B3-660525B51216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F68E-9C08-474B-A254-C3F752BC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582560"/>
              </p:ext>
            </p:extLst>
          </p:nvPr>
        </p:nvGraphicFramePr>
        <p:xfrm>
          <a:off x="838202" y="1000008"/>
          <a:ext cx="10515602" cy="497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30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 용 아이템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추가 </a:t>
                      </a:r>
                      <a:r>
                        <a:rPr lang="en-US" altLang="ko-KR" sz="1050" dirty="0"/>
                        <a:t>100%</a:t>
                      </a:r>
                      <a:r>
                        <a:rPr lang="ko-KR" altLang="en-US" sz="1050" dirty="0"/>
                        <a:t>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방해 몬스터 추가 완료</a:t>
                      </a:r>
                      <a:r>
                        <a:rPr lang="en-US" altLang="ko-KR" sz="1050" dirty="0"/>
                        <a:t>,  </a:t>
                      </a:r>
                      <a:r>
                        <a:rPr lang="ko-KR" altLang="en-US" sz="1050" dirty="0"/>
                        <a:t>방울 생성 오브젝트 제작</a:t>
                      </a:r>
                      <a:r>
                        <a:rPr lang="ko-KR" altLang="en-US" sz="1050" baseline="0" dirty="0"/>
                        <a:t>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적용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공격용 방울 추가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ko-KR" altLang="en-US" sz="1050" baseline="0" dirty="0"/>
                        <a:t>물</a:t>
                      </a:r>
                      <a:r>
                        <a:rPr lang="en-US" altLang="ko-KR" sz="1050" baseline="0" dirty="0"/>
                        <a:t>, </a:t>
                      </a:r>
                      <a:r>
                        <a:rPr lang="ko-KR" altLang="en-US" sz="1050" baseline="0" dirty="0"/>
                        <a:t>전기</a:t>
                      </a:r>
                      <a:r>
                        <a:rPr lang="en-US" altLang="ko-KR" sz="1050" baseline="0" dirty="0"/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</a:t>
                      </a: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애니메이션 설정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dirty="0">
                          <a:solidFill>
                            <a:srgbClr val="FF0000"/>
                          </a:solidFill>
                        </a:rPr>
                        <a:t>엔딩 </a:t>
                      </a:r>
                      <a:r>
                        <a:rPr lang="ko-KR" altLang="en-US" sz="1050" strike="sngStrike" dirty="0" err="1">
                          <a:solidFill>
                            <a:srgbClr val="FF0000"/>
                          </a:solidFill>
                        </a:rPr>
                        <a:t>에니메이션</a:t>
                      </a:r>
                      <a:r>
                        <a:rPr lang="ko-KR" altLang="en-US" sz="1050" strike="sngStrike" dirty="0">
                          <a:solidFill>
                            <a:srgbClr val="FF0000"/>
                          </a:solidFill>
                        </a:rPr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 합산 화면 추가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클리어 실패 시 계속 </a:t>
                      </a:r>
                      <a:r>
                        <a:rPr lang="en-US" altLang="ko-KR" sz="1050" dirty="0"/>
                        <a:t>continue </a:t>
                      </a:r>
                      <a:r>
                        <a:rPr lang="ko-KR" altLang="en-US" sz="1050" dirty="0"/>
                        <a:t>하도록 변경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클리어 시 클리어 축하 문구만 나오도록 함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계획대비 결과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239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계획대비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계획대비 결과</dc:title>
  <dc:creator>김나단</dc:creator>
  <cp:lastModifiedBy>김나단</cp:lastModifiedBy>
  <cp:revision>2</cp:revision>
  <dcterms:created xsi:type="dcterms:W3CDTF">2016-12-15T10:39:58Z</dcterms:created>
  <dcterms:modified xsi:type="dcterms:W3CDTF">2016-12-19T11:27:13Z</dcterms:modified>
</cp:coreProperties>
</file>