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7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B557-FAA3-4236-B06C-C70543935B15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9304-AA71-48A0-BA75-A6743F84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6200" y="1219199"/>
            <a:ext cx="9144000" cy="1414463"/>
          </a:xfrm>
        </p:spPr>
        <p:txBody>
          <a:bodyPr/>
          <a:lstStyle/>
          <a:p>
            <a:r>
              <a:rPr lang="en-US" altLang="ko-KR" dirty="0"/>
              <a:t>2013180003 </a:t>
            </a:r>
            <a:r>
              <a:rPr lang="ko-KR" altLang="en-US" dirty="0"/>
              <a:t>김나단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29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2D 2</a:t>
            </a:r>
            <a:r>
              <a:rPr lang="ko-KR" altLang="en-US" sz="7200" dirty="0" err="1"/>
              <a:t>차발표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585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100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/>
              <a:t>Bubble Bobble </a:t>
            </a:r>
            <a:r>
              <a:rPr lang="en-US" altLang="ko-KR" sz="4800" dirty="0" err="1"/>
              <a:t>ver.PC</a:t>
            </a:r>
            <a:endParaRPr lang="en-US" altLang="ko-KR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940421" y="1367328"/>
            <a:ext cx="803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Concept - </a:t>
            </a:r>
            <a:r>
              <a:rPr lang="ko-KR" altLang="en-US" sz="2400" dirty="0"/>
              <a:t>공룡이 비누방울을 쏘면서 적을 처치하는 게임</a:t>
            </a:r>
            <a:endParaRPr lang="en-US" altLang="ko-KR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2198708"/>
            <a:ext cx="7396693" cy="4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15811"/>
              </p:ext>
            </p:extLst>
          </p:nvPr>
        </p:nvGraphicFramePr>
        <p:xfrm>
          <a:off x="545284" y="1411703"/>
          <a:ext cx="10808517" cy="43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79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838987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458051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47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상하 좌우가 다</a:t>
                      </a:r>
                      <a:r>
                        <a:rPr lang="ko-KR" altLang="en-US" sz="1300" baseline="0" dirty="0"/>
                        <a:t> 막혀 있는 스테이지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스테이지 아래와 위에 구멍을 뚫어 하단 구멍으로 떨어질 경우 스테이지 상단 구멍으로 떨어지도록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 공격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캐릭터를 선택할 </a:t>
                      </a:r>
                      <a:r>
                        <a:rPr lang="ko-KR" altLang="en-US" sz="1300"/>
                        <a:t>수 있는 기능 추가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점수를 증가시켜주는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공격의 속성을 바꿔주는 아이템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화면에 </a:t>
                      </a:r>
                      <a:r>
                        <a:rPr lang="ko-KR" altLang="en-US" sz="1300"/>
                        <a:t>랜덤하게 돌아다님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플레이어가 근처에 있을 경우 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플레이어가 스테이지를 클리어 하지 않을 경우 플레이어를 공격하는 무적 몬스터 소환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85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일반 전체 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일반 오브젝트 사운드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동전소리 등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캐릭터 사운드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공격 점프</a:t>
                      </a:r>
                      <a:r>
                        <a:rPr lang="en-US" altLang="ko-KR" sz="1300" dirty="0"/>
                        <a:t>)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아이템 획득 시 사운드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보스 전용 전체 사운드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 속성 변경시의 공격 사운드</a:t>
                      </a:r>
                      <a:r>
                        <a:rPr lang="en-US" altLang="ko-KR" sz="1300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무적 몬스터 소환 시 사운드</a:t>
                      </a:r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적 몬스터 이동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점프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피격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사망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적 몬스터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스테이지에 한 번 등장</a:t>
                      </a:r>
                      <a:r>
                        <a:rPr lang="ko-KR" altLang="en-US" sz="1300" baseline="0" dirty="0"/>
                        <a:t> 스테이지 클리어 시 게임 승리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 마다 보스 몬스터 추가 최대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333841"/>
              </p:ext>
            </p:extLst>
          </p:nvPr>
        </p:nvGraphicFramePr>
        <p:xfrm>
          <a:off x="838202" y="1000008"/>
          <a:ext cx="10515602" cy="556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8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71974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및 몬스터의 </a:t>
                      </a:r>
                      <a:r>
                        <a:rPr lang="ko-KR" altLang="en-US" sz="1050" dirty="0" err="1"/>
                        <a:t>스프라이트</a:t>
                      </a:r>
                      <a:r>
                        <a:rPr lang="ko-KR" altLang="en-US" sz="1050" dirty="0"/>
                        <a:t> 수집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사운드 파일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50" dirty="0"/>
                        <a:t>1.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리소스 및 사운드 파일 수집 </a:t>
                      </a:r>
                      <a:r>
                        <a:rPr lang="en-US" altLang="ko-KR" sz="1050" baseline="0" dirty="0"/>
                        <a:t>100</a:t>
                      </a:r>
                      <a:r>
                        <a:rPr lang="en-US" altLang="ko-KR" sz="1050" baseline="0"/>
                        <a:t>% </a:t>
                      </a:r>
                      <a:r>
                        <a:rPr lang="ko-KR" altLang="en-US" sz="1050" baseline="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키보드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이동 및 공격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이동</a:t>
                      </a:r>
                      <a:r>
                        <a:rPr lang="ko-KR" altLang="en-US" sz="1050" baseline="0" dirty="0"/>
                        <a:t> 및 공격</a:t>
                      </a:r>
                      <a:r>
                        <a:rPr lang="en-US" altLang="ko-KR" sz="1050" baseline="0" dirty="0"/>
                        <a:t>/ </a:t>
                      </a:r>
                      <a:r>
                        <a:rPr lang="ko-KR" altLang="en-US" sz="1050" baseline="0" dirty="0"/>
                        <a:t>점프 </a:t>
                      </a:r>
                      <a:r>
                        <a:rPr lang="en-US" altLang="ko-KR" sz="1050" baseline="0" dirty="0"/>
                        <a:t>/ </a:t>
                      </a:r>
                      <a:r>
                        <a:rPr lang="ko-KR" altLang="en-US" sz="1050" baseline="0" dirty="0"/>
                        <a:t>스테이지 이동 모션 구현 </a:t>
                      </a:r>
                      <a:r>
                        <a:rPr lang="en-US" altLang="ko-KR" sz="1050" baseline="0" dirty="0"/>
                        <a:t>100%</a:t>
                      </a:r>
                      <a:r>
                        <a:rPr lang="ko-KR" altLang="en-US" sz="1050" baseline="0" dirty="0"/>
                        <a:t>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4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몬스터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50" dirty="0"/>
                        <a:t>몬스터의 기본 이동</a:t>
                      </a:r>
                      <a:r>
                        <a:rPr lang="ko-KR" altLang="en-US" sz="1050" baseline="0" dirty="0"/>
                        <a:t> 및 행동 패턴 구현</a:t>
                      </a:r>
                      <a:endParaRPr lang="en-US" altLang="ko-KR" sz="105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50" baseline="0" dirty="0"/>
                        <a:t>몬스터 </a:t>
                      </a:r>
                      <a:r>
                        <a:rPr lang="en-US" altLang="ko-KR" sz="1050" baseline="0" dirty="0"/>
                        <a:t>4</a:t>
                      </a:r>
                      <a:r>
                        <a:rPr lang="ko-KR" altLang="en-US" sz="1050" baseline="0" dirty="0"/>
                        <a:t>종 이동 및 공격 및 행동패턴 구현 </a:t>
                      </a:r>
                      <a:r>
                        <a:rPr lang="en-US" altLang="ko-KR" sz="1050" baseline="0" dirty="0"/>
                        <a:t>100 % </a:t>
                      </a:r>
                      <a:r>
                        <a:rPr lang="ko-KR" altLang="en-US" sz="1050" baseline="0" dirty="0"/>
                        <a:t>완료</a:t>
                      </a:r>
                      <a:endParaRPr lang="en-US" altLang="ko-KR" sz="10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 err="1"/>
                        <a:t>맵툴을</a:t>
                      </a:r>
                      <a:r>
                        <a:rPr lang="ko-KR" altLang="en-US" sz="1050" dirty="0"/>
                        <a:t> 제작하는 대신 </a:t>
                      </a:r>
                      <a:r>
                        <a:rPr lang="en-US" altLang="ko-KR" sz="1050" dirty="0"/>
                        <a:t>Tiled </a:t>
                      </a:r>
                      <a:r>
                        <a:rPr lang="ko-KR" altLang="en-US" sz="1050" dirty="0"/>
                        <a:t>프로그램으로 대체 및 현재 스테이지 구성 중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현재 </a:t>
                      </a:r>
                      <a:r>
                        <a:rPr lang="en-US" altLang="ko-KR" sz="1050" baseline="0" dirty="0"/>
                        <a:t>2 </a:t>
                      </a:r>
                      <a:r>
                        <a:rPr lang="ko-KR" altLang="en-US" sz="1050" baseline="0" dirty="0"/>
                        <a:t>스테이지 완료</a:t>
                      </a:r>
                      <a:r>
                        <a:rPr lang="en-US" altLang="ko-KR" sz="1050" baseline="0" dirty="0"/>
                        <a:t> (50%</a:t>
                      </a:r>
                      <a:r>
                        <a:rPr lang="ko-KR" altLang="en-US" sz="1050" baseline="0" dirty="0"/>
                        <a:t>완료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3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중간 점검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ko-KR" altLang="en-US" sz="1050" baseline="0" dirty="0"/>
                        <a:t> 데이터 읽어 들여온 뒤 이미지 출력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스테이지에 포함된 몬스터 종류</a:t>
                      </a:r>
                      <a:r>
                        <a:rPr lang="en-US" altLang="ko-KR" sz="1050" dirty="0"/>
                        <a:t>,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위치 읽은 뒤 스테이지 </a:t>
                      </a:r>
                      <a:r>
                        <a:rPr lang="ko-KR" altLang="en-US" sz="1050" baseline="0" dirty="0" err="1"/>
                        <a:t>시작시</a:t>
                      </a:r>
                      <a:r>
                        <a:rPr lang="ko-KR" altLang="en-US" sz="1050" baseline="0" dirty="0"/>
                        <a:t> 설정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en-US" altLang="ko-KR" sz="1050" dirty="0"/>
                        <a:t>&lt;-&gt;</a:t>
                      </a:r>
                      <a:r>
                        <a:rPr lang="ko-KR" altLang="en-US" sz="1050" dirty="0"/>
                        <a:t>플레이어 충돌구현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나머지 </a:t>
                      </a:r>
                      <a:r>
                        <a:rPr lang="ko-KR" altLang="en-US" sz="1050" dirty="0" err="1"/>
                        <a:t>적들간의</a:t>
                      </a:r>
                      <a:r>
                        <a:rPr lang="ko-KR" altLang="en-US" sz="1050" dirty="0"/>
                        <a:t> 충돌 </a:t>
                      </a:r>
                      <a:r>
                        <a:rPr lang="ko-KR" altLang="en-US" sz="1050" dirty="0" err="1"/>
                        <a:t>미구현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오락실 게임처럼 돈을 넣는 버튼과 시작 버튼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39700" y="3124200"/>
            <a:ext cx="863600" cy="863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 Graph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12191999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146339"/>
              </p:ext>
            </p:extLst>
          </p:nvPr>
        </p:nvGraphicFramePr>
        <p:xfrm>
          <a:off x="838200" y="1409703"/>
          <a:ext cx="10515600" cy="47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95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281872"/>
                    </a:ext>
                  </a:extLst>
                </a:gridCol>
              </a:tblGrid>
              <a:tr h="772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4210"/>
                  </a:ext>
                </a:extLst>
              </a:tr>
              <a:tr h="651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 자료에 포함할 내용을 다 포함 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49337"/>
                  </a:ext>
                </a:extLst>
              </a:tr>
              <a:tr h="640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컨셉이 잘 표현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65"/>
                  </a:ext>
                </a:extLst>
              </a:tr>
              <a:tr h="583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 측정가능한가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1940"/>
                  </a:ext>
                </a:extLst>
              </a:tr>
              <a:tr h="481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실행가능한가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6181"/>
                  </a:ext>
                </a:extLst>
              </a:tr>
              <a:tr h="603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계획대로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28374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실행이 잘 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88173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동영상에서 소리 화면</a:t>
                      </a:r>
                      <a:r>
                        <a:rPr lang="ko-KR" altLang="en-US" sz="2000" baseline="0" dirty="0"/>
                        <a:t> 상태가 양호한가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480</Words>
  <Application>Microsoft Office PowerPoint</Application>
  <PresentationFormat>와이드스크린</PresentationFormat>
  <Paragraphs>106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2013180003 김나단</vt:lpstr>
      <vt:lpstr>PowerPoint 프레젠테이션</vt:lpstr>
      <vt:lpstr>개발 범위</vt:lpstr>
      <vt:lpstr>진행 상황</vt:lpstr>
      <vt:lpstr>Github commit Graph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PC</dc:creator>
  <cp:lastModifiedBy>김나단</cp:lastModifiedBy>
  <cp:revision>33</cp:revision>
  <dcterms:created xsi:type="dcterms:W3CDTF">2016-09-16T07:21:46Z</dcterms:created>
  <dcterms:modified xsi:type="dcterms:W3CDTF">2016-10-20T12:22:16Z</dcterms:modified>
</cp:coreProperties>
</file>