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6200" y="1219199"/>
            <a:ext cx="9144000" cy="1414463"/>
          </a:xfrm>
        </p:spPr>
        <p:txBody>
          <a:bodyPr/>
          <a:lstStyle/>
          <a:p>
            <a:r>
              <a:rPr lang="en-US" altLang="ko-KR" dirty="0"/>
              <a:t>2013180003 </a:t>
            </a:r>
            <a:r>
              <a:rPr lang="ko-KR" altLang="en-US" dirty="0"/>
              <a:t>김나단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29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2D 2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585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/>
              <a:t>Bubble Bobble </a:t>
            </a:r>
            <a:r>
              <a:rPr lang="en-US" altLang="ko-KR" sz="4800" dirty="0" err="1"/>
              <a:t>ver.PC</a:t>
            </a:r>
            <a:endParaRPr lang="en-US" altLang="ko-KR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940421" y="1367328"/>
            <a:ext cx="803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Concept - </a:t>
            </a:r>
            <a:r>
              <a:rPr lang="ko-KR" altLang="en-US" sz="2400" dirty="0"/>
              <a:t>공룡이 비누방울을 쏘면서 적을 처치하는 게임</a:t>
            </a:r>
            <a:endParaRPr lang="en-US" altLang="ko-KR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198708"/>
            <a:ext cx="7396693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15811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</a:t>
                      </a:r>
                      <a:r>
                        <a:rPr lang="ko-KR" altLang="en-US" sz="1300"/>
                        <a:t>랜덤하게 돌아다님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373131"/>
              </p:ext>
            </p:extLst>
          </p:nvPr>
        </p:nvGraphicFramePr>
        <p:xfrm>
          <a:off x="838202" y="1000008"/>
          <a:ext cx="10515602" cy="465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5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67157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50"/>
                        <a:t>100%</a:t>
                      </a:r>
                      <a:r>
                        <a:rPr lang="ko-KR" altLang="en-US" sz="105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현재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스테이지 구성완료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4240"/>
                  </a:ext>
                </a:extLst>
              </a:tr>
              <a:tr h="74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ko-KR" altLang="en-US" sz="1050" baseline="0" dirty="0"/>
                        <a:t> 데이터 읽어 들여온 뒤 이미지 출력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모든 충돌구현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strike="sngStrike" baseline="0" dirty="0">
                          <a:solidFill>
                            <a:srgbClr val="FF0000"/>
                          </a:solidFill>
                        </a:rPr>
                        <a:t>오락실 게임처럼 돈을 넣는 버튼과 시작 버튼 구현</a:t>
                      </a:r>
                      <a:endParaRPr lang="en-US" altLang="ko-KR" sz="105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게임 시작과 종료 버튼으로 대체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점수획득용 아이템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특수 아이템 구현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대 보스</a:t>
                      </a:r>
                      <a:r>
                        <a:rPr lang="ko-KR" altLang="en-US" sz="1050" baseline="0" dirty="0"/>
                        <a:t> 전용 아이템 미 구현</a:t>
                      </a:r>
                      <a:r>
                        <a:rPr lang="en-US" altLang="ko-KR" sz="1050" baseline="0" dirty="0"/>
                        <a:t>(</a:t>
                      </a:r>
                      <a:r>
                        <a:rPr lang="ko-KR" altLang="en-US" sz="1050" baseline="0" dirty="0"/>
                        <a:t>진행중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 구현</a:t>
                      </a:r>
                      <a:r>
                        <a:rPr lang="ko-KR" altLang="en-US" sz="1050" baseline="0" dirty="0"/>
                        <a:t> </a:t>
                      </a:r>
                      <a:r>
                        <a:rPr lang="en-US" altLang="ko-KR" sz="1050" baseline="0" dirty="0"/>
                        <a:t>100% </a:t>
                      </a:r>
                      <a:r>
                        <a:rPr lang="ko-KR" altLang="en-US" sz="1050" baseline="0" dirty="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67981" y="2781945"/>
            <a:ext cx="863600" cy="86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진행중</a:t>
            </a:r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 Graph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12191999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146339"/>
              </p:ext>
            </p:extLst>
          </p:nvPr>
        </p:nvGraphicFramePr>
        <p:xfrm>
          <a:off x="838200" y="1409703"/>
          <a:ext cx="10515600" cy="47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772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651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640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583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481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  <a:tr h="603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계획대로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28374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실행이 잘 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88173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동영상에서 소리 화면</a:t>
                      </a:r>
                      <a:r>
                        <a:rPr lang="ko-KR" altLang="en-US" sz="2000" baseline="0" dirty="0"/>
                        <a:t> 상태가 양호한가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409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2013180003 김나단</vt:lpstr>
      <vt:lpstr>PowerPoint 프레젠테이션</vt:lpstr>
      <vt:lpstr>개발 범위</vt:lpstr>
      <vt:lpstr>진행 상황</vt:lpstr>
      <vt:lpstr>Github commit Graph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36</cp:revision>
  <dcterms:created xsi:type="dcterms:W3CDTF">2016-09-16T07:21:46Z</dcterms:created>
  <dcterms:modified xsi:type="dcterms:W3CDTF">2016-11-03T11:27:45Z</dcterms:modified>
</cp:coreProperties>
</file>