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5" r:id="rId1"/>
  </p:sldMasterIdLst>
  <p:sldIdLst>
    <p:sldId id="256" r:id="rId2"/>
    <p:sldId id="257" r:id="rId3"/>
    <p:sldId id="261" r:id="rId4"/>
    <p:sldId id="264" r:id="rId5"/>
    <p:sldId id="262" r:id="rId6"/>
    <p:sldId id="258" r:id="rId7"/>
    <p:sldId id="259" r:id="rId8"/>
    <p:sldId id="263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8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50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82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9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72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7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8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0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2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3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0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00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Header Analysis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(Spoof Detection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Tool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i="1" dirty="0" smtClean="0"/>
              <a:t>-INTERN ID 230,366,286</a:t>
            </a:r>
            <a:endParaRPr lang="en-US" i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Email header analysis helps in detecting phishing and spoofing attempts.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Attackers forge headers to trick users into believing emails come from trusted sources.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Automated tools can analyze headers quickly and highlight suspicious indicators.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Email headers?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header is like a passport for your email. Each time your email passes through a server, the header records details of that stop. The more servers an email is routed through, the longer the header becomes.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headers hold a lot of information. While the user usually only sees the subject, sender, and date, the full header contains routing paths, timestamps, and authentication results such as SPF, DKIM, and DMARC.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visible parts of the header, like the sender’s name or subject, can be easily forged to mislead users.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headers are an important tool for identifying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phishing, spoofing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other malicious activities.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57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CHECK EMAIL HEADERS?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437" y="1868105"/>
            <a:ext cx="2002400" cy="484659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837" y="2084832"/>
            <a:ext cx="6496334" cy="46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 </a:t>
            </a:r>
            <a:r>
              <a:rPr lang="en-US" sz="3600" dirty="0" err="1" smtClean="0"/>
              <a:t>EmAIL</a:t>
            </a:r>
            <a:r>
              <a:rPr lang="en-US" sz="3600" dirty="0" smtClean="0"/>
              <a:t> HEADER ANALYSIS: Important fields</a:t>
            </a:r>
            <a:endParaRPr lang="en-IN" sz="36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23864" y="1984215"/>
            <a:ext cx="821517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SPF result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verifies if the sender’s server is allowed to send mail for that domain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DKIM result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checks if the email’s digital signature is valid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DMARC result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policy alignment between SPF/DKIM and the “From” domain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Received headers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looks for private or loopback IP addresses that shouldn’t appear in real traffic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From/Return-Path domain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checks for mismatches between claimed sender and actual sending domain</a:t>
            </a:r>
          </a:p>
        </p:txBody>
      </p:sp>
    </p:spTree>
    <p:extLst>
      <p:ext uri="{BB962C8B-B14F-4D97-AF65-F5344CB8AC3E}">
        <p14:creationId xmlns:p14="http://schemas.microsoft.com/office/powerpoint/2010/main" val="329246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333" y="638714"/>
            <a:ext cx="7543800" cy="1450757"/>
          </a:xfrm>
        </p:spPr>
        <p:txBody>
          <a:bodyPr/>
          <a:lstStyle/>
          <a:p>
            <a:r>
              <a:rPr dirty="0"/>
              <a:t>Example 1: Legitimate Email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3803" y="1794680"/>
            <a:ext cx="492416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SPF, DKIM, and DMARC checks passed.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Received IP addresses match the sending domain.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No obvious red flags detected.</a:t>
            </a:r>
          </a:p>
        </p:txBody>
      </p:sp>
      <p:pic>
        <p:nvPicPr>
          <p:cNvPr id="4" name="Picture 3" descr="PPT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2" y="2743199"/>
            <a:ext cx="8584442" cy="39169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5272" y="952614"/>
            <a:ext cx="7543800" cy="758816"/>
          </a:xfrm>
        </p:spPr>
        <p:txBody>
          <a:bodyPr/>
          <a:lstStyle/>
          <a:p>
            <a:r>
              <a:rPr dirty="0"/>
              <a:t>Example 2: Phishing Email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1444" y="1601893"/>
            <a:ext cx="63754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SPF, DKIM, and DMARC checks failed.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Private/loopback IPs detected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eaders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Domain mismatch: Sender claims PayPal but fails authentication.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Multiple suspicious indicators: Possible spoofing detected.</a:t>
            </a:r>
          </a:p>
        </p:txBody>
      </p:sp>
      <p:pic>
        <p:nvPicPr>
          <p:cNvPr id="4" name="Picture 3" descr="PPT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6" y="2866030"/>
            <a:ext cx="8359253" cy="37804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 PRACTICES TO AVOID PHISHING</a:t>
            </a:r>
            <a:endParaRPr lang="en-I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6609" y="2483842"/>
            <a:ext cx="84124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in doubt, throw it out: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Links in emails, social media posts, and online ads are common ways cybercriminals try to steal personal info. If something looks suspicious, delete it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if it looks like it’s from someone you know.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Think before you act: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cautious of messages that urge immediate action, promise offers that seem too good to be true, or request personal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information.</a:t>
            </a:r>
          </a:p>
        </p:txBody>
      </p:sp>
    </p:spTree>
    <p:extLst>
      <p:ext uri="{BB962C8B-B14F-4D97-AF65-F5344CB8AC3E}">
        <p14:creationId xmlns:p14="http://schemas.microsoft.com/office/powerpoint/2010/main" val="259986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Email header analysis is essential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ybersecurity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Legitimate emails typically pass SPF, DKIM, and DMARC checks.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Phishing emails often fail these checks and include mismatched or private IP addresses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</TotalTime>
  <Words>459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Times New Roman</vt:lpstr>
      <vt:lpstr>Tw Cen MT</vt:lpstr>
      <vt:lpstr>Tw Cen MT Condensed</vt:lpstr>
      <vt:lpstr>Wingdings 3</vt:lpstr>
      <vt:lpstr>Integral</vt:lpstr>
      <vt:lpstr>Email Header Analysis (Spoof Detection Tool)</vt:lpstr>
      <vt:lpstr>Introduction</vt:lpstr>
      <vt:lpstr>WHAT ARE Email headers?</vt:lpstr>
      <vt:lpstr>HOW TO CHECK EMAIL HEADERS?</vt:lpstr>
      <vt:lpstr> EmAIL HEADER ANALYSIS: Important fields</vt:lpstr>
      <vt:lpstr>Example 1: Legitimate Email</vt:lpstr>
      <vt:lpstr>Example 2: Phishing Email</vt:lpstr>
      <vt:lpstr>SAFE PRACTICES TO AVOID PHISHING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Email Header Analysis (Spoof Detection Tool)</dc:title>
  <dc:subject/>
  <dc:creator>JAISHANKAR NADAR</dc:creator>
  <cp:keywords/>
  <dc:description>generated using python-pptx</dc:description>
  <cp:lastModifiedBy>JAISHANKAR NADAR</cp:lastModifiedBy>
  <cp:revision>8</cp:revision>
  <dcterms:created xsi:type="dcterms:W3CDTF">2013-01-27T09:14:16Z</dcterms:created>
  <dcterms:modified xsi:type="dcterms:W3CDTF">2025-09-14T08:07:47Z</dcterms:modified>
  <cp:category/>
</cp:coreProperties>
</file>