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fynQMW/Abmk7dRexGhSIf5vd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stagram.com/reel/Cp7tLhyAJ9t/?igsh=OTBoYWF4dW1lemVl" TargetMode="External"/><Relationship Id="rId4" Type="http://schemas.openxmlformats.org/officeDocument/2006/relationships/hyperlink" Target="https://www.instagram.com/reel/Cp7tLhyAJ9t/?igsh=OTBoYWF4dW1lemV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569842"/>
            <a:ext cx="9144000" cy="17717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Proyecto </a:t>
            </a:r>
            <a:br>
              <a:rPr lang="es-MX"/>
            </a:br>
            <a:r>
              <a:rPr lang="es-MX"/>
              <a:t>“Club de la Comuna”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83026" y="234066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“Beneficios de verdad para la comunidad”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21145" l="48370" r="26629" t="37095"/>
          <a:stretch/>
        </p:blipFill>
        <p:spPr>
          <a:xfrm>
            <a:off x="4571999" y="3168546"/>
            <a:ext cx="3048001" cy="286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179445" y="400161"/>
            <a:ext cx="95813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Necesidades y Motivaciones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Promocionar negocios locales de la comuna de Macul para que aumenten sus ventas (Pymes).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 beneficios a vecinos de la comuna con ofertas exclusivas.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Fidelización de clientes.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179445" y="1600490"/>
            <a:ext cx="9581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Caracterizar al cliente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Cliente: Carlos Espinoza, de profesión audiovisual, emprendedor con más de 20 años de experiencia en el rubro de publicidad audiovisual y canales de televisión.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Dueño cuenta Instagram  “Vive Macul” + 20 mil seguidores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canal digital “Club de la Comuna” 200 seguidores (nuevo)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179445" y="3077818"/>
            <a:ext cx="958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“Club de la Comuna” que contenga información de los negocios locales y que muestre descuentos, promociones especiales,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flyers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virtuales. En el futuro se espera tener usuarios premium con suscripciones.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negocio local pagará una suscripción para estar en la página web.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179445" y="4578047"/>
            <a:ext cx="9581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¿El sistema está diseñado sólo para Macul o se planea expandirlo a otras comunas o ciudades en el futuro? En primer lugar en Macul por el canal de difusión que ya existe (Vive Macul). Si es exitoso el proyecto, se implementará en 2 a 3 comunas por ej: Ñuñoa, Peñalolén y La Florida. (Futuro Maipú, Puente Alto), el año 2025 estar presentes en 5 comunas. (10 años a nivel nacional)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179445" y="400161"/>
            <a:ext cx="95814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y Funcionalidades: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¿Hay alguna funcionalidad específica que desee incluir en el sitio web?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Chatbot. Que el usuario al ver un flash promocional en los locales adheridos, pueda escanear un código QR para que acceda a la página web en donde estará al chatbox de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debe poseer un administrador para que el cliente pueda tener acceso al manejo de la información del sitio, ya sea clientes nuevos, ofertas,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publicidad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correos, 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tipo de contenido se debe destacar en la página de inicio?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 video de presentación en el banner junto al slogan,  ofertas en Home de los negocios asociados que paguen un extra. Eslogan: Beneficios de verdad para la comunidad.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son la funciones más críticas para el lanzamiento inicial?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Suscriptores Free para iniciar, ofertas, visualización en el banner ofertas de negocios que paguen un extra.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*Se averiguará usuarios premium para en el futuro agregar sistema de pago.*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promocional: 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1179445" y="530086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None/>
            </a:pPr>
            <a:r>
              <a:rPr b="0" i="0" lang="es-MX" sz="18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https://www.instagram.com/reel/Cp7tLhyAJ9t/?igsh=OTBoYWF4dW1lemVl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179450" y="5479750"/>
            <a:ext cx="95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>
                <a:solidFill>
                  <a:schemeClr val="hlink"/>
                </a:solidFill>
                <a:hlinkClick r:id="rId4"/>
              </a:rPr>
              <a:t>https://www.instagram.com/reel/Cp7tLhyAJ9t/?igsh=OTBoYWF4dW1lemVl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2024-08-20T23:24:23Z</dcterms:created>
  <dc:creator>CETECOM</dc:creator>
</cp:coreProperties>
</file>