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4" r:id="rId8"/>
    <p:sldId id="261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EDD7"/>
    <a:srgbClr val="A4AC9B"/>
    <a:srgbClr val="373737"/>
    <a:srgbClr val="182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3D7C-7297-C381-B584-0024D1E19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BEDFD-28B1-C692-3977-F4B153959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28746-819C-6EE4-B96E-57307043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24/09/2022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395C6-8782-5182-293F-D9C5F012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1AD19-D681-5AE7-9DEB-64F721D3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062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ABAA-137E-CF90-12D3-9F10E16C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1FF96-05C9-06A3-7F74-2261F4B5D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65984-77C7-5FDE-D361-2D30384A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24/09/2022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066D-A593-D7D9-D77D-B7276DA4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463AF-EF1C-C1C4-CC62-2968D641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325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DC933-D355-A63A-3D99-D794F99FF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ABC80-BB30-8250-F035-B7531DDED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A21AA-7373-2DE2-5D78-1B6F88ED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24/09/2022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C273E-DC31-44EE-1748-1D6490C7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AECF-1D87-678A-2C99-BCEE8BE9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085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8FF8-10EF-D5C1-8423-3BBCA09B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20B4-9C4E-973F-A334-F48256010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7AAD-CB8C-0C36-8B06-BC5A492C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24/09/2022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9B2D8-D66F-1E4F-A0E4-BB4B04E9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3915C-F743-D827-5854-6ADF2540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95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97E0-E8C3-F479-90EC-D772C6BF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BB320-92DD-3E9D-79D5-F6E9FB6C4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FDEAD-D386-CFB7-DC2D-5E086FB6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24/09/2022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4FD6-7146-9DE6-7F17-BB11DC4F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E829-DBB0-B20D-F59E-11A140E1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969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C4DD-30DB-7D84-B2F7-827E5809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3588-ABF1-614B-8F6E-4C6802D0B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11068-3346-9C21-0BE5-84ED5E2BC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9D54B-7688-CED1-F002-61DA26E0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24/09/2022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100E7-88E7-62C5-A368-A9D15E32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18153-7050-F097-0B49-C2E8B298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26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828F-7F6A-F767-5451-1CFE61D7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1A26-A697-295B-B899-3FFF0CEA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ED10E-7B74-BB6F-DD2B-2054826FE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DF45F-D14D-72EE-E619-941EDDBA2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73A99-A838-59D1-6C44-6DDBC246D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35E7F-D7BF-2B50-508D-78E212E9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24/09/2022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33425-537F-38F5-F0FF-9DC3F8F3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0EBD1-5D91-A220-4F63-3E286F0B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068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1C7F-E1F9-566B-19EF-C78F07C1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3F38F-F68D-7344-D9BF-F3793129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24/09/2022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606FF-D0CE-89B6-6179-9EB4B47F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FD4CE-B69C-5F76-7225-7FE63B30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462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9AC44-0F4C-57C2-9456-8A65A0E5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24/09/2022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CEB0C-57F4-8D95-76E0-CCFDA50D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6781A-3CB8-CA83-3471-D09B89D0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926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5602-E568-E08D-057C-C14D7A42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7128-2115-98FA-AF19-2BEBC101E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E542F-4C11-C5DF-46EB-282F8ECEC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D9E87-C039-63EF-AA97-7BD576CB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24/09/2022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AF981-814C-9C14-57AD-EA9234E9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BD4F3-1BC2-9817-664E-503B09F6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361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943F-8C5D-9023-4D9E-5F93B990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25008-C54E-0B73-7145-209F38313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39FCF-4981-AA75-16B3-2A012B7F2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689CE-C458-90F3-65F7-0FB96D44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24/09/2022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F323-79D1-EF3E-69BC-DBA7DCFF9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6F53C-54D1-3104-B97E-1AE4F8E6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581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34367-6731-3026-DA61-F5B65532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D62F-582C-792B-FB3C-553BE9CB8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CC336-51C9-5023-D03C-C50396937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7835F-903C-41D2-BE5A-E21F03498CA3}" type="datetimeFigureOut">
              <a:rPr lang="en-IL" smtClean="0"/>
              <a:t>24/09/2022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AC382-5596-58E1-1A19-7F7A3CDBE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449B5-4FAA-1051-D7C8-372D90D85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946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01B9-EB8C-D015-8891-F478C55D4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Habit Tracker Design Doc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3BF7A-007A-AE39-8E70-033BCE1D7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 for tracking daily and long term habits</a:t>
            </a:r>
          </a:p>
        </p:txBody>
      </p:sp>
    </p:spTree>
    <p:extLst>
      <p:ext uri="{BB962C8B-B14F-4D97-AF65-F5344CB8AC3E}">
        <p14:creationId xmlns:p14="http://schemas.microsoft.com/office/powerpoint/2010/main" val="419200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C896A6-2CF8-8D17-FBB9-423D3DC90929}"/>
              </a:ext>
            </a:extLst>
          </p:cNvPr>
          <p:cNvSpPr txBox="1"/>
          <p:nvPr/>
        </p:nvSpPr>
        <p:spPr>
          <a:xfrm>
            <a:off x="4410075" y="6858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Habit Tracker</a:t>
            </a:r>
            <a:endParaRPr lang="en-IL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94911-8C80-C87A-13ED-3580BD31C88A}"/>
              </a:ext>
            </a:extLst>
          </p:cNvPr>
          <p:cNvSpPr txBox="1"/>
          <p:nvPr/>
        </p:nvSpPr>
        <p:spPr>
          <a:xfrm>
            <a:off x="4410075" y="218122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Username: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423BD-BCD7-C5D4-6892-58C448B18391}"/>
              </a:ext>
            </a:extLst>
          </p:cNvPr>
          <p:cNvSpPr txBox="1"/>
          <p:nvPr/>
        </p:nvSpPr>
        <p:spPr>
          <a:xfrm>
            <a:off x="4410075" y="2550557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896D9-AC96-A1AD-8F61-4E7A5486B8DD}"/>
              </a:ext>
            </a:extLst>
          </p:cNvPr>
          <p:cNvSpPr txBox="1"/>
          <p:nvPr/>
        </p:nvSpPr>
        <p:spPr>
          <a:xfrm>
            <a:off x="5278261" y="295197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1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A85EB8-3BB0-A926-9C06-89261AB29C43}"/>
              </a:ext>
            </a:extLst>
          </p:cNvPr>
          <p:cNvSpPr txBox="1"/>
          <p:nvPr/>
        </p:nvSpPr>
        <p:spPr>
          <a:xfrm>
            <a:off x="190500" y="76200"/>
            <a:ext cx="373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Input</a:t>
            </a:r>
            <a:r>
              <a:rPr lang="en-US" dirty="0"/>
              <a:t>   </a:t>
            </a:r>
            <a:r>
              <a:rPr lang="en-US" dirty="0">
                <a:hlinkClick r:id="rId2" action="ppaction://hlinksldjump"/>
              </a:rPr>
              <a:t>Statistics</a:t>
            </a:r>
            <a:r>
              <a:rPr lang="en-US" dirty="0"/>
              <a:t>   </a:t>
            </a:r>
            <a:r>
              <a:rPr lang="en-US" dirty="0">
                <a:hlinkClick r:id="rId3" action="ppaction://hlinksldjump"/>
              </a:rPr>
              <a:t>Edit Habits</a:t>
            </a:r>
            <a:r>
              <a:rPr lang="en-US" dirty="0"/>
              <a:t>   </a:t>
            </a:r>
            <a:r>
              <a:rPr lang="en-US" dirty="0">
                <a:hlinkClick r:id="rId4" action="ppaction://hlinksldjump"/>
              </a:rPr>
              <a:t>Settings</a:t>
            </a:r>
            <a:endParaRPr lang="en-I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3599CD-72AE-431A-0CE7-ECF0FD58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Input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75B15-4D60-183C-5B63-A6A46A876EEF}"/>
              </a:ext>
            </a:extLst>
          </p:cNvPr>
          <p:cNvSpPr txBox="1"/>
          <p:nvPr/>
        </p:nvSpPr>
        <p:spPr>
          <a:xfrm>
            <a:off x="1038225" y="1506022"/>
            <a:ext cx="373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View: daily, </a:t>
            </a:r>
            <a:r>
              <a:rPr lang="en-US" u="sng" dirty="0"/>
              <a:t>weekly</a:t>
            </a:r>
            <a:r>
              <a:rPr lang="en-US" dirty="0"/>
              <a:t>, monthly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C47DF1-6C67-D9E9-825C-49AC0FE4EA5A}"/>
              </a:ext>
            </a:extLst>
          </p:cNvPr>
          <p:cNvSpPr/>
          <p:nvPr/>
        </p:nvSpPr>
        <p:spPr>
          <a:xfrm>
            <a:off x="676274" y="2294453"/>
            <a:ext cx="10868026" cy="3057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D413D9-3F21-BCA3-C2C6-87E4B9483896}"/>
              </a:ext>
            </a:extLst>
          </p:cNvPr>
          <p:cNvCxnSpPr/>
          <p:nvPr/>
        </p:nvCxnSpPr>
        <p:spPr>
          <a:xfrm>
            <a:off x="2171700" y="2305050"/>
            <a:ext cx="0" cy="3046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EDCD48-8D21-361D-91EE-D0086568423E}"/>
              </a:ext>
            </a:extLst>
          </p:cNvPr>
          <p:cNvCxnSpPr/>
          <p:nvPr/>
        </p:nvCxnSpPr>
        <p:spPr>
          <a:xfrm>
            <a:off x="3762375" y="2305050"/>
            <a:ext cx="0" cy="3046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948357-6080-E323-D7B2-16127F089635}"/>
              </a:ext>
            </a:extLst>
          </p:cNvPr>
          <p:cNvCxnSpPr/>
          <p:nvPr/>
        </p:nvCxnSpPr>
        <p:spPr>
          <a:xfrm>
            <a:off x="5419725" y="2305050"/>
            <a:ext cx="0" cy="3046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D1EC71-63D5-597D-A925-9C1400B3636B}"/>
              </a:ext>
            </a:extLst>
          </p:cNvPr>
          <p:cNvCxnSpPr/>
          <p:nvPr/>
        </p:nvCxnSpPr>
        <p:spPr>
          <a:xfrm>
            <a:off x="7067550" y="2305050"/>
            <a:ext cx="0" cy="3046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B3C41E-E2FB-02AD-2AD8-E65011CFDF8A}"/>
              </a:ext>
            </a:extLst>
          </p:cNvPr>
          <p:cNvCxnSpPr/>
          <p:nvPr/>
        </p:nvCxnSpPr>
        <p:spPr>
          <a:xfrm>
            <a:off x="9982200" y="2294453"/>
            <a:ext cx="0" cy="3046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2A28E2-DF93-8088-FB1D-519303A67409}"/>
              </a:ext>
            </a:extLst>
          </p:cNvPr>
          <p:cNvCxnSpPr/>
          <p:nvPr/>
        </p:nvCxnSpPr>
        <p:spPr>
          <a:xfrm>
            <a:off x="8534400" y="2294453"/>
            <a:ext cx="0" cy="3046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95090-E9AF-B89D-ABA2-0FA57F2DC064}"/>
              </a:ext>
            </a:extLst>
          </p:cNvPr>
          <p:cNvSpPr/>
          <p:nvPr/>
        </p:nvSpPr>
        <p:spPr>
          <a:xfrm>
            <a:off x="5495925" y="0"/>
            <a:ext cx="6696075" cy="1875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289370-4CD4-B6C6-A158-1CEF47D2BC19}"/>
              </a:ext>
            </a:extLst>
          </p:cNvPr>
          <p:cNvSpPr txBox="1"/>
          <p:nvPr/>
        </p:nvSpPr>
        <p:spPr>
          <a:xfrm>
            <a:off x="5495925" y="0"/>
            <a:ext cx="326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Most used</a:t>
            </a:r>
            <a:r>
              <a:rPr lang="en-US" dirty="0"/>
              <a:t>   By category,…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47F2B8-D687-B07C-F75F-9174E0B21ED4}"/>
              </a:ext>
            </a:extLst>
          </p:cNvPr>
          <p:cNvSpPr/>
          <p:nvPr/>
        </p:nvSpPr>
        <p:spPr>
          <a:xfrm>
            <a:off x="5791200" y="445532"/>
            <a:ext cx="1209675" cy="28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482ED8-D5AF-7D6B-B447-7465BFEC5E83}"/>
              </a:ext>
            </a:extLst>
          </p:cNvPr>
          <p:cNvSpPr/>
          <p:nvPr/>
        </p:nvSpPr>
        <p:spPr>
          <a:xfrm>
            <a:off x="5791199" y="936605"/>
            <a:ext cx="1209675" cy="28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CC6DB4-9C89-2B05-860B-338A326EE667}"/>
              </a:ext>
            </a:extLst>
          </p:cNvPr>
          <p:cNvSpPr/>
          <p:nvPr/>
        </p:nvSpPr>
        <p:spPr>
          <a:xfrm>
            <a:off x="5791199" y="1431101"/>
            <a:ext cx="1209675" cy="28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08D3D0-C874-99B0-0A53-F63F0A8C046B}"/>
              </a:ext>
            </a:extLst>
          </p:cNvPr>
          <p:cNvSpPr/>
          <p:nvPr/>
        </p:nvSpPr>
        <p:spPr>
          <a:xfrm>
            <a:off x="7296148" y="445532"/>
            <a:ext cx="1209675" cy="28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033E6B-5685-74E0-EEF9-CD4839FAA493}"/>
              </a:ext>
            </a:extLst>
          </p:cNvPr>
          <p:cNvSpPr/>
          <p:nvPr/>
        </p:nvSpPr>
        <p:spPr>
          <a:xfrm>
            <a:off x="7296147" y="936605"/>
            <a:ext cx="1209675" cy="28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A41B8F-3A43-E806-18EC-E85B1CB61D2C}"/>
              </a:ext>
            </a:extLst>
          </p:cNvPr>
          <p:cNvSpPr/>
          <p:nvPr/>
        </p:nvSpPr>
        <p:spPr>
          <a:xfrm>
            <a:off x="7296147" y="1431101"/>
            <a:ext cx="1209675" cy="28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72AB30-FBA9-82C2-10B7-66D6CDAE91B9}"/>
              </a:ext>
            </a:extLst>
          </p:cNvPr>
          <p:cNvSpPr/>
          <p:nvPr/>
        </p:nvSpPr>
        <p:spPr>
          <a:xfrm>
            <a:off x="8763001" y="445532"/>
            <a:ext cx="1209675" cy="28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95CAF6-124B-FB40-35C0-BD1E4A345DF7}"/>
              </a:ext>
            </a:extLst>
          </p:cNvPr>
          <p:cNvSpPr/>
          <p:nvPr/>
        </p:nvSpPr>
        <p:spPr>
          <a:xfrm>
            <a:off x="8763000" y="936605"/>
            <a:ext cx="1209675" cy="28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E27A95-BF43-999D-6FE9-4DFEF9A8E146}"/>
              </a:ext>
            </a:extLst>
          </p:cNvPr>
          <p:cNvSpPr/>
          <p:nvPr/>
        </p:nvSpPr>
        <p:spPr>
          <a:xfrm>
            <a:off x="8763000" y="1431101"/>
            <a:ext cx="1209675" cy="28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9C3C71-3C60-C78F-C3A6-7355E33AF152}"/>
              </a:ext>
            </a:extLst>
          </p:cNvPr>
          <p:cNvSpPr/>
          <p:nvPr/>
        </p:nvSpPr>
        <p:spPr>
          <a:xfrm>
            <a:off x="10267949" y="445532"/>
            <a:ext cx="1209675" cy="28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31D050-1616-895C-DB64-0CD3895C9D48}"/>
              </a:ext>
            </a:extLst>
          </p:cNvPr>
          <p:cNvSpPr/>
          <p:nvPr/>
        </p:nvSpPr>
        <p:spPr>
          <a:xfrm>
            <a:off x="10267948" y="936605"/>
            <a:ext cx="1209675" cy="28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735C3E-017B-EE08-95C0-CD28468BAE02}"/>
              </a:ext>
            </a:extLst>
          </p:cNvPr>
          <p:cNvSpPr/>
          <p:nvPr/>
        </p:nvSpPr>
        <p:spPr>
          <a:xfrm>
            <a:off x="10267948" y="1431101"/>
            <a:ext cx="1209675" cy="28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90D4C3-AFBB-FB8A-2663-022CB4FD3D50}"/>
              </a:ext>
            </a:extLst>
          </p:cNvPr>
          <p:cNvSpPr/>
          <p:nvPr/>
        </p:nvSpPr>
        <p:spPr>
          <a:xfrm>
            <a:off x="12039599" y="696893"/>
            <a:ext cx="152401" cy="987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F7E0C0-06EB-A289-A08B-71E1AB31DCBB}"/>
              </a:ext>
            </a:extLst>
          </p:cNvPr>
          <p:cNvSpPr/>
          <p:nvPr/>
        </p:nvSpPr>
        <p:spPr>
          <a:xfrm>
            <a:off x="12039600" y="1"/>
            <a:ext cx="152400" cy="1875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5566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FFAB-438E-87FE-130D-5873FA97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3C33-6846-B739-8025-DFFDAD19B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  <a:p>
            <a:r>
              <a:rPr lang="en-US" dirty="0"/>
              <a:t>Common statistics</a:t>
            </a:r>
          </a:p>
          <a:p>
            <a:pPr lvl="1"/>
            <a:r>
              <a:rPr lang="en-US" dirty="0"/>
              <a:t>Percentage, streak, goal success rate, etc.</a:t>
            </a:r>
          </a:p>
          <a:p>
            <a:r>
              <a:rPr lang="en-US" dirty="0"/>
              <a:t>Graphics</a:t>
            </a:r>
          </a:p>
          <a:p>
            <a:pPr lvl="1"/>
            <a:r>
              <a:rPr lang="en-US" dirty="0"/>
              <a:t>For each category specific graphs. For now hard code the default ones, maybe add option to customize and add graphs for user defined categories.</a:t>
            </a:r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92F8F8-FB58-948B-7CAB-D97FC64CBAC0}"/>
              </a:ext>
            </a:extLst>
          </p:cNvPr>
          <p:cNvSpPr txBox="1"/>
          <p:nvPr/>
        </p:nvSpPr>
        <p:spPr>
          <a:xfrm>
            <a:off x="190500" y="76200"/>
            <a:ext cx="373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hlinkClick r:id="rId2" action="ppaction://hlinksldjump"/>
              </a:rPr>
              <a:t>Input</a:t>
            </a:r>
            <a:r>
              <a:rPr lang="en-US" dirty="0"/>
              <a:t>   </a:t>
            </a:r>
            <a:r>
              <a:rPr lang="en-US" u="sng" dirty="0"/>
              <a:t>Statistics</a:t>
            </a:r>
            <a:r>
              <a:rPr lang="en-US" dirty="0"/>
              <a:t>   </a:t>
            </a:r>
            <a:r>
              <a:rPr lang="en-US" dirty="0">
                <a:hlinkClick r:id="rId3" action="ppaction://hlinksldjump"/>
              </a:rPr>
              <a:t>Edit Habits</a:t>
            </a:r>
            <a:r>
              <a:rPr lang="en-US" dirty="0"/>
              <a:t>   </a:t>
            </a:r>
            <a:r>
              <a:rPr lang="en-US" dirty="0">
                <a:hlinkClick r:id="rId4" action="ppaction://hlinksldjump"/>
              </a:rPr>
              <a:t>Settings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87220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FA96-AE25-60AD-77AE-63DAEA3B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Habits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C79FB-0E39-E9C3-D119-91192DB67F30}"/>
              </a:ext>
            </a:extLst>
          </p:cNvPr>
          <p:cNvSpPr txBox="1"/>
          <p:nvPr/>
        </p:nvSpPr>
        <p:spPr>
          <a:xfrm>
            <a:off x="190500" y="76200"/>
            <a:ext cx="373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hlinkClick r:id="rId2" action="ppaction://hlinksldjump"/>
              </a:rPr>
              <a:t>Input</a:t>
            </a:r>
            <a:r>
              <a:rPr lang="en-US" dirty="0"/>
              <a:t>   </a:t>
            </a:r>
            <a:r>
              <a:rPr lang="en-US" dirty="0">
                <a:hlinkClick r:id="rId3" action="ppaction://hlinksldjump"/>
              </a:rPr>
              <a:t>Statistics</a:t>
            </a:r>
            <a:r>
              <a:rPr lang="en-US" dirty="0"/>
              <a:t>   </a:t>
            </a:r>
            <a:r>
              <a:rPr lang="en-US" u="sng" dirty="0"/>
              <a:t>Edit Habits</a:t>
            </a:r>
            <a:r>
              <a:rPr lang="en-US" dirty="0"/>
              <a:t>   </a:t>
            </a:r>
            <a:r>
              <a:rPr lang="en-US" dirty="0">
                <a:hlinkClick r:id="rId4" action="ppaction://hlinksldjump"/>
              </a:rPr>
              <a:t>Settings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6F81C6-55FF-DC47-A31C-90997EDCBCD6}"/>
              </a:ext>
            </a:extLst>
          </p:cNvPr>
          <p:cNvSpPr/>
          <p:nvPr/>
        </p:nvSpPr>
        <p:spPr>
          <a:xfrm>
            <a:off x="4242386" y="1690688"/>
            <a:ext cx="2733676" cy="677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Habit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3A5A1A-395E-D243-9D8E-761D1B48B7DF}"/>
              </a:ext>
            </a:extLst>
          </p:cNvPr>
          <p:cNvSpPr/>
          <p:nvPr/>
        </p:nvSpPr>
        <p:spPr>
          <a:xfrm>
            <a:off x="4242386" y="3576638"/>
            <a:ext cx="2733676" cy="677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Category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6B873-A759-603D-5BAA-D92509E16F3A}"/>
              </a:ext>
            </a:extLst>
          </p:cNvPr>
          <p:cNvSpPr/>
          <p:nvPr/>
        </p:nvSpPr>
        <p:spPr>
          <a:xfrm>
            <a:off x="4242386" y="2633663"/>
            <a:ext cx="2733676" cy="677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 Habit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7A6F92-9FA9-86D1-2CA4-2A4D48E2E5A2}"/>
              </a:ext>
            </a:extLst>
          </p:cNvPr>
          <p:cNvSpPr/>
          <p:nvPr/>
        </p:nvSpPr>
        <p:spPr>
          <a:xfrm>
            <a:off x="4242386" y="4519613"/>
            <a:ext cx="2733676" cy="677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 Category</a:t>
            </a:r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86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DF87-FC6A-856E-90DE-0A4CDC26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159DD-FF4C-7C5E-489D-7D70519E3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password</a:t>
            </a:r>
          </a:p>
          <a:p>
            <a:r>
              <a:rPr lang="en-US" dirty="0"/>
              <a:t>Optional checkboxes</a:t>
            </a:r>
          </a:p>
          <a:p>
            <a:pPr lvl="1"/>
            <a:r>
              <a:rPr lang="en-US" dirty="0"/>
              <a:t>Daily input bonus</a:t>
            </a:r>
          </a:p>
          <a:p>
            <a:pPr lvl="1"/>
            <a:r>
              <a:rPr lang="en-US" dirty="0"/>
              <a:t>Streaks bonus</a:t>
            </a:r>
          </a:p>
          <a:p>
            <a:r>
              <a:rPr lang="en-US" dirty="0"/>
              <a:t>Notifications settings</a:t>
            </a:r>
          </a:p>
          <a:p>
            <a:pPr lvl="1"/>
            <a:r>
              <a:rPr lang="en-US" dirty="0"/>
              <a:t>Don’t remind, remind specific categories, allow suggestions, etc.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78940-B62A-111D-7068-79C775587129}"/>
              </a:ext>
            </a:extLst>
          </p:cNvPr>
          <p:cNvSpPr txBox="1"/>
          <p:nvPr/>
        </p:nvSpPr>
        <p:spPr>
          <a:xfrm>
            <a:off x="190500" y="76200"/>
            <a:ext cx="373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hlinkClick r:id="rId2" action="ppaction://hlinksldjump"/>
              </a:rPr>
              <a:t>Input</a:t>
            </a:r>
            <a:r>
              <a:rPr lang="en-US" dirty="0"/>
              <a:t>   </a:t>
            </a:r>
            <a:r>
              <a:rPr lang="en-US" dirty="0">
                <a:hlinkClick r:id="rId3" action="ppaction://hlinksldjump"/>
              </a:rPr>
              <a:t>Statistics</a:t>
            </a:r>
            <a:r>
              <a:rPr lang="en-US" dirty="0"/>
              <a:t>   </a:t>
            </a:r>
            <a:r>
              <a:rPr lang="en-US" dirty="0">
                <a:hlinkClick r:id="rId4" action="ppaction://hlinksldjump"/>
              </a:rPr>
              <a:t>Edit Habits</a:t>
            </a:r>
            <a:r>
              <a:rPr lang="en-US" dirty="0"/>
              <a:t>   </a:t>
            </a:r>
            <a:r>
              <a:rPr lang="en-US" u="sng" dirty="0"/>
              <a:t>Settings</a:t>
            </a:r>
            <a:endParaRPr lang="en-IL" u="sng" dirty="0"/>
          </a:p>
        </p:txBody>
      </p:sp>
    </p:spTree>
    <p:extLst>
      <p:ext uri="{BB962C8B-B14F-4D97-AF65-F5344CB8AC3E}">
        <p14:creationId xmlns:p14="http://schemas.microsoft.com/office/powerpoint/2010/main" val="255674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3642-D0BF-9637-CB37-ECE71C95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Specification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9292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7E04-9EAD-7524-E999-3EA5CCD2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83A3-7D3A-4A75-F537-8B24D3AB4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tracking of users’ habits</a:t>
            </a:r>
          </a:p>
          <a:p>
            <a:r>
              <a:rPr lang="en-US" dirty="0"/>
              <a:t>Provides useful statistics that allow the user to reflect on their past behavior and to better plan their future goals.</a:t>
            </a:r>
          </a:p>
          <a:p>
            <a:r>
              <a:rPr lang="en-US" dirty="0"/>
              <a:t>Flexible - can be customized to each user individually (custom habits, custom goals)</a:t>
            </a:r>
          </a:p>
        </p:txBody>
      </p:sp>
    </p:spTree>
    <p:extLst>
      <p:ext uri="{BB962C8B-B14F-4D97-AF65-F5344CB8AC3E}">
        <p14:creationId xmlns:p14="http://schemas.microsoft.com/office/powerpoint/2010/main" val="181416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8D93-15A7-5254-A38E-D8379682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List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99E1-4ACA-B6C6-6F2D-48597F10E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habit is worth points. Goals can be a point threshold or more specific goals (i.e., workout twice a work week).</a:t>
            </a:r>
          </a:p>
          <a:p>
            <a:r>
              <a:rPr lang="en-US" dirty="0"/>
              <a:t>Set weekly, monthly, generically timed goals.</a:t>
            </a:r>
          </a:p>
          <a:p>
            <a:r>
              <a:rPr lang="en-US" dirty="0"/>
              <a:t>Choose from prechosen list of habits or create new ones.</a:t>
            </a:r>
          </a:p>
          <a:p>
            <a:r>
              <a:rPr lang="en-US" dirty="0"/>
              <a:t>Customize existing habits’ points to suit users needs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3177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8D93-15A7-5254-A38E-D8379682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List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99E1-4ACA-B6C6-6F2D-48597F10E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habit is worth points. Goals can be a point threshold or more specific goals (i.e., workout twice a work week).</a:t>
            </a:r>
          </a:p>
          <a:p>
            <a:r>
              <a:rPr lang="en-US" dirty="0"/>
              <a:t>Set weekly, monthly, generically timed goals.</a:t>
            </a:r>
          </a:p>
          <a:p>
            <a:r>
              <a:rPr lang="en-US" dirty="0"/>
              <a:t>Input daily, weekly habit activities.</a:t>
            </a:r>
          </a:p>
          <a:p>
            <a:r>
              <a:rPr lang="en-US" dirty="0"/>
              <a:t>Choose from prechosen list of habits or create new ones.</a:t>
            </a:r>
          </a:p>
          <a:p>
            <a:r>
              <a:rPr lang="en-US" dirty="0"/>
              <a:t>Customize existing habits’ points to suit user’s desires.</a:t>
            </a:r>
          </a:p>
          <a:p>
            <a:r>
              <a:rPr lang="en-US" dirty="0"/>
              <a:t>View statistics graphically and numerically.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63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9B27-4343-958F-0383-17386DA4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 Features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245A-094F-25E3-0527-59B270725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Habit categories</a:t>
            </a:r>
          </a:p>
          <a:p>
            <a:r>
              <a:rPr lang="en-US" dirty="0"/>
              <a:t>Statistics lookups</a:t>
            </a:r>
          </a:p>
          <a:p>
            <a:r>
              <a:rPr lang="en-US" dirty="0"/>
              <a:t>Options screen (i.e., daily input bonus, streak bonus, other optional stuff)</a:t>
            </a:r>
          </a:p>
          <a:p>
            <a:r>
              <a:rPr lang="en-US" dirty="0"/>
              <a:t>Notifications (Reminders, suggestions)</a:t>
            </a:r>
          </a:p>
          <a:p>
            <a:r>
              <a:rPr lang="en-US" dirty="0"/>
              <a:t>User Authentication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2178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D242-6372-7FFA-3720-612E4FFE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(* Tentative)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73C2D-8EA5-F8D5-ACEB-26C18A24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 - Typescript, Vue 3.0, </a:t>
            </a:r>
            <a:r>
              <a:rPr lang="en-US" dirty="0" err="1"/>
              <a:t>Nuxt</a:t>
            </a:r>
            <a:endParaRPr lang="en-US" dirty="0"/>
          </a:p>
          <a:p>
            <a:r>
              <a:rPr lang="en-US" dirty="0"/>
              <a:t>Backend - Python (need to research python backend) </a:t>
            </a:r>
          </a:p>
          <a:p>
            <a:pPr lvl="1"/>
            <a:r>
              <a:rPr lang="en-US" dirty="0"/>
              <a:t>Unit testing for both, automated with ci-cd.</a:t>
            </a:r>
          </a:p>
          <a:p>
            <a:r>
              <a:rPr lang="en-US" dirty="0"/>
              <a:t>DB - PostgreSQL </a:t>
            </a:r>
          </a:p>
          <a:p>
            <a:r>
              <a:rPr lang="en-US" dirty="0"/>
              <a:t>CI-CD - (Jenkins? Need to research)</a:t>
            </a:r>
          </a:p>
          <a:p>
            <a:r>
              <a:rPr lang="en-US" dirty="0"/>
              <a:t>Containerization</a:t>
            </a:r>
          </a:p>
          <a:p>
            <a:r>
              <a:rPr lang="en-US" dirty="0"/>
              <a:t>Version Control – GitHub.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2466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9B1A-6687-EBC6-1A8D-DB772CB8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0686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AD9EDD-24CF-4641-28CD-E40144EEC27E}"/>
              </a:ext>
            </a:extLst>
          </p:cNvPr>
          <p:cNvSpPr/>
          <p:nvPr/>
        </p:nvSpPr>
        <p:spPr>
          <a:xfrm>
            <a:off x="6096000" y="212796"/>
            <a:ext cx="5557421" cy="5578403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#373737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10DB46-BA75-573F-2CB3-A83818270178}"/>
              </a:ext>
            </a:extLst>
          </p:cNvPr>
          <p:cNvSpPr/>
          <p:nvPr/>
        </p:nvSpPr>
        <p:spPr>
          <a:xfrm>
            <a:off x="2803059" y="1989286"/>
            <a:ext cx="2407640" cy="679508"/>
          </a:xfrm>
          <a:prstGeom prst="roundRect">
            <a:avLst/>
          </a:prstGeom>
          <a:solidFill>
            <a:srgbClr val="388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#388FBC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93336F-C60C-F324-AF7C-53DCE0D98A37}"/>
              </a:ext>
            </a:extLst>
          </p:cNvPr>
          <p:cNvSpPr/>
          <p:nvPr/>
        </p:nvSpPr>
        <p:spPr>
          <a:xfrm>
            <a:off x="2803059" y="2709143"/>
            <a:ext cx="2407640" cy="679508"/>
          </a:xfrm>
          <a:prstGeom prst="roundRect">
            <a:avLst/>
          </a:prstGeom>
          <a:solidFill>
            <a:srgbClr val="BB3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#BB3874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7408F5-FE46-AF7F-D305-B7027F7EB067}"/>
              </a:ext>
            </a:extLst>
          </p:cNvPr>
          <p:cNvSpPr/>
          <p:nvPr/>
        </p:nvSpPr>
        <p:spPr>
          <a:xfrm>
            <a:off x="2803059" y="3429000"/>
            <a:ext cx="2407640" cy="679508"/>
          </a:xfrm>
          <a:prstGeom prst="roundRect">
            <a:avLst/>
          </a:prstGeom>
          <a:solidFill>
            <a:srgbClr val="BB6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#BB6439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D36E4B-4A09-6EF7-D1ED-5F2EC555EA47}"/>
              </a:ext>
            </a:extLst>
          </p:cNvPr>
          <p:cNvSpPr/>
          <p:nvPr/>
        </p:nvSpPr>
        <p:spPr>
          <a:xfrm>
            <a:off x="2803059" y="4148857"/>
            <a:ext cx="2407640" cy="679508"/>
          </a:xfrm>
          <a:prstGeom prst="roundRect">
            <a:avLst/>
          </a:prstGeom>
          <a:solidFill>
            <a:srgbClr val="41A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#41A546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3E1E1C-6DCE-95A1-69B6-A3677CDD2FC4}"/>
              </a:ext>
            </a:extLst>
          </p:cNvPr>
          <p:cNvSpPr txBox="1"/>
          <p:nvPr/>
        </p:nvSpPr>
        <p:spPr>
          <a:xfrm>
            <a:off x="844579" y="42047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Colors Specification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255317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400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Habit Tracker Design Doc</vt:lpstr>
      <vt:lpstr>Software Specification</vt:lpstr>
      <vt:lpstr>Project Goals</vt:lpstr>
      <vt:lpstr>Feature List</vt:lpstr>
      <vt:lpstr>Feature List</vt:lpstr>
      <vt:lpstr>Minor Features</vt:lpstr>
      <vt:lpstr>Implementation (* Tentative)</vt:lpstr>
      <vt:lpstr>Project Design</vt:lpstr>
      <vt:lpstr>PowerPoint Presentation</vt:lpstr>
      <vt:lpstr>PowerPoint Presentation</vt:lpstr>
      <vt:lpstr>Input</vt:lpstr>
      <vt:lpstr>Statistics</vt:lpstr>
      <vt:lpstr>Edit Habits</vt:lpstr>
      <vt:lpstr>Settings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 Tracker Design Doc</dc:title>
  <dc:creator>Nadav Alon</dc:creator>
  <cp:lastModifiedBy>Nadav Alon</cp:lastModifiedBy>
  <cp:revision>5</cp:revision>
  <dcterms:created xsi:type="dcterms:W3CDTF">2022-09-24T11:30:42Z</dcterms:created>
  <dcterms:modified xsi:type="dcterms:W3CDTF">2022-09-24T12:38:17Z</dcterms:modified>
</cp:coreProperties>
</file>