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61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581"/>
  </p:normalViewPr>
  <p:slideViewPr>
    <p:cSldViewPr snapToGrid="0">
      <p:cViewPr>
        <p:scale>
          <a:sx n="79" d="100"/>
          <a:sy n="79" d="100"/>
        </p:scale>
        <p:origin x="65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lagaoriginal.blogspot.com/2013/08/numeric-keypad-bueno-bonito-y-barato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artoon of a sports car&#10;&#10;Description automatically generated with low confidence">
            <a:extLst>
              <a:ext uri="{FF2B5EF4-FFF2-40B4-BE49-F238E27FC236}">
                <a16:creationId xmlns:a16="http://schemas.microsoft.com/office/drawing/2014/main" id="{94ABDFF7-41BB-5EA3-8451-411B7872D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1" r="891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87EAF-0DD9-EC18-CD1E-D89218DE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9"/>
            <a:ext cx="5861106" cy="1406070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פרויקט סוף: מעבדות בהנדסת חשמל 1א</a:t>
            </a:r>
            <a:endParaRPr lang="en-IL" dirty="0"/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3ABAAF0C-329F-ECAF-086F-FE32A7F8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5553"/>
            <a:ext cx="5861107" cy="1868697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/>
              <a:t>מציגים : אריה קרסון, נדב אברמוביץ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/>
              <a:t>מדריכה: ליאת שור</a:t>
            </a:r>
            <a:r>
              <a:rPr lang="en-US" sz="2000" dirty="0" err="1"/>
              <a:t>ץ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49874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B9B5-5824-ED41-06DE-9386E7C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אפיון </a:t>
            </a:r>
            <a:r>
              <a:rPr lang="he-IL" dirty="0" err="1"/>
              <a:t>פרוייקט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4C0F-CEC9-32EF-15DB-A4D3748C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דרישות: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שחקן נע ימינה ושמאלה ויכול להאיץ עד 200 קמ״ש.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מימוש של כביש ותנועה 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מכוניות צהובות ואדומות וגם משאיות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מערכת ניקוד, דלק ותדלוק 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מימוש התנגשויות בעת פגיעה בצדי הכביש/מכוניות אחרות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צלילים שונים עבור התנגשות/</a:t>
            </a:r>
            <a:r>
              <a:rPr lang="en-US" dirty="0" err="1"/>
              <a:t>ז</a:t>
            </a:r>
            <a:r>
              <a:rPr lang="he-IL" dirty="0" err="1"/>
              <a:t>כייה</a:t>
            </a:r>
            <a:r>
              <a:rPr lang="he-IL" dirty="0"/>
              <a:t> וגם תדלוק.</a:t>
            </a:r>
          </a:p>
        </p:txBody>
      </p:sp>
    </p:spTree>
    <p:extLst>
      <p:ext uri="{BB962C8B-B14F-4D97-AF65-F5344CB8AC3E}">
        <p14:creationId xmlns:p14="http://schemas.microsoft.com/office/powerpoint/2010/main" val="8321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4674-D8FE-219A-2140-ACF36211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יצירתיות: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1479-CE6B-A807-7D4C-148562FF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מצב </a:t>
            </a:r>
            <a:r>
              <a:rPr lang="he-IL" dirty="0" err="1"/>
              <a:t>P</a:t>
            </a:r>
            <a:r>
              <a:rPr lang="en-US" dirty="0" err="1"/>
              <a:t>ause</a:t>
            </a:r>
            <a:r>
              <a:rPr lang="en-US" dirty="0"/>
              <a:t> </a:t>
            </a:r>
            <a:r>
              <a:rPr lang="he-IL" dirty="0"/>
              <a:t> שעוצר את המשחק בעת לחיצה על </a:t>
            </a:r>
            <a:r>
              <a:rPr lang="en-US" dirty="0"/>
              <a:t>Enter</a:t>
            </a:r>
            <a:endParaRPr lang="he-IL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מד התקדמות משמאל למסך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התהפכות בעת התנגשות עם רכבים/צדי הכביש</a:t>
            </a:r>
            <a:endParaRPr lang="en-US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מערכת הודעות שתומכת בהדפסת מספרים ומילים למסך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קו סיום בסוף המסלול 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e-IL" dirty="0"/>
              <a:t>ציורים איכותיים של שפת הרחוב </a:t>
            </a:r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endParaRPr lang="he-IL" dirty="0"/>
          </a:p>
          <a:p>
            <a:pPr marL="514350" indent="-51435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829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D26D-90CF-81F3-EE34-13C1EBCD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הוראות הפעלה:</a:t>
            </a:r>
            <a:endParaRPr lang="en-IL" dirty="0"/>
          </a:p>
        </p:txBody>
      </p:sp>
      <p:pic>
        <p:nvPicPr>
          <p:cNvPr id="5" name="Content Placeholder 4" descr="A black numeric keypad with a usb cable&#10;&#10;Description automatically generated with low confidence">
            <a:extLst>
              <a:ext uri="{FF2B5EF4-FFF2-40B4-BE49-F238E27FC236}">
                <a16:creationId xmlns:a16="http://schemas.microsoft.com/office/drawing/2014/main" id="{E1F891F9-C3EE-4D8C-EDB7-C523F7F4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70673" y="1027906"/>
            <a:ext cx="3250653" cy="4160837"/>
          </a:xfrm>
          <a:solidFill>
            <a:srgbClr val="FF0000"/>
          </a:solidFill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B826992E-62E2-0FF5-7EF0-E5CE161EFA2C}"/>
              </a:ext>
            </a:extLst>
          </p:cNvPr>
          <p:cNvSpPr/>
          <p:nvPr/>
        </p:nvSpPr>
        <p:spPr>
          <a:xfrm>
            <a:off x="6972300" y="4000500"/>
            <a:ext cx="357188" cy="828675"/>
          </a:xfrm>
          <a:prstGeom prst="fram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1E8D9C-44AF-2FD3-18BA-E01E000C55BA}"/>
              </a:ext>
            </a:extLst>
          </p:cNvPr>
          <p:cNvCxnSpPr>
            <a:cxnSpLocks/>
          </p:cNvCxnSpPr>
          <p:nvPr/>
        </p:nvCxnSpPr>
        <p:spPr>
          <a:xfrm>
            <a:off x="7329488" y="4414837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31BDF4-F724-4991-B7AF-620CF21816C9}"/>
              </a:ext>
            </a:extLst>
          </p:cNvPr>
          <p:cNvSpPr txBox="1"/>
          <p:nvPr/>
        </p:nvSpPr>
        <p:spPr>
          <a:xfrm>
            <a:off x="8443913" y="4243388"/>
            <a:ext cx="177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לחץ כדי להתחיל/לעצור</a:t>
            </a: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7FAF5286-9257-90EF-0774-0CF61AF104C3}"/>
              </a:ext>
            </a:extLst>
          </p:cNvPr>
          <p:cNvSpPr/>
          <p:nvPr/>
        </p:nvSpPr>
        <p:spPr>
          <a:xfrm>
            <a:off x="6457292" y="3429000"/>
            <a:ext cx="428192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71DAA-8834-36BC-5B72-DE4A0EC2970E}"/>
              </a:ext>
            </a:extLst>
          </p:cNvPr>
          <p:cNvCxnSpPr>
            <a:cxnSpLocks/>
          </p:cNvCxnSpPr>
          <p:nvPr/>
        </p:nvCxnSpPr>
        <p:spPr>
          <a:xfrm flipV="1">
            <a:off x="6885484" y="3592166"/>
            <a:ext cx="1264034" cy="1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07C6F3-6093-5E2E-D64B-E998BB71DDDE}"/>
              </a:ext>
            </a:extLst>
          </p:cNvPr>
          <p:cNvSpPr txBox="1"/>
          <p:nvPr/>
        </p:nvSpPr>
        <p:spPr>
          <a:xfrm>
            <a:off x="8079171" y="3396674"/>
            <a:ext cx="17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תזוזה ימינה </a:t>
            </a: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7C12BC2-8AFD-7AD3-9CE4-379BCA723BF1}"/>
              </a:ext>
            </a:extLst>
          </p:cNvPr>
          <p:cNvSpPr/>
          <p:nvPr/>
        </p:nvSpPr>
        <p:spPr>
          <a:xfrm>
            <a:off x="5457372" y="3429000"/>
            <a:ext cx="428192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8CE4EF-84D2-2EF3-C657-61C952491341}"/>
              </a:ext>
            </a:extLst>
          </p:cNvPr>
          <p:cNvCxnSpPr>
            <a:cxnSpLocks/>
          </p:cNvCxnSpPr>
          <p:nvPr/>
        </p:nvCxnSpPr>
        <p:spPr>
          <a:xfrm flipH="1">
            <a:off x="4381277" y="3652695"/>
            <a:ext cx="1076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E0812E-1AC3-9578-35D1-F1FE76ECC8BC}"/>
              </a:ext>
            </a:extLst>
          </p:cNvPr>
          <p:cNvSpPr txBox="1"/>
          <p:nvPr/>
        </p:nvSpPr>
        <p:spPr>
          <a:xfrm>
            <a:off x="2669311" y="3442840"/>
            <a:ext cx="178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תזוזה שמאלה</a:t>
            </a:r>
          </a:p>
          <a:p>
            <a:pPr algn="r"/>
            <a:r>
              <a:rPr lang="he-IL" dirty="0"/>
              <a:t> 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E97517C2-290F-577D-8B76-57CE23761180}"/>
              </a:ext>
            </a:extLst>
          </p:cNvPr>
          <p:cNvSpPr/>
          <p:nvPr/>
        </p:nvSpPr>
        <p:spPr>
          <a:xfrm>
            <a:off x="5947250" y="2979865"/>
            <a:ext cx="357845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29FE93-408D-A4DA-D04A-BD84CBF64D5C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277726" y="3054581"/>
            <a:ext cx="1342995" cy="1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05B59F-3494-5714-2A3A-CF20A6EF1279}"/>
              </a:ext>
            </a:extLst>
          </p:cNvPr>
          <p:cNvSpPr txBox="1"/>
          <p:nvPr/>
        </p:nvSpPr>
        <p:spPr>
          <a:xfrm>
            <a:off x="7620721" y="2869915"/>
            <a:ext cx="17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תאוצה</a:t>
            </a: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833F284F-889B-46BF-97D4-81078A3A1684}"/>
              </a:ext>
            </a:extLst>
          </p:cNvPr>
          <p:cNvSpPr/>
          <p:nvPr/>
        </p:nvSpPr>
        <p:spPr>
          <a:xfrm>
            <a:off x="5951646" y="3445864"/>
            <a:ext cx="357845" cy="457200"/>
          </a:xfrm>
          <a:prstGeom prst="fram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7A2676-AEA3-D7C1-3129-CAC0DD621A29}"/>
              </a:ext>
            </a:extLst>
          </p:cNvPr>
          <p:cNvCxnSpPr>
            <a:cxnSpLocks/>
          </p:cNvCxnSpPr>
          <p:nvPr/>
        </p:nvCxnSpPr>
        <p:spPr>
          <a:xfrm>
            <a:off x="6126172" y="3903064"/>
            <a:ext cx="0" cy="120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FEF71B-0E44-CF00-ECDD-9EC7A67853B2}"/>
              </a:ext>
            </a:extLst>
          </p:cNvPr>
          <p:cNvSpPr txBox="1"/>
          <p:nvPr/>
        </p:nvSpPr>
        <p:spPr>
          <a:xfrm>
            <a:off x="4674980" y="5271823"/>
            <a:ext cx="17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האטה</a:t>
            </a:r>
          </a:p>
        </p:txBody>
      </p:sp>
    </p:spTree>
    <p:extLst>
      <p:ext uri="{BB962C8B-B14F-4D97-AF65-F5344CB8AC3E}">
        <p14:creationId xmlns:p14="http://schemas.microsoft.com/office/powerpoint/2010/main" val="39958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6CB6-8035-C0F3-2E91-8B83BE79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תיאור משחק: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BBFB-1F78-8C62-DDA1-D68FF43F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36730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פרויקט סוף: מעבדות בהנדסת חשמל 1א</vt:lpstr>
      <vt:lpstr>אפיון פרוייקט:</vt:lpstr>
      <vt:lpstr>יצירתיות: </vt:lpstr>
      <vt:lpstr>הוראות הפעלה:</vt:lpstr>
      <vt:lpstr>תיאור משחק: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סוף: מעבדות בהנדסת חשמל 1א</dc:title>
  <dc:creator>Arie Creson</dc:creator>
  <cp:lastModifiedBy>Arie Creson</cp:lastModifiedBy>
  <cp:revision>1</cp:revision>
  <dcterms:created xsi:type="dcterms:W3CDTF">2023-06-10T11:36:39Z</dcterms:created>
  <dcterms:modified xsi:type="dcterms:W3CDTF">2023-06-10T13:54:36Z</dcterms:modified>
</cp:coreProperties>
</file>