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8" r:id="rId5"/>
    <p:sldId id="259" r:id="rId6"/>
    <p:sldId id="267" r:id="rId7"/>
    <p:sldId id="260" r:id="rId8"/>
    <p:sldId id="261" r:id="rId9"/>
    <p:sldId id="262" r:id="rId10"/>
    <p:sldId id="264" r:id="rId11"/>
    <p:sldId id="265" r:id="rId12"/>
    <p:sldId id="266" r:id="rId13"/>
  </p:sldIdLst>
  <p:sldSz cx="12192000" cy="6858000"/>
  <p:notesSz cx="6858000" cy="9144000"/>
  <p:embeddedFontLst>
    <p:embeddedFont>
      <p:font typeface="Libre Franklin Medium" panose="020F0502020204030204" pitchFamily="34" charset="0"/>
      <p:regular r:id="rId15"/>
      <p:italic r:id="rId16"/>
    </p:embeddedFont>
    <p:embeddedFont>
      <p:font typeface="Manrope" pitchFamily="2" charset="0"/>
      <p:regular r:id="rId17"/>
      <p:bold r:id="rId18"/>
    </p:embeddedFont>
    <p:embeddedFont>
      <p:font typeface="Montserrat" pitchFamily="2" charset="77"/>
      <p:regular r:id="rId19"/>
      <p:bold r:id="rId20"/>
      <p:italic r:id="rId21"/>
      <p:boldItalic r:id="rId22"/>
    </p:embeddedFont>
    <p:embeddedFont>
      <p:font typeface="Plus Jakarta Sans ExtraBold" pitchFamily="2" charset="77"/>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nqKgBnZQ4Umdp93Fz03BJJL9N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24"/>
    <p:restoredTop sz="94640"/>
  </p:normalViewPr>
  <p:slideViewPr>
    <p:cSldViewPr snapToGrid="0">
      <p:cViewPr varScale="1">
        <p:scale>
          <a:sx n="111" d="100"/>
          <a:sy n="111" d="100"/>
        </p:scale>
        <p:origin x="12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nrope"/>
                <a:ea typeface="Manrope"/>
                <a:cs typeface="Manrope"/>
                <a:sym typeface="Manrope"/>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nrope"/>
                <a:ea typeface="Manrope"/>
                <a:cs typeface="Manrope"/>
                <a:sym typeface="Manrope"/>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nrope"/>
                <a:ea typeface="Manrope"/>
                <a:cs typeface="Manrope"/>
                <a:sym typeface="Manrope"/>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nrope"/>
                <a:ea typeface="Manrope"/>
                <a:cs typeface="Manrope"/>
                <a:sym typeface="Manrope"/>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nrope"/>
                <a:ea typeface="Manrope"/>
                <a:cs typeface="Manrope"/>
                <a:sym typeface="Manrope"/>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ontserrat"/>
                <a:ea typeface="Montserrat"/>
                <a:cs typeface="Montserrat"/>
                <a:sym typeface="Montserrat"/>
              </a:rPr>
              <a:t>‹#›</a:t>
            </a:fld>
            <a:endParaRPr sz="1200" b="0" i="0" u="none" strike="noStrike" cap="none">
              <a:solidFill>
                <a:schemeClr val="dk1"/>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uggingface.co/datasets/neural-bridge/rag-dataset-1200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800"/>
              </a:spcBef>
              <a:spcAft>
                <a:spcPts val="0"/>
              </a:spcAft>
              <a:buClr>
                <a:srgbClr val="000000"/>
              </a:buClr>
              <a:buSzPts val="1400"/>
              <a:buFont typeface="Arial"/>
              <a:buNone/>
            </a:pPr>
            <a:endParaRPr sz="1800" dirty="0">
              <a:latin typeface="Montserrat"/>
              <a:ea typeface="Montserrat"/>
              <a:cs typeface="Montserrat"/>
              <a:sym typeface="Montserrat"/>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edc282355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edc282355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dedc282355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Montserrat"/>
                <a:ea typeface="Montserrat"/>
                <a:cs typeface="Montserrat"/>
                <a:sym typeface="Montserrat"/>
              </a:rPr>
              <a:t>On a final note – I would like to use this opportunity to both say thank you, and also to encourage your feedback and suggestions.</a:t>
            </a:r>
            <a:endParaRPr>
              <a:latin typeface="Montserrat"/>
              <a:ea typeface="Montserrat"/>
              <a:cs typeface="Montserrat"/>
              <a:sym typeface="Montserrat"/>
            </a:endParaRPr>
          </a:p>
          <a:p>
            <a:pPr marL="0" lvl="0" indent="0" algn="l" rtl="0">
              <a:lnSpc>
                <a:spcPct val="100000"/>
              </a:lnSpc>
              <a:spcBef>
                <a:spcPts val="0"/>
              </a:spcBef>
              <a:spcAft>
                <a:spcPts val="0"/>
              </a:spcAft>
              <a:buSzPts val="1400"/>
              <a:buNone/>
            </a:pPr>
            <a:r>
              <a:rPr lang="en-US">
                <a:latin typeface="Montserrat"/>
                <a:ea typeface="Montserrat"/>
                <a:cs typeface="Montserrat"/>
                <a:sym typeface="Montserrat"/>
              </a:rPr>
              <a:t>We feel that the incredible pace at which this package is growing and being adopted, is greatly thanks to the valuable help &amp; feedback that we’ve been receiving from the community. </a:t>
            </a:r>
            <a:br>
              <a:rPr lang="en-US">
                <a:latin typeface="Montserrat"/>
                <a:ea typeface="Montserrat"/>
                <a:cs typeface="Montserrat"/>
                <a:sym typeface="Montserrat"/>
              </a:rPr>
            </a:br>
            <a:r>
              <a:rPr lang="en-US" sz="1200" b="0" i="0" u="none" strike="noStrike">
                <a:solidFill>
                  <a:srgbClr val="000000"/>
                </a:solidFill>
                <a:latin typeface="Arial"/>
                <a:ea typeface="Arial"/>
                <a:cs typeface="Arial"/>
                <a:sym typeface="Arial"/>
              </a:rPr>
              <a:t>If this package is going to be used by everyone, which I hope it will, we will need a ton of help getting there. So please feel free to reach out to me to contribute, to give your ideas, to let me know how you are using it, or for anything else. </a:t>
            </a:r>
            <a:endParaRPr>
              <a:latin typeface="Montserrat"/>
              <a:ea typeface="Montserrat"/>
              <a:cs typeface="Montserrat"/>
              <a:sym typeface="Montserrat"/>
            </a:endParaRPr>
          </a:p>
          <a:p>
            <a:pPr marL="0" lvl="0" indent="0" algn="l" rtl="0">
              <a:lnSpc>
                <a:spcPct val="100000"/>
              </a:lnSpc>
              <a:spcBef>
                <a:spcPts val="0"/>
              </a:spcBef>
              <a:spcAft>
                <a:spcPts val="0"/>
              </a:spcAft>
              <a:buSzPts val="1400"/>
              <a:buNone/>
            </a:pPr>
            <a:r>
              <a:rPr lang="en-US">
                <a:latin typeface="Montserrat"/>
                <a:ea typeface="Montserrat"/>
                <a:cs typeface="Montserrat"/>
                <a:sym typeface="Montserrat"/>
              </a:rPr>
              <a:t>--</a:t>
            </a:r>
            <a:endParaRPr>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200"/>
              <a:buFont typeface="Manrope"/>
              <a:buNone/>
            </a:pPr>
            <a:r>
              <a:rPr lang="en-US">
                <a:latin typeface="Montserrat"/>
                <a:ea typeface="Montserrat"/>
                <a:cs typeface="Montserrat"/>
                <a:sym typeface="Montserrat"/>
              </a:rPr>
              <a:t>Thank you for your time, and I wish you peaceful validations and positive test results (when desired…)</a:t>
            </a:r>
            <a:endParaRPr>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latin typeface="Montserrat"/>
              <a:ea typeface="Montserrat"/>
              <a:cs typeface="Montserrat"/>
              <a:sym typeface="Montserrat"/>
            </a:endParaRPr>
          </a:p>
        </p:txBody>
      </p:sp>
      <p:sp>
        <p:nvSpPr>
          <p:cNvPr id="172" name="Google Shape;17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2f080ab6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2e2f080ab6e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2e2f080ab6e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e83237fca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2de83237fca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Based on </a:t>
            </a:r>
            <a:r>
              <a:rPr lang="en-US" u="sng" dirty="0">
                <a:solidFill>
                  <a:schemeClr val="hlink"/>
                </a:solidFill>
                <a:hlinkClick r:id="rId3"/>
              </a:rPr>
              <a:t>https://huggingface.co/datasets/neural-bridge/rag-dataset-12000</a:t>
            </a:r>
            <a:endParaRPr lang="en-US" u="sng" dirty="0">
              <a:solidFill>
                <a:schemeClr val="hlink"/>
              </a:solidFill>
            </a:endParaRPr>
          </a:p>
          <a:p>
            <a:pPr marL="0" lvl="0" indent="0" algn="l" rtl="0">
              <a:lnSpc>
                <a:spcPct val="100000"/>
              </a:lnSpc>
              <a:spcBef>
                <a:spcPts val="0"/>
              </a:spcBef>
              <a:spcAft>
                <a:spcPts val="0"/>
              </a:spcAft>
              <a:buSzPts val="1400"/>
              <a:buNone/>
            </a:pPr>
            <a:r>
              <a:rPr lang="en-US" u="sng" dirty="0">
                <a:solidFill>
                  <a:schemeClr val="hlink"/>
                </a:solidFill>
              </a:rPr>
              <a:t>What an automated evaluation pipeline mean?</a:t>
            </a:r>
            <a:endParaRPr dirty="0"/>
          </a:p>
        </p:txBody>
      </p:sp>
      <p:sp>
        <p:nvSpPr>
          <p:cNvPr id="106" name="Google Shape;106;g2de83237fca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edc28235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edc28235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g2dedc28235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424086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e83237fc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2de83237fca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g2de83237fca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edc28235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edc28235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g2dedc28235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2f080ab6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2f080ab6e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g2e2f080ab6e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080ab6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080ab6e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e2f080ab6e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edc28235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edc282355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dedc282355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1">
  <p:cSld name="1_Main 1">
    <p:spTree>
      <p:nvGrpSpPr>
        <p:cNvPr id="1"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t="12502" b="12494"/>
          <a:stretch/>
        </p:blipFill>
        <p:spPr>
          <a:xfrm>
            <a:off x="-7619" y="-6065"/>
            <a:ext cx="12207240" cy="6870529"/>
          </a:xfrm>
          <a:prstGeom prst="rect">
            <a:avLst/>
          </a:prstGeom>
          <a:noFill/>
          <a:ln>
            <a:noFill/>
          </a:ln>
        </p:spPr>
      </p:pic>
      <p:pic>
        <p:nvPicPr>
          <p:cNvPr id="18" name="Google Shape;18;p34"/>
          <p:cNvPicPr preferRelativeResize="0"/>
          <p:nvPr/>
        </p:nvPicPr>
        <p:blipFill rotWithShape="1">
          <a:blip r:embed="rId3">
            <a:alphaModFix/>
          </a:blip>
          <a:srcRect l="678" t="16618" r="-677" b="17226"/>
          <a:stretch/>
        </p:blipFill>
        <p:spPr>
          <a:xfrm>
            <a:off x="5800300" y="-53733"/>
            <a:ext cx="7033528" cy="7338428"/>
          </a:xfrm>
          <a:prstGeom prst="rect">
            <a:avLst/>
          </a:prstGeom>
          <a:noFill/>
          <a:ln>
            <a:noFill/>
          </a:ln>
        </p:spPr>
      </p:pic>
      <p:pic>
        <p:nvPicPr>
          <p:cNvPr id="19" name="Google Shape;19;p34"/>
          <p:cNvPicPr preferRelativeResize="0"/>
          <p:nvPr/>
        </p:nvPicPr>
        <p:blipFill rotWithShape="1">
          <a:blip r:embed="rId4">
            <a:alphaModFix/>
          </a:blip>
          <a:srcRect/>
          <a:stretch/>
        </p:blipFill>
        <p:spPr>
          <a:xfrm>
            <a:off x="4091850" y="597814"/>
            <a:ext cx="4008300" cy="602050"/>
          </a:xfrm>
          <a:prstGeom prst="rect">
            <a:avLst/>
          </a:prstGeom>
          <a:noFill/>
          <a:ln>
            <a:noFill/>
          </a:ln>
        </p:spPr>
      </p:pic>
      <p:grpSp>
        <p:nvGrpSpPr>
          <p:cNvPr id="20" name="Google Shape;20;p34"/>
          <p:cNvGrpSpPr/>
          <p:nvPr/>
        </p:nvGrpSpPr>
        <p:grpSpPr>
          <a:xfrm rot="5400000" flipH="1">
            <a:off x="125120" y="-125123"/>
            <a:ext cx="2615367" cy="2865608"/>
            <a:chOff x="10058400" y="4419600"/>
            <a:chExt cx="2133600" cy="2438400"/>
          </a:xfrm>
        </p:grpSpPr>
        <p:pic>
          <p:nvPicPr>
            <p:cNvPr id="21" name="Google Shape;21;p34"/>
            <p:cNvPicPr preferRelativeResize="0"/>
            <p:nvPr/>
          </p:nvPicPr>
          <p:blipFill rotWithShape="1">
            <a:blip r:embed="rId5">
              <a:alphaModFix/>
            </a:blip>
            <a:srcRect/>
            <a:stretch/>
          </p:blipFill>
          <p:spPr>
            <a:xfrm rot="5400000">
              <a:off x="9906000" y="4572000"/>
              <a:ext cx="2438400" cy="2133600"/>
            </a:xfrm>
            <a:prstGeom prst="rect">
              <a:avLst/>
            </a:prstGeom>
            <a:noFill/>
            <a:ln>
              <a:noFill/>
            </a:ln>
          </p:spPr>
        </p:pic>
        <p:pic>
          <p:nvPicPr>
            <p:cNvPr id="22" name="Google Shape;22;p34"/>
            <p:cNvPicPr preferRelativeResize="0"/>
            <p:nvPr/>
          </p:nvPicPr>
          <p:blipFill rotWithShape="1">
            <a:blip r:embed="rId5">
              <a:alphaModFix/>
            </a:blip>
            <a:srcRect/>
            <a:stretch/>
          </p:blipFill>
          <p:spPr>
            <a:xfrm rot="5400000">
              <a:off x="11010900" y="5676900"/>
              <a:ext cx="1259840" cy="1102360"/>
            </a:xfrm>
            <a:prstGeom prst="rect">
              <a:avLst/>
            </a:prstGeom>
            <a:noFill/>
            <a:ln>
              <a:noFill/>
            </a:ln>
          </p:spPr>
        </p:pic>
      </p:grpSp>
      <p:sp>
        <p:nvSpPr>
          <p:cNvPr id="23" name="Google Shape;23;p34"/>
          <p:cNvSpPr txBox="1">
            <a:spLocks noGrp="1"/>
          </p:cNvSpPr>
          <p:nvPr>
            <p:ph type="ctrTitle"/>
          </p:nvPr>
        </p:nvSpPr>
        <p:spPr>
          <a:xfrm>
            <a:off x="1480563" y="1406937"/>
            <a:ext cx="9230874" cy="173602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000"/>
              <a:buFont typeface="Manrope"/>
              <a:buNone/>
              <a:defRPr sz="3600" b="1"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4"/>
          <p:cNvSpPr txBox="1">
            <a:spLocks noGrp="1"/>
          </p:cNvSpPr>
          <p:nvPr>
            <p:ph type="subTitle" idx="1"/>
          </p:nvPr>
        </p:nvSpPr>
        <p:spPr>
          <a:xfrm>
            <a:off x="2710357" y="3370676"/>
            <a:ext cx="6771286" cy="1655762"/>
          </a:xfrm>
          <a:prstGeom prst="rect">
            <a:avLst/>
          </a:prstGeom>
          <a:noFill/>
          <a:ln>
            <a:noFill/>
          </a:ln>
        </p:spPr>
        <p:txBody>
          <a:bodyPr spcFirstLastPara="1" wrap="square" lIns="91425" tIns="45700" rIns="91425" bIns="45700" anchor="ctr" anchorCtr="0">
            <a:normAutofit/>
          </a:bodyPr>
          <a:lstStyle>
            <a:lvl1pPr lvl="0" algn="ctr">
              <a:lnSpc>
                <a:spcPct val="130000"/>
              </a:lnSpc>
              <a:spcBef>
                <a:spcPts val="1000"/>
              </a:spcBef>
              <a:spcAft>
                <a:spcPts val="0"/>
              </a:spcAft>
              <a:buSzPts val="2400"/>
              <a:buNone/>
              <a:defRPr sz="2400" b="0" i="0">
                <a:solidFill>
                  <a:schemeClr val="lt1"/>
                </a:solidFill>
                <a:latin typeface="Montserrat"/>
                <a:ea typeface="Montserrat"/>
                <a:cs typeface="Montserrat"/>
                <a:sym typeface="Montserrat"/>
              </a:defRPr>
            </a:lvl1pPr>
            <a:lvl2pPr lvl="1" algn="ctr">
              <a:lnSpc>
                <a:spcPct val="130000"/>
              </a:lnSpc>
              <a:spcBef>
                <a:spcPts val="500"/>
              </a:spcBef>
              <a:spcAft>
                <a:spcPts val="0"/>
              </a:spcAft>
              <a:buSzPts val="2000"/>
              <a:buNone/>
              <a:defRPr sz="2000"/>
            </a:lvl2pPr>
            <a:lvl3pPr lvl="2" algn="ctr">
              <a:lnSpc>
                <a:spcPct val="130000"/>
              </a:lnSpc>
              <a:spcBef>
                <a:spcPts val="500"/>
              </a:spcBef>
              <a:spcAft>
                <a:spcPts val="0"/>
              </a:spcAft>
              <a:buSzPts val="1800"/>
              <a:buNone/>
              <a:defRPr sz="1800"/>
            </a:lvl3pPr>
            <a:lvl4pPr lvl="3" algn="ctr">
              <a:lnSpc>
                <a:spcPct val="130000"/>
              </a:lnSpc>
              <a:spcBef>
                <a:spcPts val="500"/>
              </a:spcBef>
              <a:spcAft>
                <a:spcPts val="0"/>
              </a:spcAft>
              <a:buSzPts val="1600"/>
              <a:buNone/>
              <a:defRPr sz="1600"/>
            </a:lvl4pPr>
            <a:lvl5pPr lvl="4" algn="ctr">
              <a:lnSpc>
                <a:spcPct val="13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34"/>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Blank Bright">
    <p:bg>
      <p:bgPr>
        <a:solidFill>
          <a:schemeClr val="lt1"/>
        </a:solidFill>
        <a:effectLst/>
      </p:bgPr>
    </p:bg>
    <p:spTree>
      <p:nvGrpSpPr>
        <p:cNvPr id="1" name="Shape 70"/>
        <p:cNvGrpSpPr/>
        <p:nvPr/>
      </p:nvGrpSpPr>
      <p:grpSpPr>
        <a:xfrm>
          <a:off x="0" y="0"/>
          <a:ext cx="0" cy="0"/>
          <a:chOff x="0" y="0"/>
          <a:chExt cx="0" cy="0"/>
        </a:xfrm>
      </p:grpSpPr>
      <p:sp>
        <p:nvSpPr>
          <p:cNvPr id="71" name="Google Shape;71;p74"/>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ly Title">
  <p:cSld name="New Purple Title Page">
    <p:spTree>
      <p:nvGrpSpPr>
        <p:cNvPr id="1" name="Shape 72"/>
        <p:cNvGrpSpPr/>
        <p:nvPr/>
      </p:nvGrpSpPr>
      <p:grpSpPr>
        <a:xfrm>
          <a:off x="0" y="0"/>
          <a:ext cx="0" cy="0"/>
          <a:chOff x="0" y="0"/>
          <a:chExt cx="0" cy="0"/>
        </a:xfrm>
      </p:grpSpPr>
      <p:pic>
        <p:nvPicPr>
          <p:cNvPr id="73" name="Google Shape;73;p37" descr="Image 0"/>
          <p:cNvPicPr preferRelativeResize="0"/>
          <p:nvPr/>
        </p:nvPicPr>
        <p:blipFill rotWithShape="1">
          <a:blip r:embed="rId2">
            <a:alphaModFix/>
          </a:blip>
          <a:srcRect/>
          <a:stretch/>
        </p:blipFill>
        <p:spPr>
          <a:xfrm>
            <a:off x="-7249" y="-64168"/>
            <a:ext cx="12229302" cy="7026442"/>
          </a:xfrm>
          <a:prstGeom prst="rect">
            <a:avLst/>
          </a:prstGeom>
          <a:noFill/>
          <a:ln>
            <a:noFill/>
          </a:ln>
        </p:spPr>
      </p:pic>
      <p:sp>
        <p:nvSpPr>
          <p:cNvPr id="74" name="Google Shape;74;p37"/>
          <p:cNvSpPr txBox="1">
            <a:spLocks noGrp="1"/>
          </p:cNvSpPr>
          <p:nvPr>
            <p:ph type="ctrTitle"/>
          </p:nvPr>
        </p:nvSpPr>
        <p:spPr>
          <a:xfrm>
            <a:off x="1218000" y="2341859"/>
            <a:ext cx="9754510" cy="173602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000"/>
              <a:buFont typeface="Manrope"/>
              <a:buNone/>
              <a:defRPr sz="4000" b="1" i="0">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5" name="Google Shape;75;p37" descr="preencoded.png"/>
          <p:cNvPicPr preferRelativeResize="0"/>
          <p:nvPr/>
        </p:nvPicPr>
        <p:blipFill rotWithShape="1">
          <a:blip r:embed="rId3">
            <a:alphaModFix/>
          </a:blip>
          <a:srcRect/>
          <a:stretch/>
        </p:blipFill>
        <p:spPr>
          <a:xfrm>
            <a:off x="470110" y="6454384"/>
            <a:ext cx="11452372" cy="251701"/>
          </a:xfrm>
          <a:prstGeom prst="rect">
            <a:avLst/>
          </a:prstGeom>
          <a:noFill/>
          <a:ln>
            <a:noFill/>
          </a:ln>
        </p:spPr>
      </p:pic>
      <p:sp>
        <p:nvSpPr>
          <p:cNvPr id="76" name="Google Shape;76;p37"/>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1"/>
          <p:cNvSpPr txBox="1">
            <a:spLocks noGrp="1"/>
          </p:cNvSpPr>
          <p:nvPr>
            <p:ph type="title"/>
          </p:nvPr>
        </p:nvSpPr>
        <p:spPr>
          <a:xfrm>
            <a:off x="838200" y="399429"/>
            <a:ext cx="10515600" cy="760540"/>
          </a:xfrm>
          <a:prstGeom prst="rect">
            <a:avLst/>
          </a:prstGeom>
          <a:noFill/>
          <a:ln>
            <a:noFill/>
          </a:ln>
        </p:spPr>
        <p:txBody>
          <a:bodyPr spcFirstLastPara="1" wrap="square" lIns="91425" tIns="45700" rIns="91425" bIns="45700" anchor="ctr" anchorCtr="0">
            <a:normAutofit/>
          </a:bodyPr>
          <a:lstStyle>
            <a:lvl1pPr lvl="0" algn="ctr">
              <a:lnSpc>
                <a:spcPct val="13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1"/>
          <p:cNvSpPr txBox="1">
            <a:spLocks noGrp="1"/>
          </p:cNvSpPr>
          <p:nvPr>
            <p:ph type="body" idx="1"/>
          </p:nvPr>
        </p:nvSpPr>
        <p:spPr>
          <a:xfrm>
            <a:off x="838200" y="1485238"/>
            <a:ext cx="10515600" cy="4758055"/>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1000"/>
              </a:spcBef>
              <a:spcAft>
                <a:spcPts val="0"/>
              </a:spcAft>
              <a:buClr>
                <a:schemeClr val="accent1"/>
              </a:buClr>
              <a:buSzPts val="2800"/>
              <a:buFont typeface="Arial"/>
              <a:buChar char="•"/>
              <a:defRPr b="0" i="0">
                <a:latin typeface="Montserrat"/>
                <a:ea typeface="Montserrat"/>
                <a:cs typeface="Montserrat"/>
                <a:sym typeface="Montserrat"/>
              </a:defRPr>
            </a:lvl1pPr>
            <a:lvl2pPr marL="914400" lvl="1" indent="-381000" algn="l">
              <a:lnSpc>
                <a:spcPct val="130000"/>
              </a:lnSpc>
              <a:spcBef>
                <a:spcPts val="0"/>
              </a:spcBef>
              <a:spcAft>
                <a:spcPts val="0"/>
              </a:spcAft>
              <a:buClr>
                <a:schemeClr val="accent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lvl="2" indent="-355600" algn="l">
              <a:lnSpc>
                <a:spcPct val="130000"/>
              </a:lnSpc>
              <a:spcBef>
                <a:spcPts val="500"/>
              </a:spcBef>
              <a:spcAft>
                <a:spcPts val="0"/>
              </a:spcAft>
              <a:buClr>
                <a:schemeClr val="accent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lvl="3" indent="-342900" algn="l">
              <a:lnSpc>
                <a:spcPct val="130000"/>
              </a:lnSpc>
              <a:spcBef>
                <a:spcPts val="500"/>
              </a:spcBef>
              <a:spcAft>
                <a:spcPts val="0"/>
              </a:spcAft>
              <a:buClr>
                <a:schemeClr val="accent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lvl="4" indent="-228600" algn="l">
              <a:lnSpc>
                <a:spcPct val="130000"/>
              </a:lnSpc>
              <a:spcBef>
                <a:spcPts val="500"/>
              </a:spcBef>
              <a:spcAft>
                <a:spcPts val="0"/>
              </a:spcAft>
              <a:buClr>
                <a:schemeClr val="accent1"/>
              </a:buClr>
              <a:buSzPts val="1400"/>
              <a:buFont typeface="Arial"/>
              <a:buNone/>
              <a:defRPr sz="1400" b="0" i="0" u="none" strike="noStrike" cap="none">
                <a:solidFill>
                  <a:srgbClr val="000000"/>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71"/>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1">
  <p:cSld name="Main 1">
    <p:spTree>
      <p:nvGrpSpPr>
        <p:cNvPr id="1" name="Shape 30"/>
        <p:cNvGrpSpPr/>
        <p:nvPr/>
      </p:nvGrpSpPr>
      <p:grpSpPr>
        <a:xfrm>
          <a:off x="0" y="0"/>
          <a:ext cx="0" cy="0"/>
          <a:chOff x="0" y="0"/>
          <a:chExt cx="0" cy="0"/>
        </a:xfrm>
      </p:grpSpPr>
      <p:pic>
        <p:nvPicPr>
          <p:cNvPr id="31" name="Google Shape;31;p41"/>
          <p:cNvPicPr preferRelativeResize="0"/>
          <p:nvPr/>
        </p:nvPicPr>
        <p:blipFill rotWithShape="1">
          <a:blip r:embed="rId2">
            <a:alphaModFix/>
          </a:blip>
          <a:srcRect t="12502" b="12494"/>
          <a:stretch/>
        </p:blipFill>
        <p:spPr>
          <a:xfrm>
            <a:off x="-6264" y="-6267"/>
            <a:ext cx="12263122" cy="6870529"/>
          </a:xfrm>
          <a:prstGeom prst="rect">
            <a:avLst/>
          </a:prstGeom>
          <a:noFill/>
          <a:ln>
            <a:noFill/>
          </a:ln>
        </p:spPr>
      </p:pic>
      <p:pic>
        <p:nvPicPr>
          <p:cNvPr id="32" name="Google Shape;32;p41"/>
          <p:cNvPicPr preferRelativeResize="0"/>
          <p:nvPr/>
        </p:nvPicPr>
        <p:blipFill rotWithShape="1">
          <a:blip r:embed="rId3">
            <a:alphaModFix/>
          </a:blip>
          <a:srcRect l="678" t="16618" r="-677" b="17226"/>
          <a:stretch/>
        </p:blipFill>
        <p:spPr>
          <a:xfrm>
            <a:off x="5800300" y="-53733"/>
            <a:ext cx="7033528" cy="7338428"/>
          </a:xfrm>
          <a:prstGeom prst="rect">
            <a:avLst/>
          </a:prstGeom>
          <a:noFill/>
          <a:ln>
            <a:noFill/>
          </a:ln>
        </p:spPr>
      </p:pic>
      <p:pic>
        <p:nvPicPr>
          <p:cNvPr id="33" name="Google Shape;33;p41"/>
          <p:cNvPicPr preferRelativeResize="0"/>
          <p:nvPr/>
        </p:nvPicPr>
        <p:blipFill rotWithShape="1">
          <a:blip r:embed="rId4">
            <a:alphaModFix/>
          </a:blip>
          <a:srcRect/>
          <a:stretch/>
        </p:blipFill>
        <p:spPr>
          <a:xfrm>
            <a:off x="1432450" y="3027200"/>
            <a:ext cx="4008300" cy="602050"/>
          </a:xfrm>
          <a:prstGeom prst="rect">
            <a:avLst/>
          </a:prstGeom>
          <a:noFill/>
          <a:ln>
            <a:noFill/>
          </a:ln>
        </p:spPr>
      </p:pic>
      <p:grpSp>
        <p:nvGrpSpPr>
          <p:cNvPr id="34" name="Google Shape;34;p41"/>
          <p:cNvGrpSpPr/>
          <p:nvPr/>
        </p:nvGrpSpPr>
        <p:grpSpPr>
          <a:xfrm rot="5400000" flipH="1">
            <a:off x="125120" y="-125123"/>
            <a:ext cx="2615367" cy="2865608"/>
            <a:chOff x="10058400" y="4419600"/>
            <a:chExt cx="2133600" cy="2438400"/>
          </a:xfrm>
        </p:grpSpPr>
        <p:pic>
          <p:nvPicPr>
            <p:cNvPr id="35" name="Google Shape;35;p41"/>
            <p:cNvPicPr preferRelativeResize="0"/>
            <p:nvPr/>
          </p:nvPicPr>
          <p:blipFill rotWithShape="1">
            <a:blip r:embed="rId5">
              <a:alphaModFix/>
            </a:blip>
            <a:srcRect/>
            <a:stretch/>
          </p:blipFill>
          <p:spPr>
            <a:xfrm rot="5400000">
              <a:off x="9906000" y="4572000"/>
              <a:ext cx="2438400" cy="2133600"/>
            </a:xfrm>
            <a:prstGeom prst="rect">
              <a:avLst/>
            </a:prstGeom>
            <a:noFill/>
            <a:ln>
              <a:noFill/>
            </a:ln>
          </p:spPr>
        </p:pic>
        <p:pic>
          <p:nvPicPr>
            <p:cNvPr id="36" name="Google Shape;36;p41"/>
            <p:cNvPicPr preferRelativeResize="0"/>
            <p:nvPr/>
          </p:nvPicPr>
          <p:blipFill rotWithShape="1">
            <a:blip r:embed="rId5">
              <a:alphaModFix/>
            </a:blip>
            <a:srcRect/>
            <a:stretch/>
          </p:blipFill>
          <p:spPr>
            <a:xfrm rot="5400000">
              <a:off x="11010900" y="5676900"/>
              <a:ext cx="1259840" cy="1102360"/>
            </a:xfrm>
            <a:prstGeom prst="rect">
              <a:avLst/>
            </a:prstGeom>
            <a:noFill/>
            <a:ln>
              <a:noFill/>
            </a:ln>
          </p:spPr>
        </p:pic>
      </p:grpSp>
      <p:sp>
        <p:nvSpPr>
          <p:cNvPr id="37" name="Google Shape;37;p41"/>
          <p:cNvSpPr txBox="1">
            <a:spLocks noGrp="1"/>
          </p:cNvSpPr>
          <p:nvPr>
            <p:ph type="body" idx="1"/>
          </p:nvPr>
        </p:nvSpPr>
        <p:spPr>
          <a:xfrm>
            <a:off x="1377950" y="3794570"/>
            <a:ext cx="6132513" cy="601662"/>
          </a:xfrm>
          <a:prstGeom prst="rect">
            <a:avLst/>
          </a:prstGeom>
          <a:noFill/>
          <a:ln>
            <a:noFill/>
          </a:ln>
        </p:spPr>
        <p:txBody>
          <a:bodyPr spcFirstLastPara="1" wrap="square" lIns="91425" tIns="45700" rIns="91425" bIns="45700" anchor="t" anchorCtr="0">
            <a:noAutofit/>
          </a:bodyPr>
          <a:lstStyle>
            <a:lvl1pPr marL="457200" lvl="0" indent="-228600" algn="l">
              <a:lnSpc>
                <a:spcPct val="130000"/>
              </a:lnSpc>
              <a:spcBef>
                <a:spcPts val="1000"/>
              </a:spcBef>
              <a:spcAft>
                <a:spcPts val="0"/>
              </a:spcAft>
              <a:buSzPts val="1500"/>
              <a:buNone/>
              <a:defRPr sz="1500" b="0" i="0">
                <a:solidFill>
                  <a:schemeClr val="lt1"/>
                </a:solidFill>
                <a:latin typeface="Montserrat"/>
                <a:ea typeface="Montserrat"/>
                <a:cs typeface="Montserrat"/>
                <a:sym typeface="Montserrat"/>
              </a:defRPr>
            </a:lvl1pPr>
            <a:lvl2pPr marL="914400" lvl="1" indent="-342900" algn="l">
              <a:lnSpc>
                <a:spcPct val="130000"/>
              </a:lnSpc>
              <a:spcBef>
                <a:spcPts val="500"/>
              </a:spcBef>
              <a:spcAft>
                <a:spcPts val="0"/>
              </a:spcAft>
              <a:buSzPts val="1800"/>
              <a:buChar char="•"/>
              <a:defRPr/>
            </a:lvl2pPr>
            <a:lvl3pPr marL="1371600" lvl="2" indent="-342900" algn="l">
              <a:lnSpc>
                <a:spcPct val="130000"/>
              </a:lnSpc>
              <a:spcBef>
                <a:spcPts val="500"/>
              </a:spcBef>
              <a:spcAft>
                <a:spcPts val="0"/>
              </a:spcAft>
              <a:buSzPts val="1800"/>
              <a:buChar char="•"/>
              <a:defRPr/>
            </a:lvl3pPr>
            <a:lvl4pPr marL="1828800" lvl="3" indent="-342900" algn="l">
              <a:lnSpc>
                <a:spcPct val="130000"/>
              </a:lnSpc>
              <a:spcBef>
                <a:spcPts val="500"/>
              </a:spcBef>
              <a:spcAft>
                <a:spcPts val="0"/>
              </a:spcAft>
              <a:buSzPts val="1800"/>
              <a:buChar char="•"/>
              <a:defRPr/>
            </a:lvl4pPr>
            <a:lvl5pPr marL="2286000" lvl="4" indent="-342900" algn="l">
              <a:lnSpc>
                <a:spcPct val="13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1"/>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lf Half Titles">
  <p:cSld name="Half Half Titles">
    <p:spTree>
      <p:nvGrpSpPr>
        <p:cNvPr id="1" name="Shape 39"/>
        <p:cNvGrpSpPr/>
        <p:nvPr/>
      </p:nvGrpSpPr>
      <p:grpSpPr>
        <a:xfrm>
          <a:off x="0" y="0"/>
          <a:ext cx="0" cy="0"/>
          <a:chOff x="0" y="0"/>
          <a:chExt cx="0" cy="0"/>
        </a:xfrm>
      </p:grpSpPr>
      <p:pic>
        <p:nvPicPr>
          <p:cNvPr id="40" name="Google Shape;40;p35"/>
          <p:cNvPicPr preferRelativeResize="0"/>
          <p:nvPr/>
        </p:nvPicPr>
        <p:blipFill rotWithShape="1">
          <a:blip r:embed="rId2">
            <a:alphaModFix/>
          </a:blip>
          <a:srcRect t="12502" r="48599" b="12494"/>
          <a:stretch/>
        </p:blipFill>
        <p:spPr>
          <a:xfrm>
            <a:off x="6103620" y="-6263"/>
            <a:ext cx="6096000" cy="6870521"/>
          </a:xfrm>
          <a:prstGeom prst="rect">
            <a:avLst/>
          </a:prstGeom>
          <a:noFill/>
          <a:ln>
            <a:noFill/>
          </a:ln>
        </p:spPr>
      </p:pic>
      <p:sp>
        <p:nvSpPr>
          <p:cNvPr id="41" name="Google Shape;41;p35"/>
          <p:cNvSpPr txBox="1">
            <a:spLocks noGrp="1"/>
          </p:cNvSpPr>
          <p:nvPr>
            <p:ph type="title"/>
          </p:nvPr>
        </p:nvSpPr>
        <p:spPr>
          <a:xfrm>
            <a:off x="809900" y="399430"/>
            <a:ext cx="5180012" cy="760540"/>
          </a:xfrm>
          <a:prstGeom prst="rect">
            <a:avLst/>
          </a:prstGeom>
          <a:noFill/>
          <a:ln>
            <a:noFill/>
          </a:ln>
        </p:spPr>
        <p:txBody>
          <a:bodyPr spcFirstLastPara="1" wrap="square" lIns="91425" tIns="45700" rIns="91425" bIns="45700" anchor="ctr" anchorCtr="0">
            <a:normAutofit/>
          </a:bodyPr>
          <a:lstStyle>
            <a:lvl1pPr lvl="0" algn="ctr">
              <a:lnSpc>
                <a:spcPct val="130000"/>
              </a:lnSpc>
              <a:spcBef>
                <a:spcPts val="0"/>
              </a:spcBef>
              <a:spcAft>
                <a:spcPts val="0"/>
              </a:spcAft>
              <a:buClr>
                <a:schemeClr val="dk1"/>
              </a:buClr>
              <a:buSzPts val="3200"/>
              <a:buFont typeface="Manrope"/>
              <a:buNone/>
              <a:defRPr sz="3200" b="1" i="0">
                <a:solidFill>
                  <a:schemeClr val="dk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6197601" y="399430"/>
            <a:ext cx="5157787" cy="7605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400"/>
              <a:buNone/>
              <a:defRPr sz="3200" b="1">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35"/>
          <p:cNvSpPr txBox="1">
            <a:spLocks noGrp="1"/>
          </p:cNvSpPr>
          <p:nvPr>
            <p:ph type="body" idx="2"/>
          </p:nvPr>
        </p:nvSpPr>
        <p:spPr>
          <a:xfrm>
            <a:off x="792480" y="1559400"/>
            <a:ext cx="5181600" cy="4495643"/>
          </a:xfrm>
          <a:prstGeom prst="rect">
            <a:avLst/>
          </a:prstGeom>
          <a:noFill/>
          <a:ln>
            <a:noFill/>
          </a:ln>
        </p:spPr>
        <p:txBody>
          <a:bodyPr spcFirstLastPara="1" wrap="square" lIns="91425" tIns="45700" rIns="91425" bIns="45700" anchor="t" anchorCtr="0">
            <a:normAutofit/>
          </a:bodyPr>
          <a:lstStyle>
            <a:lvl1pPr marL="457200" lvl="0" indent="-381000" algn="l">
              <a:lnSpc>
                <a:spcPct val="130000"/>
              </a:lnSpc>
              <a:spcBef>
                <a:spcPts val="1000"/>
              </a:spcBef>
              <a:spcAft>
                <a:spcPts val="0"/>
              </a:spcAft>
              <a:buClr>
                <a:schemeClr val="accent1"/>
              </a:buClr>
              <a:buSzPts val="2400"/>
              <a:buChar char="•"/>
              <a:defRPr sz="2400" b="0" i="0">
                <a:solidFill>
                  <a:schemeClr val="dk1"/>
                </a:solidFill>
                <a:latin typeface="Montserrat"/>
                <a:ea typeface="Montserrat"/>
                <a:cs typeface="Montserrat"/>
                <a:sym typeface="Montserrat"/>
              </a:defRPr>
            </a:lvl1pPr>
            <a:lvl2pPr marL="914400" lvl="1" indent="-355600" algn="l">
              <a:lnSpc>
                <a:spcPct val="130000"/>
              </a:lnSpc>
              <a:spcBef>
                <a:spcPts val="500"/>
              </a:spcBef>
              <a:spcAft>
                <a:spcPts val="0"/>
              </a:spcAft>
              <a:buClr>
                <a:schemeClr val="accent1"/>
              </a:buClr>
              <a:buSzPts val="2000"/>
              <a:buChar char="•"/>
              <a:defRPr sz="2000" b="0" i="0">
                <a:solidFill>
                  <a:schemeClr val="dk1"/>
                </a:solidFill>
                <a:latin typeface="Manrope"/>
                <a:ea typeface="Manrope"/>
                <a:cs typeface="Manrope"/>
                <a:sym typeface="Manrope"/>
              </a:defRPr>
            </a:lvl2pPr>
            <a:lvl3pPr marL="1371600" lvl="2" indent="-342900" algn="l">
              <a:lnSpc>
                <a:spcPct val="130000"/>
              </a:lnSpc>
              <a:spcBef>
                <a:spcPts val="500"/>
              </a:spcBef>
              <a:spcAft>
                <a:spcPts val="0"/>
              </a:spcAft>
              <a:buClr>
                <a:schemeClr val="accent1"/>
              </a:buClr>
              <a:buSzPts val="1800"/>
              <a:buChar char="•"/>
              <a:defRPr sz="1800" b="0" i="0">
                <a:solidFill>
                  <a:schemeClr val="dk1"/>
                </a:solidFill>
                <a:latin typeface="Manrope"/>
                <a:ea typeface="Manrope"/>
                <a:cs typeface="Manrope"/>
                <a:sym typeface="Manrope"/>
              </a:defRPr>
            </a:lvl3pPr>
            <a:lvl4pPr marL="1828800" lvl="3" indent="-330200" algn="l">
              <a:lnSpc>
                <a:spcPct val="130000"/>
              </a:lnSpc>
              <a:spcBef>
                <a:spcPts val="500"/>
              </a:spcBef>
              <a:spcAft>
                <a:spcPts val="0"/>
              </a:spcAft>
              <a:buClr>
                <a:schemeClr val="accent1"/>
              </a:buClr>
              <a:buSzPts val="1600"/>
              <a:buChar char="•"/>
              <a:defRPr sz="1600" b="0" i="0">
                <a:solidFill>
                  <a:schemeClr val="dk1"/>
                </a:solidFill>
                <a:latin typeface="Manrope"/>
                <a:ea typeface="Manrope"/>
                <a:cs typeface="Manrope"/>
                <a:sym typeface="Manrope"/>
              </a:defRPr>
            </a:lvl4pPr>
            <a:lvl5pPr marL="2286000" lvl="4" indent="-330200" algn="l">
              <a:lnSpc>
                <a:spcPct val="130000"/>
              </a:lnSpc>
              <a:spcBef>
                <a:spcPts val="500"/>
              </a:spcBef>
              <a:spcAft>
                <a:spcPts val="0"/>
              </a:spcAft>
              <a:buClr>
                <a:schemeClr val="accent1"/>
              </a:buClr>
              <a:buSzPts val="1600"/>
              <a:buChar char="•"/>
              <a:defRPr sz="1600" b="0" i="0">
                <a:solidFill>
                  <a:schemeClr val="dk1"/>
                </a:solidFill>
                <a:latin typeface="Manrope"/>
                <a:ea typeface="Manrope"/>
                <a:cs typeface="Manrope"/>
                <a:sym typeface="Manrop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body" idx="3"/>
          </p:nvPr>
        </p:nvSpPr>
        <p:spPr>
          <a:xfrm>
            <a:off x="6172200" y="1559400"/>
            <a:ext cx="5181600" cy="4495643"/>
          </a:xfrm>
          <a:prstGeom prst="rect">
            <a:avLst/>
          </a:prstGeom>
          <a:noFill/>
          <a:ln>
            <a:noFill/>
          </a:ln>
        </p:spPr>
        <p:txBody>
          <a:bodyPr spcFirstLastPara="1" wrap="square" lIns="91425" tIns="45700" rIns="91425" bIns="45700" anchor="t" anchorCtr="0">
            <a:normAutofit/>
          </a:bodyPr>
          <a:lstStyle>
            <a:lvl1pPr marL="457200" lvl="0" indent="-381000" algn="l">
              <a:lnSpc>
                <a:spcPct val="130000"/>
              </a:lnSpc>
              <a:spcBef>
                <a:spcPts val="1000"/>
              </a:spcBef>
              <a:spcAft>
                <a:spcPts val="0"/>
              </a:spcAft>
              <a:buClr>
                <a:schemeClr val="accent3"/>
              </a:buClr>
              <a:buSzPts val="2400"/>
              <a:buChar char="•"/>
              <a:defRPr sz="2400" b="0" i="0">
                <a:solidFill>
                  <a:schemeClr val="lt1"/>
                </a:solidFill>
                <a:latin typeface="Montserrat"/>
                <a:ea typeface="Montserrat"/>
                <a:cs typeface="Montserrat"/>
                <a:sym typeface="Montserrat"/>
              </a:defRPr>
            </a:lvl1pPr>
            <a:lvl2pPr marL="914400" lvl="1" indent="-355600" algn="l">
              <a:lnSpc>
                <a:spcPct val="130000"/>
              </a:lnSpc>
              <a:spcBef>
                <a:spcPts val="500"/>
              </a:spcBef>
              <a:spcAft>
                <a:spcPts val="0"/>
              </a:spcAft>
              <a:buClr>
                <a:schemeClr val="accent3"/>
              </a:buClr>
              <a:buSzPts val="2000"/>
              <a:buChar char="•"/>
              <a:defRPr sz="2000" b="0" i="0">
                <a:solidFill>
                  <a:schemeClr val="lt1"/>
                </a:solidFill>
                <a:latin typeface="Manrope"/>
                <a:ea typeface="Manrope"/>
                <a:cs typeface="Manrope"/>
                <a:sym typeface="Manrope"/>
              </a:defRPr>
            </a:lvl2pPr>
            <a:lvl3pPr marL="1371600" lvl="2" indent="-342900" algn="l">
              <a:lnSpc>
                <a:spcPct val="130000"/>
              </a:lnSpc>
              <a:spcBef>
                <a:spcPts val="500"/>
              </a:spcBef>
              <a:spcAft>
                <a:spcPts val="0"/>
              </a:spcAft>
              <a:buClr>
                <a:schemeClr val="accent3"/>
              </a:buClr>
              <a:buSzPts val="1800"/>
              <a:buChar char="•"/>
              <a:defRPr sz="1800" b="0" i="0">
                <a:solidFill>
                  <a:schemeClr val="lt1"/>
                </a:solidFill>
                <a:latin typeface="Manrope"/>
                <a:ea typeface="Manrope"/>
                <a:cs typeface="Manrope"/>
                <a:sym typeface="Manrope"/>
              </a:defRPr>
            </a:lvl3pPr>
            <a:lvl4pPr marL="1828800" lvl="3" indent="-330200" algn="l">
              <a:lnSpc>
                <a:spcPct val="130000"/>
              </a:lnSpc>
              <a:spcBef>
                <a:spcPts val="500"/>
              </a:spcBef>
              <a:spcAft>
                <a:spcPts val="0"/>
              </a:spcAft>
              <a:buClr>
                <a:schemeClr val="accent3"/>
              </a:buClr>
              <a:buSzPts val="1600"/>
              <a:buChar char="•"/>
              <a:defRPr sz="1600" b="0" i="0">
                <a:solidFill>
                  <a:schemeClr val="lt1"/>
                </a:solidFill>
                <a:latin typeface="Manrope"/>
                <a:ea typeface="Manrope"/>
                <a:cs typeface="Manrope"/>
                <a:sym typeface="Manrope"/>
              </a:defRPr>
            </a:lvl4pPr>
            <a:lvl5pPr marL="2286000" lvl="4" indent="-330200" algn="l">
              <a:lnSpc>
                <a:spcPct val="130000"/>
              </a:lnSpc>
              <a:spcBef>
                <a:spcPts val="500"/>
              </a:spcBef>
              <a:spcAft>
                <a:spcPts val="0"/>
              </a:spcAft>
              <a:buClr>
                <a:schemeClr val="accent3"/>
              </a:buClr>
              <a:buSzPts val="1600"/>
              <a:buChar char="•"/>
              <a:defRPr sz="1600" b="0" i="0">
                <a:solidFill>
                  <a:schemeClr val="lt1"/>
                </a:solidFill>
                <a:latin typeface="Manrope"/>
                <a:ea typeface="Manrope"/>
                <a:cs typeface="Manrope"/>
                <a:sym typeface="Manrop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5" name="Google Shape;45;p35" descr="preencoded.png"/>
          <p:cNvPicPr preferRelativeResize="0"/>
          <p:nvPr/>
        </p:nvPicPr>
        <p:blipFill rotWithShape="1">
          <a:blip r:embed="rId3">
            <a:alphaModFix/>
          </a:blip>
          <a:srcRect/>
          <a:stretch/>
        </p:blipFill>
        <p:spPr>
          <a:xfrm>
            <a:off x="470110" y="6454384"/>
            <a:ext cx="11452372" cy="251701"/>
          </a:xfrm>
          <a:prstGeom prst="rect">
            <a:avLst/>
          </a:prstGeom>
          <a:noFill/>
          <a:ln>
            <a:noFill/>
          </a:ln>
        </p:spPr>
      </p:pic>
      <p:sp>
        <p:nvSpPr>
          <p:cNvPr id="46" name="Google Shape;46;p35"/>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1"/>
        </a:solidFill>
        <a:effectLst/>
      </p:bgPr>
    </p:bg>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838200" y="399599"/>
            <a:ext cx="10515600" cy="759600"/>
          </a:xfrm>
          <a:prstGeom prst="rect">
            <a:avLst/>
          </a:prstGeom>
          <a:noFill/>
          <a:ln>
            <a:noFill/>
          </a:ln>
        </p:spPr>
        <p:txBody>
          <a:bodyPr spcFirstLastPara="1" wrap="square" lIns="91425" tIns="45700" rIns="91425" bIns="45700" anchor="ctr" anchorCtr="0">
            <a:normAutofit/>
          </a:bodyPr>
          <a:lstStyle>
            <a:lvl1pPr lvl="0" algn="ctr">
              <a:lnSpc>
                <a:spcPct val="13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t="12502" r="48599" b="12494"/>
          <a:stretch/>
        </p:blipFill>
        <p:spPr>
          <a:xfrm>
            <a:off x="6103620" y="-6263"/>
            <a:ext cx="6096000" cy="6870521"/>
          </a:xfrm>
          <a:prstGeom prst="rect">
            <a:avLst/>
          </a:prstGeom>
          <a:noFill/>
          <a:ln>
            <a:noFill/>
          </a:ln>
        </p:spPr>
      </p:pic>
      <p:sp>
        <p:nvSpPr>
          <p:cNvPr id="52" name="Google Shape;52;p39"/>
          <p:cNvSpPr txBox="1">
            <a:spLocks noGrp="1"/>
          </p:cNvSpPr>
          <p:nvPr>
            <p:ph type="title"/>
          </p:nvPr>
        </p:nvSpPr>
        <p:spPr>
          <a:xfrm>
            <a:off x="1536192" y="399429"/>
            <a:ext cx="9119616" cy="76054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Manrope"/>
              <a:buNone/>
              <a:defRPr b="1" i="0">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9"/>
          <p:cNvSpPr txBox="1">
            <a:spLocks noGrp="1"/>
          </p:cNvSpPr>
          <p:nvPr>
            <p:ph type="body" idx="1"/>
          </p:nvPr>
        </p:nvSpPr>
        <p:spPr>
          <a:xfrm>
            <a:off x="838200" y="1566992"/>
            <a:ext cx="5181600" cy="4609971"/>
          </a:xfrm>
          <a:prstGeom prst="rect">
            <a:avLst/>
          </a:prstGeom>
          <a:noFill/>
          <a:ln>
            <a:noFill/>
          </a:ln>
        </p:spPr>
        <p:txBody>
          <a:bodyPr spcFirstLastPara="1" wrap="square" lIns="91425" tIns="45700" rIns="91425" bIns="45700" anchor="t" anchorCtr="0">
            <a:normAutofit/>
          </a:bodyPr>
          <a:lstStyle>
            <a:lvl1pPr marL="457200" lvl="0" indent="-381000" algn="l">
              <a:lnSpc>
                <a:spcPct val="130000"/>
              </a:lnSpc>
              <a:spcBef>
                <a:spcPts val="1000"/>
              </a:spcBef>
              <a:spcAft>
                <a:spcPts val="0"/>
              </a:spcAft>
              <a:buClr>
                <a:schemeClr val="accent1"/>
              </a:buClr>
              <a:buSzPts val="2400"/>
              <a:buChar char="•"/>
              <a:defRPr sz="2400" b="0" i="0">
                <a:solidFill>
                  <a:schemeClr val="dk1"/>
                </a:solidFill>
                <a:latin typeface="Montserrat"/>
                <a:ea typeface="Montserrat"/>
                <a:cs typeface="Montserrat"/>
                <a:sym typeface="Montserrat"/>
              </a:defRPr>
            </a:lvl1pPr>
            <a:lvl2pPr marL="914400" lvl="1" indent="-355600" algn="l">
              <a:lnSpc>
                <a:spcPct val="130000"/>
              </a:lnSpc>
              <a:spcBef>
                <a:spcPts val="500"/>
              </a:spcBef>
              <a:spcAft>
                <a:spcPts val="0"/>
              </a:spcAft>
              <a:buClr>
                <a:schemeClr val="accent1"/>
              </a:buClr>
              <a:buSzPts val="2000"/>
              <a:buChar char="•"/>
              <a:defRPr sz="2000" b="0" i="0">
                <a:solidFill>
                  <a:schemeClr val="dk1"/>
                </a:solidFill>
                <a:latin typeface="Manrope"/>
                <a:ea typeface="Manrope"/>
                <a:cs typeface="Manrope"/>
                <a:sym typeface="Manrope"/>
              </a:defRPr>
            </a:lvl2pPr>
            <a:lvl3pPr marL="1371600" lvl="2" indent="-342900" algn="l">
              <a:lnSpc>
                <a:spcPct val="130000"/>
              </a:lnSpc>
              <a:spcBef>
                <a:spcPts val="500"/>
              </a:spcBef>
              <a:spcAft>
                <a:spcPts val="0"/>
              </a:spcAft>
              <a:buClr>
                <a:schemeClr val="accent1"/>
              </a:buClr>
              <a:buSzPts val="1800"/>
              <a:buChar char="•"/>
              <a:defRPr sz="1800" b="0" i="0">
                <a:solidFill>
                  <a:schemeClr val="dk1"/>
                </a:solidFill>
                <a:latin typeface="Manrope"/>
                <a:ea typeface="Manrope"/>
                <a:cs typeface="Manrope"/>
                <a:sym typeface="Manrope"/>
              </a:defRPr>
            </a:lvl3pPr>
            <a:lvl4pPr marL="1828800" lvl="3" indent="-330200" algn="l">
              <a:lnSpc>
                <a:spcPct val="130000"/>
              </a:lnSpc>
              <a:spcBef>
                <a:spcPts val="500"/>
              </a:spcBef>
              <a:spcAft>
                <a:spcPts val="0"/>
              </a:spcAft>
              <a:buClr>
                <a:schemeClr val="accent1"/>
              </a:buClr>
              <a:buSzPts val="1600"/>
              <a:buChar char="•"/>
              <a:defRPr sz="1600" b="0" i="0">
                <a:solidFill>
                  <a:schemeClr val="dk1"/>
                </a:solidFill>
                <a:latin typeface="Manrope"/>
                <a:ea typeface="Manrope"/>
                <a:cs typeface="Manrope"/>
                <a:sym typeface="Manrope"/>
              </a:defRPr>
            </a:lvl4pPr>
            <a:lvl5pPr marL="2286000" lvl="4" indent="-330200" algn="l">
              <a:lnSpc>
                <a:spcPct val="130000"/>
              </a:lnSpc>
              <a:spcBef>
                <a:spcPts val="500"/>
              </a:spcBef>
              <a:spcAft>
                <a:spcPts val="0"/>
              </a:spcAft>
              <a:buClr>
                <a:schemeClr val="accent1"/>
              </a:buClr>
              <a:buSzPts val="1600"/>
              <a:buChar char="•"/>
              <a:defRPr sz="1600" b="0" i="0">
                <a:solidFill>
                  <a:schemeClr val="dk1"/>
                </a:solidFill>
                <a:latin typeface="Manrope"/>
                <a:ea typeface="Manrope"/>
                <a:cs typeface="Manrope"/>
                <a:sym typeface="Manrop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9"/>
          <p:cNvSpPr txBox="1">
            <a:spLocks noGrp="1"/>
          </p:cNvSpPr>
          <p:nvPr>
            <p:ph type="body" idx="2"/>
          </p:nvPr>
        </p:nvSpPr>
        <p:spPr>
          <a:xfrm>
            <a:off x="6172200" y="1566992"/>
            <a:ext cx="5181600" cy="4609971"/>
          </a:xfrm>
          <a:prstGeom prst="rect">
            <a:avLst/>
          </a:prstGeom>
          <a:noFill/>
          <a:ln>
            <a:noFill/>
          </a:ln>
        </p:spPr>
        <p:txBody>
          <a:bodyPr spcFirstLastPara="1" wrap="square" lIns="91425" tIns="45700" rIns="91425" bIns="45700" anchor="t" anchorCtr="0">
            <a:normAutofit/>
          </a:bodyPr>
          <a:lstStyle>
            <a:lvl1pPr marL="457200" lvl="0" indent="-381000" algn="l">
              <a:lnSpc>
                <a:spcPct val="130000"/>
              </a:lnSpc>
              <a:spcBef>
                <a:spcPts val="1000"/>
              </a:spcBef>
              <a:spcAft>
                <a:spcPts val="0"/>
              </a:spcAft>
              <a:buClr>
                <a:schemeClr val="accent3"/>
              </a:buClr>
              <a:buSzPts val="2400"/>
              <a:buChar char="•"/>
              <a:defRPr sz="2400" b="0" i="0">
                <a:solidFill>
                  <a:schemeClr val="lt1"/>
                </a:solidFill>
                <a:latin typeface="Montserrat"/>
                <a:ea typeface="Montserrat"/>
                <a:cs typeface="Montserrat"/>
                <a:sym typeface="Montserrat"/>
              </a:defRPr>
            </a:lvl1pPr>
            <a:lvl2pPr marL="914400" lvl="1" indent="-355600" algn="l">
              <a:lnSpc>
                <a:spcPct val="130000"/>
              </a:lnSpc>
              <a:spcBef>
                <a:spcPts val="500"/>
              </a:spcBef>
              <a:spcAft>
                <a:spcPts val="0"/>
              </a:spcAft>
              <a:buClr>
                <a:schemeClr val="accent3"/>
              </a:buClr>
              <a:buSzPts val="2000"/>
              <a:buChar char="•"/>
              <a:defRPr sz="2000" b="0" i="0">
                <a:solidFill>
                  <a:schemeClr val="lt1"/>
                </a:solidFill>
                <a:latin typeface="Manrope"/>
                <a:ea typeface="Manrope"/>
                <a:cs typeface="Manrope"/>
                <a:sym typeface="Manrope"/>
              </a:defRPr>
            </a:lvl2pPr>
            <a:lvl3pPr marL="1371600" lvl="2" indent="-342900" algn="l">
              <a:lnSpc>
                <a:spcPct val="130000"/>
              </a:lnSpc>
              <a:spcBef>
                <a:spcPts val="500"/>
              </a:spcBef>
              <a:spcAft>
                <a:spcPts val="0"/>
              </a:spcAft>
              <a:buClr>
                <a:schemeClr val="accent3"/>
              </a:buClr>
              <a:buSzPts val="1800"/>
              <a:buChar char="•"/>
              <a:defRPr sz="1800" b="0" i="0">
                <a:solidFill>
                  <a:schemeClr val="lt1"/>
                </a:solidFill>
                <a:latin typeface="Manrope"/>
                <a:ea typeface="Manrope"/>
                <a:cs typeface="Manrope"/>
                <a:sym typeface="Manrope"/>
              </a:defRPr>
            </a:lvl3pPr>
            <a:lvl4pPr marL="1828800" lvl="3" indent="-330200" algn="l">
              <a:lnSpc>
                <a:spcPct val="130000"/>
              </a:lnSpc>
              <a:spcBef>
                <a:spcPts val="500"/>
              </a:spcBef>
              <a:spcAft>
                <a:spcPts val="0"/>
              </a:spcAft>
              <a:buClr>
                <a:schemeClr val="accent3"/>
              </a:buClr>
              <a:buSzPts val="1600"/>
              <a:buChar char="•"/>
              <a:defRPr sz="1600" b="0" i="0">
                <a:solidFill>
                  <a:schemeClr val="lt1"/>
                </a:solidFill>
                <a:latin typeface="Manrope"/>
                <a:ea typeface="Manrope"/>
                <a:cs typeface="Manrope"/>
                <a:sym typeface="Manrope"/>
              </a:defRPr>
            </a:lvl4pPr>
            <a:lvl5pPr marL="2286000" lvl="4" indent="-330200" algn="l">
              <a:lnSpc>
                <a:spcPct val="130000"/>
              </a:lnSpc>
              <a:spcBef>
                <a:spcPts val="500"/>
              </a:spcBef>
              <a:spcAft>
                <a:spcPts val="0"/>
              </a:spcAft>
              <a:buClr>
                <a:schemeClr val="accent3"/>
              </a:buClr>
              <a:buSzPts val="1600"/>
              <a:buChar char="•"/>
              <a:defRPr sz="1600" b="0" i="0">
                <a:solidFill>
                  <a:schemeClr val="lt1"/>
                </a:solidFill>
                <a:latin typeface="Manrope"/>
                <a:ea typeface="Manrope"/>
                <a:cs typeface="Manrope"/>
                <a:sym typeface="Manrop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5" name="Google Shape;55;p39" descr="preencoded.png"/>
          <p:cNvPicPr preferRelativeResize="0"/>
          <p:nvPr/>
        </p:nvPicPr>
        <p:blipFill rotWithShape="1">
          <a:blip r:embed="rId3">
            <a:alphaModFix/>
          </a:blip>
          <a:srcRect/>
          <a:stretch/>
        </p:blipFill>
        <p:spPr>
          <a:xfrm>
            <a:off x="470110" y="6454384"/>
            <a:ext cx="11452372" cy="251701"/>
          </a:xfrm>
          <a:prstGeom prst="rect">
            <a:avLst/>
          </a:prstGeom>
          <a:noFill/>
          <a:ln>
            <a:noFill/>
          </a:ln>
        </p:spPr>
      </p:pic>
      <p:sp>
        <p:nvSpPr>
          <p:cNvPr id="56" name="Google Shape;56;p39"/>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ean Dark Title">
  <p:cSld name="Dark Title Full Page">
    <p:spTree>
      <p:nvGrpSpPr>
        <p:cNvPr id="1" name="Shape 57"/>
        <p:cNvGrpSpPr/>
        <p:nvPr/>
      </p:nvGrpSpPr>
      <p:grpSpPr>
        <a:xfrm>
          <a:off x="0" y="0"/>
          <a:ext cx="0" cy="0"/>
          <a:chOff x="0" y="0"/>
          <a:chExt cx="0" cy="0"/>
        </a:xfrm>
      </p:grpSpPr>
      <p:pic>
        <p:nvPicPr>
          <p:cNvPr id="58" name="Google Shape;58;p42"/>
          <p:cNvPicPr preferRelativeResize="0"/>
          <p:nvPr/>
        </p:nvPicPr>
        <p:blipFill rotWithShape="1">
          <a:blip r:embed="rId2">
            <a:alphaModFix/>
          </a:blip>
          <a:srcRect t="12502" b="12494"/>
          <a:stretch/>
        </p:blipFill>
        <p:spPr>
          <a:xfrm>
            <a:off x="-7620" y="-6591"/>
            <a:ext cx="12207235" cy="6878982"/>
          </a:xfrm>
          <a:prstGeom prst="rect">
            <a:avLst/>
          </a:prstGeom>
          <a:noFill/>
          <a:ln>
            <a:noFill/>
          </a:ln>
        </p:spPr>
      </p:pic>
      <p:pic>
        <p:nvPicPr>
          <p:cNvPr id="59" name="Google Shape;59;p42" descr="preencoded.png"/>
          <p:cNvPicPr preferRelativeResize="0"/>
          <p:nvPr/>
        </p:nvPicPr>
        <p:blipFill rotWithShape="1">
          <a:blip r:embed="rId3">
            <a:alphaModFix/>
          </a:blip>
          <a:srcRect/>
          <a:stretch/>
        </p:blipFill>
        <p:spPr>
          <a:xfrm>
            <a:off x="285134" y="6454384"/>
            <a:ext cx="11637347" cy="251701"/>
          </a:xfrm>
          <a:prstGeom prst="rect">
            <a:avLst/>
          </a:prstGeom>
          <a:noFill/>
          <a:ln>
            <a:noFill/>
          </a:ln>
        </p:spPr>
      </p:pic>
      <p:sp>
        <p:nvSpPr>
          <p:cNvPr id="60" name="Google Shape;60;p42"/>
          <p:cNvSpPr txBox="1">
            <a:spLocks noGrp="1"/>
          </p:cNvSpPr>
          <p:nvPr>
            <p:ph type="ctrTitle"/>
          </p:nvPr>
        </p:nvSpPr>
        <p:spPr>
          <a:xfrm>
            <a:off x="1218000" y="2341859"/>
            <a:ext cx="9754510" cy="173602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000"/>
              <a:buFont typeface="Manrope"/>
              <a:buNone/>
              <a:defRPr sz="4000" b="1" i="0">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ean Dark Title">
  <p:cSld name="Dark Title Full Page Clean">
    <p:spTree>
      <p:nvGrpSpPr>
        <p:cNvPr id="1" name="Shape 62"/>
        <p:cNvGrpSpPr/>
        <p:nvPr/>
      </p:nvGrpSpPr>
      <p:grpSpPr>
        <a:xfrm>
          <a:off x="0" y="0"/>
          <a:ext cx="0" cy="0"/>
          <a:chOff x="0" y="0"/>
          <a:chExt cx="0" cy="0"/>
        </a:xfrm>
      </p:grpSpPr>
      <p:pic>
        <p:nvPicPr>
          <p:cNvPr id="63" name="Google Shape;63;p72"/>
          <p:cNvPicPr preferRelativeResize="0"/>
          <p:nvPr/>
        </p:nvPicPr>
        <p:blipFill rotWithShape="1">
          <a:blip r:embed="rId2">
            <a:alphaModFix/>
          </a:blip>
          <a:srcRect t="12502" b="12494"/>
          <a:stretch/>
        </p:blipFill>
        <p:spPr>
          <a:xfrm>
            <a:off x="-7620" y="-6591"/>
            <a:ext cx="12207235" cy="6878982"/>
          </a:xfrm>
          <a:prstGeom prst="rect">
            <a:avLst/>
          </a:prstGeom>
          <a:noFill/>
          <a:ln>
            <a:noFill/>
          </a:ln>
        </p:spPr>
      </p:pic>
      <p:sp>
        <p:nvSpPr>
          <p:cNvPr id="64" name="Google Shape;64;p72"/>
          <p:cNvSpPr txBox="1">
            <a:spLocks noGrp="1"/>
          </p:cNvSpPr>
          <p:nvPr>
            <p:ph type="ctrTitle"/>
          </p:nvPr>
        </p:nvSpPr>
        <p:spPr>
          <a:xfrm>
            <a:off x="1218000" y="2341859"/>
            <a:ext cx="9754510" cy="173602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000"/>
              <a:buFont typeface="Manrope"/>
              <a:buNone/>
              <a:defRPr sz="4000" b="1" i="0">
                <a:solidFill>
                  <a:schemeClr val="lt1"/>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2"/>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Numbers">
  <p:cSld name="Title and Numbers">
    <p:spTree>
      <p:nvGrpSpPr>
        <p:cNvPr id="1" name="Shape 66"/>
        <p:cNvGrpSpPr/>
        <p:nvPr/>
      </p:nvGrpSpPr>
      <p:grpSpPr>
        <a:xfrm>
          <a:off x="0" y="0"/>
          <a:ext cx="0" cy="0"/>
          <a:chOff x="0" y="0"/>
          <a:chExt cx="0" cy="0"/>
        </a:xfrm>
      </p:grpSpPr>
      <p:sp>
        <p:nvSpPr>
          <p:cNvPr id="67" name="Google Shape;67;p73"/>
          <p:cNvSpPr txBox="1">
            <a:spLocks noGrp="1"/>
          </p:cNvSpPr>
          <p:nvPr>
            <p:ph type="title"/>
          </p:nvPr>
        </p:nvSpPr>
        <p:spPr>
          <a:xfrm>
            <a:off x="838200" y="399599"/>
            <a:ext cx="10515600" cy="759600"/>
          </a:xfrm>
          <a:prstGeom prst="rect">
            <a:avLst/>
          </a:prstGeom>
          <a:noFill/>
          <a:ln>
            <a:noFill/>
          </a:ln>
        </p:spPr>
        <p:txBody>
          <a:bodyPr spcFirstLastPara="1" wrap="square" lIns="91425" tIns="45700" rIns="91425" bIns="45700" anchor="ctr" anchorCtr="0">
            <a:normAutofit/>
          </a:bodyPr>
          <a:lstStyle>
            <a:lvl1pPr lvl="0" algn="ctr">
              <a:lnSpc>
                <a:spcPct val="13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3"/>
          <p:cNvSpPr txBox="1">
            <a:spLocks noGrp="1"/>
          </p:cNvSpPr>
          <p:nvPr>
            <p:ph type="body" idx="1"/>
          </p:nvPr>
        </p:nvSpPr>
        <p:spPr>
          <a:xfrm>
            <a:off x="838197" y="1558026"/>
            <a:ext cx="10515600" cy="4629246"/>
          </a:xfrm>
          <a:prstGeom prst="rect">
            <a:avLst/>
          </a:prstGeom>
          <a:noFill/>
          <a:ln>
            <a:noFill/>
          </a:ln>
        </p:spPr>
        <p:txBody>
          <a:bodyPr spcFirstLastPara="1" wrap="square" lIns="91425" tIns="45700" rIns="91425" bIns="45700" anchor="t" anchorCtr="0">
            <a:normAutofit/>
          </a:bodyPr>
          <a:lstStyle>
            <a:lvl1pPr marL="457200" marR="0" lvl="0" indent="-406400" algn="l">
              <a:lnSpc>
                <a:spcPct val="130000"/>
              </a:lnSpc>
              <a:spcBef>
                <a:spcPts val="1000"/>
              </a:spcBef>
              <a:spcAft>
                <a:spcPts val="0"/>
              </a:spcAft>
              <a:buClr>
                <a:schemeClr val="accent1"/>
              </a:buClr>
              <a:buSzPts val="2800"/>
              <a:buFont typeface="Libre Franklin Medium"/>
              <a:buAutoNum type="arabicPeriod"/>
              <a:defRPr sz="2800" b="0" i="0" u="none" strike="noStrike" cap="none">
                <a:solidFill>
                  <a:srgbClr val="303244"/>
                </a:solidFill>
                <a:latin typeface="Montserrat"/>
                <a:ea typeface="Montserrat"/>
                <a:cs typeface="Montserrat"/>
                <a:sym typeface="Montserrat"/>
              </a:defRPr>
            </a:lvl1pPr>
            <a:lvl2pPr marL="914400" lvl="1" indent="-381000" algn="l">
              <a:lnSpc>
                <a:spcPct val="130000"/>
              </a:lnSpc>
              <a:spcBef>
                <a:spcPts val="0"/>
              </a:spcBef>
              <a:spcAft>
                <a:spcPts val="0"/>
              </a:spcAft>
              <a:buClr>
                <a:schemeClr val="accent1"/>
              </a:buClr>
              <a:buSzPts val="2400"/>
              <a:buFont typeface="Libre Franklin Medium"/>
              <a:buAutoNum type="arabicPeriod"/>
              <a:defRPr sz="2400" b="0" i="0" u="none" strike="noStrike" cap="none">
                <a:solidFill>
                  <a:srgbClr val="303244"/>
                </a:solidFill>
                <a:latin typeface="Montserrat"/>
                <a:ea typeface="Montserrat"/>
                <a:cs typeface="Montserrat"/>
                <a:sym typeface="Montserrat"/>
              </a:defRPr>
            </a:lvl2pPr>
            <a:lvl3pPr marL="1371600" lvl="2" indent="-355600" algn="l">
              <a:lnSpc>
                <a:spcPct val="130000"/>
              </a:lnSpc>
              <a:spcBef>
                <a:spcPts val="0"/>
              </a:spcBef>
              <a:spcAft>
                <a:spcPts val="0"/>
              </a:spcAft>
              <a:buClr>
                <a:schemeClr val="accent1"/>
              </a:buClr>
              <a:buSzPts val="2000"/>
              <a:buFont typeface="Libre Franklin Medium"/>
              <a:buAutoNum type="arabicPeriod"/>
              <a:defRPr sz="2000" b="0" i="0" u="none" strike="noStrike" cap="none">
                <a:solidFill>
                  <a:srgbClr val="303244"/>
                </a:solidFill>
                <a:latin typeface="Montserrat"/>
                <a:ea typeface="Montserrat"/>
                <a:cs typeface="Montserrat"/>
                <a:sym typeface="Montserrat"/>
              </a:defRPr>
            </a:lvl3pPr>
            <a:lvl4pPr marL="1828800" lvl="3" indent="-342900" algn="l">
              <a:lnSpc>
                <a:spcPct val="130000"/>
              </a:lnSpc>
              <a:spcBef>
                <a:spcPts val="0"/>
              </a:spcBef>
              <a:spcAft>
                <a:spcPts val="0"/>
              </a:spcAft>
              <a:buClr>
                <a:schemeClr val="accent1"/>
              </a:buClr>
              <a:buSzPts val="1800"/>
              <a:buFont typeface="Libre Franklin Medium"/>
              <a:buAutoNum type="arabicPeriod"/>
              <a:defRPr sz="1800" b="0" i="0" u="none" strike="noStrike" cap="none">
                <a:solidFill>
                  <a:srgbClr val="303244"/>
                </a:solidFill>
                <a:latin typeface="Montserrat"/>
                <a:ea typeface="Montserrat"/>
                <a:cs typeface="Montserrat"/>
                <a:sym typeface="Montserrat"/>
              </a:defRPr>
            </a:lvl4pPr>
            <a:lvl5pPr marL="2286000" lvl="4" indent="-317500" algn="l">
              <a:lnSpc>
                <a:spcPct val="130000"/>
              </a:lnSpc>
              <a:spcBef>
                <a:spcPts val="0"/>
              </a:spcBef>
              <a:spcAft>
                <a:spcPts val="0"/>
              </a:spcAft>
              <a:buClr>
                <a:schemeClr val="accent1"/>
              </a:buClr>
              <a:buSzPts val="1400"/>
              <a:buFont typeface="Libre Franklin Medium"/>
              <a:buAutoNum type="arabicPeriod"/>
              <a:defRPr sz="1400" b="0" i="0" u="none" strike="noStrike" cap="none">
                <a:solidFill>
                  <a:srgbClr val="303244"/>
                </a:solidFill>
                <a:latin typeface="Montserrat"/>
                <a:ea typeface="Montserrat"/>
                <a:cs typeface="Montserrat"/>
                <a:sym typeface="Montserrat"/>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3" descr="preencoded.png"/>
          <p:cNvPicPr preferRelativeResize="0"/>
          <p:nvPr/>
        </p:nvPicPr>
        <p:blipFill rotWithShape="1">
          <a:blip r:embed="rId13">
            <a:alphaModFix/>
          </a:blip>
          <a:srcRect/>
          <a:stretch/>
        </p:blipFill>
        <p:spPr>
          <a:xfrm>
            <a:off x="0" y="772"/>
            <a:ext cx="12191994" cy="6857996"/>
          </a:xfrm>
          <a:prstGeom prst="rect">
            <a:avLst/>
          </a:prstGeom>
          <a:noFill/>
          <a:ln>
            <a:noFill/>
          </a:ln>
        </p:spPr>
      </p:pic>
      <p:sp>
        <p:nvSpPr>
          <p:cNvPr id="11" name="Google Shape;11;p33"/>
          <p:cNvSpPr txBox="1">
            <a:spLocks noGrp="1"/>
          </p:cNvSpPr>
          <p:nvPr>
            <p:ph type="body" idx="1"/>
          </p:nvPr>
        </p:nvSpPr>
        <p:spPr>
          <a:xfrm>
            <a:off x="838197" y="1558026"/>
            <a:ext cx="10515600" cy="4629246"/>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Montserrat"/>
                <a:ea typeface="Montserrat"/>
                <a:cs typeface="Montserrat"/>
                <a:sym typeface="Montserra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2" name="Google Shape;12;p33" descr="preencoded.png"/>
          <p:cNvPicPr preferRelativeResize="0"/>
          <p:nvPr/>
        </p:nvPicPr>
        <p:blipFill rotWithShape="1">
          <a:blip r:embed="rId14">
            <a:alphaModFix/>
          </a:blip>
          <a:srcRect/>
          <a:stretch/>
        </p:blipFill>
        <p:spPr>
          <a:xfrm>
            <a:off x="470110" y="6454384"/>
            <a:ext cx="11452372" cy="251701"/>
          </a:xfrm>
          <a:prstGeom prst="rect">
            <a:avLst/>
          </a:prstGeom>
          <a:noFill/>
          <a:ln>
            <a:noFill/>
          </a:ln>
        </p:spPr>
      </p:pic>
      <p:sp>
        <p:nvSpPr>
          <p:cNvPr id="13" name="Google Shape;13;p33"/>
          <p:cNvSpPr txBox="1">
            <a:spLocks noGrp="1"/>
          </p:cNvSpPr>
          <p:nvPr>
            <p:ph type="title"/>
          </p:nvPr>
        </p:nvSpPr>
        <p:spPr>
          <a:xfrm>
            <a:off x="838200" y="399599"/>
            <a:ext cx="10515600" cy="759600"/>
          </a:xfrm>
          <a:prstGeom prst="rect">
            <a:avLst/>
          </a:prstGeom>
          <a:noFill/>
          <a:ln>
            <a:noFill/>
          </a:ln>
        </p:spPr>
        <p:txBody>
          <a:bodyPr spcFirstLastPara="1" wrap="square" lIns="91425" tIns="45700" rIns="91425" bIns="45700" anchor="ctr" anchorCtr="0">
            <a:normAutofit/>
          </a:bodyPr>
          <a:lstStyle>
            <a:lvl1pPr marR="0" lvl="0" algn="ctr" rtl="0">
              <a:lnSpc>
                <a:spcPct val="130000"/>
              </a:lnSpc>
              <a:spcBef>
                <a:spcPts val="0"/>
              </a:spcBef>
              <a:spcAft>
                <a:spcPts val="0"/>
              </a:spcAft>
              <a:buClr>
                <a:srgbClr val="000000"/>
              </a:buClr>
              <a:buSzPts val="1400"/>
              <a:buFont typeface="Arial"/>
              <a:buNone/>
              <a:defRPr sz="3400" b="1" i="0" u="none" strike="noStrike" cap="none">
                <a:solidFill>
                  <a:srgbClr val="000000"/>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33"/>
          <p:cNvSpPr txBox="1"/>
          <p:nvPr/>
        </p:nvSpPr>
        <p:spPr>
          <a:xfrm>
            <a:off x="576775" y="6454384"/>
            <a:ext cx="1125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3"/>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677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lmdocs.deepchecks.com/docs/builtin-properties#grounded-in-contex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huggingface.co/vectara/hallucination_evaluation_model" TargetMode="External"/><Relationship Id="rId4" Type="http://schemas.openxmlformats.org/officeDocument/2006/relationships/hyperlink" Target="https://python.langchain.com/v0.1/docs/modules/data_connection/document_transforme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lmdocs.deepchecks.com/docs/builtin-properties#completenes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okbook.openai.com/examples/gpt4-1_prompting_gu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302750" y="1813125"/>
            <a:ext cx="9586500" cy="1629600"/>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lt1"/>
              </a:buClr>
              <a:buSzPts val="4000"/>
              <a:buFont typeface="Manrope"/>
              <a:buNone/>
            </a:pPr>
            <a:r>
              <a:rPr lang="en-US" sz="4000" b="1" i="0" u="none" strike="noStrike">
                <a:solidFill>
                  <a:srgbClr val="FFFFFF"/>
                </a:solidFill>
                <a:latin typeface="Manrope"/>
                <a:ea typeface="Manrope"/>
                <a:cs typeface="Manrope"/>
                <a:sym typeface="Manrope"/>
              </a:rPr>
              <a:t>Evaluation of RAG-Based</a:t>
            </a:r>
            <a:r>
              <a:rPr lang="en-US" sz="4000">
                <a:solidFill>
                  <a:srgbClr val="FFFFFF"/>
                </a:solidFill>
                <a:latin typeface="Manrope"/>
                <a:ea typeface="Manrope"/>
                <a:cs typeface="Manrope"/>
                <a:sym typeface="Manrope"/>
              </a:rPr>
              <a:t> </a:t>
            </a:r>
            <a:r>
              <a:rPr lang="en-US" sz="4000" b="1" i="0" u="none" strike="noStrike">
                <a:solidFill>
                  <a:srgbClr val="FFFFFF"/>
                </a:solidFill>
                <a:latin typeface="Manrope"/>
                <a:ea typeface="Manrope"/>
                <a:cs typeface="Manrope"/>
                <a:sym typeface="Manrope"/>
              </a:rPr>
              <a:t>Application</a:t>
            </a:r>
            <a:r>
              <a:rPr lang="en-US" sz="4000">
                <a:solidFill>
                  <a:srgbClr val="FFFFFF"/>
                </a:solidFill>
                <a:latin typeface="Manrope"/>
                <a:ea typeface="Manrope"/>
                <a:cs typeface="Manrope"/>
                <a:sym typeface="Manrope"/>
              </a:rPr>
              <a:t>s</a:t>
            </a:r>
            <a:endParaRPr sz="4000">
              <a:solidFill>
                <a:srgbClr val="FFFFFF"/>
              </a:solidFill>
              <a:latin typeface="Manrope"/>
              <a:ea typeface="Manrope"/>
              <a:cs typeface="Manrope"/>
              <a:sym typeface="Manrope"/>
            </a:endParaRPr>
          </a:p>
          <a:p>
            <a:pPr marL="0" lvl="0" indent="0" algn="ctr" rtl="0">
              <a:lnSpc>
                <a:spcPct val="150000"/>
              </a:lnSpc>
              <a:spcBef>
                <a:spcPts val="0"/>
              </a:spcBef>
              <a:spcAft>
                <a:spcPts val="0"/>
              </a:spcAft>
              <a:buClr>
                <a:schemeClr val="lt1"/>
              </a:buClr>
              <a:buSzPts val="4000"/>
              <a:buFont typeface="Manrope"/>
              <a:buNone/>
            </a:pPr>
            <a:r>
              <a:rPr lang="en-US" sz="4000">
                <a:solidFill>
                  <a:srgbClr val="FFFFFF"/>
                </a:solidFill>
                <a:latin typeface="Manrope"/>
                <a:ea typeface="Manrope"/>
                <a:cs typeface="Manrope"/>
                <a:sym typeface="Manrope"/>
              </a:rPr>
              <a:t>Workshop</a:t>
            </a:r>
            <a:endParaRPr b="1">
              <a:latin typeface="Plus Jakarta Sans ExtraBold"/>
              <a:ea typeface="Plus Jakarta Sans ExtraBold"/>
              <a:cs typeface="Plus Jakarta Sans ExtraBold"/>
              <a:sym typeface="Plus Jakarta Sans ExtraBold"/>
            </a:endParaRPr>
          </a:p>
        </p:txBody>
      </p:sp>
      <p:sp>
        <p:nvSpPr>
          <p:cNvPr id="83" name="Google Shape;83;p1"/>
          <p:cNvSpPr txBox="1"/>
          <p:nvPr/>
        </p:nvSpPr>
        <p:spPr>
          <a:xfrm>
            <a:off x="10233212" y="820271"/>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ontserrat"/>
              <a:ea typeface="Montserrat"/>
              <a:cs typeface="Montserrat"/>
              <a:sym typeface="Montserrat"/>
            </a:endParaRPr>
          </a:p>
        </p:txBody>
      </p:sp>
      <p:sp>
        <p:nvSpPr>
          <p:cNvPr id="84" name="Google Shape;84;p1"/>
          <p:cNvSpPr txBox="1"/>
          <p:nvPr/>
        </p:nvSpPr>
        <p:spPr>
          <a:xfrm>
            <a:off x="2301675" y="5184325"/>
            <a:ext cx="7588800" cy="11991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accent1"/>
              </a:buClr>
              <a:buSzPts val="2400"/>
              <a:buFont typeface="Arial"/>
              <a:buNone/>
            </a:pPr>
            <a:r>
              <a:rPr lang="en-US" sz="2400" dirty="0">
                <a:solidFill>
                  <a:schemeClr val="lt1"/>
                </a:solidFill>
                <a:latin typeface="Montserrat"/>
                <a:ea typeface="Montserrat"/>
                <a:cs typeface="Montserrat"/>
                <a:sym typeface="Montserrat"/>
              </a:rPr>
              <a:t>Nadav Barak</a:t>
            </a:r>
            <a:endParaRPr sz="2400"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1"/>
              </a:buClr>
              <a:buSzPts val="2400"/>
              <a:buFont typeface="Arial"/>
              <a:buNone/>
            </a:pPr>
            <a:r>
              <a:rPr lang="en-US" sz="2400" dirty="0">
                <a:solidFill>
                  <a:schemeClr val="lt1"/>
                </a:solidFill>
                <a:latin typeface="Montserrat"/>
                <a:ea typeface="Montserrat"/>
                <a:cs typeface="Montserrat"/>
                <a:sym typeface="Montserrat"/>
              </a:rPr>
              <a:t>Head of AI</a:t>
            </a:r>
            <a:endParaRPr sz="2400"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accent1"/>
              </a:buClr>
              <a:buSzPts val="2400"/>
              <a:buFont typeface="Arial"/>
              <a:buNone/>
            </a:pPr>
            <a:r>
              <a:rPr lang="en-US" sz="2400" dirty="0">
                <a:solidFill>
                  <a:schemeClr val="lt1"/>
                </a:solidFill>
                <a:latin typeface="Montserrat"/>
                <a:ea typeface="Montserrat"/>
                <a:cs typeface="Montserrat"/>
                <a:sym typeface="Montserrat"/>
              </a:rPr>
              <a:t>Deepchecks</a:t>
            </a:r>
            <a:endParaRPr sz="2400" dirty="0">
              <a:solidFill>
                <a:schemeClr val="lt1"/>
              </a:solidFill>
              <a:latin typeface="Montserrat"/>
              <a:ea typeface="Montserrat"/>
              <a:cs typeface="Montserrat"/>
              <a:sym typeface="Montserrat"/>
            </a:endParaRPr>
          </a:p>
        </p:txBody>
      </p:sp>
      <p:sp>
        <p:nvSpPr>
          <p:cNvPr id="85" name="Google Shape;85;p1"/>
          <p:cNvSpPr txBox="1"/>
          <p:nvPr/>
        </p:nvSpPr>
        <p:spPr>
          <a:xfrm>
            <a:off x="1139371" y="1197429"/>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dedc282355_0_8"/>
          <p:cNvSpPr txBox="1">
            <a:spLocks noGrp="1"/>
          </p:cNvSpPr>
          <p:nvPr>
            <p:ph type="title"/>
          </p:nvPr>
        </p:nvSpPr>
        <p:spPr>
          <a:xfrm>
            <a:off x="838200" y="399429"/>
            <a:ext cx="10515600" cy="760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Step 3 - Grounded in Context (Hallucinations)</a:t>
            </a:r>
            <a:endParaRPr dirty="0"/>
          </a:p>
        </p:txBody>
      </p:sp>
      <p:sp>
        <p:nvSpPr>
          <p:cNvPr id="159" name="Google Shape;159;g2dedc282355_0_8"/>
          <p:cNvSpPr txBox="1">
            <a:spLocks noGrp="1"/>
          </p:cNvSpPr>
          <p:nvPr>
            <p:ph type="body" idx="1"/>
          </p:nvPr>
        </p:nvSpPr>
        <p:spPr>
          <a:xfrm>
            <a:off x="838200" y="1485238"/>
            <a:ext cx="10515600" cy="47580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US" dirty="0"/>
              <a:t>Whether the output contain information which is not based on the information retrieval document.</a:t>
            </a:r>
            <a:endParaRPr dirty="0"/>
          </a:p>
          <a:p>
            <a:pPr marL="914400" lvl="1" indent="-381000" algn="l" rtl="0">
              <a:lnSpc>
                <a:spcPct val="115000"/>
              </a:lnSpc>
              <a:spcBef>
                <a:spcPts val="0"/>
              </a:spcBef>
              <a:spcAft>
                <a:spcPts val="0"/>
              </a:spcAft>
              <a:buSzPts val="2400"/>
              <a:buChar char="•"/>
            </a:pPr>
            <a:r>
              <a:rPr lang="en-US" dirty="0"/>
              <a:t>Why is this the correct definition?</a:t>
            </a:r>
            <a:br>
              <a:rPr lang="en-US" dirty="0"/>
            </a:br>
            <a:endParaRPr dirty="0"/>
          </a:p>
          <a:p>
            <a:pPr marL="457200" lvl="0" indent="-406400" algn="l" rtl="0">
              <a:lnSpc>
                <a:spcPct val="150000"/>
              </a:lnSpc>
              <a:spcBef>
                <a:spcPts val="0"/>
              </a:spcBef>
              <a:spcAft>
                <a:spcPts val="0"/>
              </a:spcAft>
              <a:buSzPts val="2800"/>
              <a:buChar char="•"/>
            </a:pPr>
            <a:r>
              <a:rPr lang="en-US" dirty="0"/>
              <a:t>The information retrieval is usually long.</a:t>
            </a:r>
            <a:endParaRPr dirty="0"/>
          </a:p>
          <a:p>
            <a:pPr marL="457200" lvl="0" indent="-406400" algn="l" rtl="0">
              <a:lnSpc>
                <a:spcPct val="150000"/>
              </a:lnSpc>
              <a:spcBef>
                <a:spcPts val="0"/>
              </a:spcBef>
              <a:spcAft>
                <a:spcPts val="0"/>
              </a:spcAft>
              <a:buSzPts val="2800"/>
              <a:buChar char="•"/>
            </a:pPr>
            <a:r>
              <a:rPr lang="en-US" dirty="0"/>
              <a:t>A common output contains multiple facts.</a:t>
            </a:r>
            <a:endParaRPr dirty="0"/>
          </a:p>
          <a:p>
            <a:pPr marL="914400" lvl="1" indent="-381000" algn="l" rtl="0">
              <a:lnSpc>
                <a:spcPct val="115000"/>
              </a:lnSpc>
              <a:spcBef>
                <a:spcPts val="0"/>
              </a:spcBef>
              <a:spcAft>
                <a:spcPts val="0"/>
              </a:spcAft>
              <a:buSzPts val="2400"/>
              <a:buChar char="•"/>
            </a:pPr>
            <a:r>
              <a:rPr lang="en-US" dirty="0"/>
              <a:t>In problematic outputs, some are not grounded.</a:t>
            </a:r>
            <a:endParaRPr dirty="0"/>
          </a:p>
          <a:p>
            <a:pPr marL="914400" lvl="1" indent="-381000" algn="l" rtl="0">
              <a:lnSpc>
                <a:spcPct val="115000"/>
              </a:lnSpc>
              <a:spcBef>
                <a:spcPts val="0"/>
              </a:spcBef>
              <a:spcAft>
                <a:spcPts val="0"/>
              </a:spcAft>
              <a:buSzPts val="2400"/>
              <a:buChar char="•"/>
            </a:pPr>
            <a:r>
              <a:rPr lang="en-US" dirty="0"/>
              <a:t>Different facts are based on different paragraphs.</a:t>
            </a:r>
            <a:endParaRPr dirty="0"/>
          </a:p>
        </p:txBody>
      </p:sp>
      <p:sp>
        <p:nvSpPr>
          <p:cNvPr id="160" name="Google Shape;160;g2dedc282355_0_8"/>
          <p:cNvSpPr txBox="1">
            <a:spLocks noGrp="1"/>
          </p:cNvSpPr>
          <p:nvPr>
            <p:ph type="sldNum" idx="12"/>
          </p:nvPr>
        </p:nvSpPr>
        <p:spPr>
          <a:xfrm>
            <a:off x="362243" y="6383434"/>
            <a:ext cx="4290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dedc282355_0_16"/>
          <p:cNvSpPr txBox="1">
            <a:spLocks noGrp="1"/>
          </p:cNvSpPr>
          <p:nvPr>
            <p:ph type="title"/>
          </p:nvPr>
        </p:nvSpPr>
        <p:spPr>
          <a:xfrm>
            <a:off x="838200" y="399429"/>
            <a:ext cx="10515600" cy="760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Step 3 - </a:t>
            </a:r>
            <a:r>
              <a:rPr lang="en-US" dirty="0">
                <a:hlinkClick r:id="rId3"/>
              </a:rPr>
              <a:t>Grounded in Context Implementation</a:t>
            </a:r>
            <a:endParaRPr dirty="0"/>
          </a:p>
        </p:txBody>
      </p:sp>
      <p:sp>
        <p:nvSpPr>
          <p:cNvPr id="167" name="Google Shape;167;g2dedc282355_0_16"/>
          <p:cNvSpPr txBox="1">
            <a:spLocks noGrp="1"/>
          </p:cNvSpPr>
          <p:nvPr>
            <p:ph type="body" idx="1"/>
          </p:nvPr>
        </p:nvSpPr>
        <p:spPr>
          <a:xfrm>
            <a:off x="838200" y="1485238"/>
            <a:ext cx="10515600" cy="4758000"/>
          </a:xfrm>
          <a:prstGeom prst="rect">
            <a:avLst/>
          </a:prstGeom>
        </p:spPr>
        <p:txBody>
          <a:bodyPr spcFirstLastPara="1" wrap="square" lIns="91425" tIns="45700" rIns="91425" bIns="45700" anchor="t" anchorCtr="0">
            <a:normAutofit fontScale="62500" lnSpcReduction="20000"/>
          </a:bodyPr>
          <a:lstStyle/>
          <a:p>
            <a:pPr marL="457200" lvl="0" indent="-366395" algn="l" rtl="0">
              <a:lnSpc>
                <a:spcPct val="150000"/>
              </a:lnSpc>
              <a:spcBef>
                <a:spcPts val="1000"/>
              </a:spcBef>
              <a:spcAft>
                <a:spcPts val="0"/>
              </a:spcAft>
              <a:buSzPct val="100000"/>
              <a:buAutoNum type="arabicPeriod"/>
            </a:pPr>
            <a:r>
              <a:rPr lang="en-US" dirty="0"/>
              <a:t>Split the output into facts. </a:t>
            </a:r>
            <a:endParaRPr dirty="0"/>
          </a:p>
          <a:p>
            <a:pPr marL="914400" lvl="1" indent="-346710" algn="l" rtl="0">
              <a:lnSpc>
                <a:spcPct val="150000"/>
              </a:lnSpc>
              <a:spcBef>
                <a:spcPts val="0"/>
              </a:spcBef>
              <a:spcAft>
                <a:spcPts val="0"/>
              </a:spcAft>
              <a:buSzPct val="100000"/>
              <a:buChar char="•"/>
            </a:pPr>
            <a:r>
              <a:rPr lang="en-US" dirty="0"/>
              <a:t>Split by sentences</a:t>
            </a:r>
            <a:endParaRPr dirty="0"/>
          </a:p>
          <a:p>
            <a:pPr marL="914400" lvl="1" indent="-346710" algn="l" rtl="0">
              <a:lnSpc>
                <a:spcPct val="150000"/>
              </a:lnSpc>
              <a:spcBef>
                <a:spcPts val="0"/>
              </a:spcBef>
              <a:spcAft>
                <a:spcPts val="0"/>
              </a:spcAft>
              <a:buSzPct val="100000"/>
              <a:buChar char="•"/>
            </a:pPr>
            <a:r>
              <a:rPr lang="en-US" dirty="0"/>
              <a:t>Advanced: Use </a:t>
            </a:r>
            <a:r>
              <a:rPr lang="en-US" dirty="0" err="1"/>
              <a:t>llm</a:t>
            </a:r>
            <a:r>
              <a:rPr lang="en-US" dirty="0"/>
              <a:t> to extract the facts</a:t>
            </a:r>
            <a:br>
              <a:rPr lang="en-US" dirty="0"/>
            </a:br>
            <a:endParaRPr dirty="0"/>
          </a:p>
          <a:p>
            <a:pPr marL="457200" lvl="0" indent="-366395" algn="l" rtl="0">
              <a:lnSpc>
                <a:spcPct val="150000"/>
              </a:lnSpc>
              <a:spcBef>
                <a:spcPts val="0"/>
              </a:spcBef>
              <a:spcAft>
                <a:spcPts val="0"/>
              </a:spcAft>
              <a:buSzPct val="100000"/>
              <a:buAutoNum type="arabicPeriod"/>
            </a:pPr>
            <a:r>
              <a:rPr lang="en-US" dirty="0"/>
              <a:t>Split the document into chunks.</a:t>
            </a:r>
            <a:endParaRPr dirty="0"/>
          </a:p>
          <a:p>
            <a:pPr marL="914400" lvl="1" indent="-346710" algn="l" rtl="0">
              <a:lnSpc>
                <a:spcPct val="150000"/>
              </a:lnSpc>
              <a:spcBef>
                <a:spcPts val="0"/>
              </a:spcBef>
              <a:spcAft>
                <a:spcPts val="0"/>
              </a:spcAft>
              <a:buSzPct val="100000"/>
              <a:buChar char="•"/>
            </a:pPr>
            <a:r>
              <a:rPr lang="en-US" u="sng" dirty="0">
                <a:solidFill>
                  <a:schemeClr val="hlink"/>
                </a:solidFill>
                <a:hlinkClick r:id="rId4"/>
              </a:rPr>
              <a:t>Langchain’s Text Splitter</a:t>
            </a:r>
            <a:r>
              <a:rPr lang="en-US" dirty="0"/>
              <a:t> (Pay close attention to parameters!)</a:t>
            </a:r>
          </a:p>
          <a:p>
            <a:pPr marL="914400" lvl="1" indent="-346710" algn="l" rtl="0">
              <a:lnSpc>
                <a:spcPct val="150000"/>
              </a:lnSpc>
              <a:spcBef>
                <a:spcPts val="0"/>
              </a:spcBef>
              <a:spcAft>
                <a:spcPts val="0"/>
              </a:spcAft>
              <a:buSzPct val="100000"/>
              <a:buChar char="•"/>
            </a:pPr>
            <a:r>
              <a:rPr lang="en-US" dirty="0"/>
              <a:t>LLM with structured output</a:t>
            </a:r>
            <a:br>
              <a:rPr lang="en-US" dirty="0"/>
            </a:br>
            <a:endParaRPr dirty="0"/>
          </a:p>
          <a:p>
            <a:pPr marL="457200" lvl="0" indent="-366395" algn="l" rtl="0">
              <a:lnSpc>
                <a:spcPct val="150000"/>
              </a:lnSpc>
              <a:spcBef>
                <a:spcPts val="0"/>
              </a:spcBef>
              <a:spcAft>
                <a:spcPts val="0"/>
              </a:spcAft>
              <a:buSzPct val="100000"/>
              <a:buAutoNum type="arabicPeriod"/>
            </a:pPr>
            <a:r>
              <a:rPr lang="en-US" dirty="0"/>
              <a:t>Model to infer grounding of (</a:t>
            </a:r>
            <a:r>
              <a:rPr lang="en-US" dirty="0" err="1"/>
              <a:t>paragraph,fact</a:t>
            </a:r>
            <a:r>
              <a:rPr lang="en-US" dirty="0"/>
              <a:t>) pair.</a:t>
            </a:r>
            <a:endParaRPr dirty="0"/>
          </a:p>
          <a:p>
            <a:pPr marL="914400" lvl="1" indent="-346710" algn="l" rtl="0">
              <a:lnSpc>
                <a:spcPct val="150000"/>
              </a:lnSpc>
              <a:spcBef>
                <a:spcPts val="0"/>
              </a:spcBef>
              <a:spcAft>
                <a:spcPts val="0"/>
              </a:spcAft>
              <a:buSzPct val="100000"/>
              <a:buChar char="•"/>
            </a:pPr>
            <a:r>
              <a:rPr lang="en-US" u="sng" dirty="0">
                <a:solidFill>
                  <a:schemeClr val="hlink"/>
                </a:solidFill>
                <a:hlinkClick r:id="rId5"/>
              </a:rPr>
              <a:t>NLI model</a:t>
            </a:r>
            <a:endParaRPr dirty="0"/>
          </a:p>
          <a:p>
            <a:pPr marL="914400" lvl="1" indent="-346710" algn="l" rtl="0">
              <a:lnSpc>
                <a:spcPct val="150000"/>
              </a:lnSpc>
              <a:spcBef>
                <a:spcPts val="0"/>
              </a:spcBef>
              <a:spcAft>
                <a:spcPts val="0"/>
              </a:spcAft>
              <a:buSzPct val="100000"/>
              <a:buChar char="•"/>
            </a:pPr>
            <a:r>
              <a:rPr lang="en-US" dirty="0"/>
              <a:t>Advanced: Other models, LLM.</a:t>
            </a:r>
            <a:br>
              <a:rPr lang="en-US" dirty="0"/>
            </a:br>
            <a:endParaRPr dirty="0"/>
          </a:p>
          <a:p>
            <a:pPr marL="457200" lvl="0" indent="-366395" algn="l" rtl="0">
              <a:lnSpc>
                <a:spcPct val="150000"/>
              </a:lnSpc>
              <a:spcBef>
                <a:spcPts val="0"/>
              </a:spcBef>
              <a:spcAft>
                <a:spcPts val="0"/>
              </a:spcAft>
              <a:buSzPct val="100000"/>
              <a:buAutoNum type="arabicPeriod"/>
            </a:pPr>
            <a:r>
              <a:rPr lang="en-US" dirty="0"/>
              <a:t>Score Aggregation .</a:t>
            </a:r>
            <a:endParaRPr dirty="0"/>
          </a:p>
        </p:txBody>
      </p:sp>
      <p:sp>
        <p:nvSpPr>
          <p:cNvPr id="168" name="Google Shape;168;g2dedc282355_0_16"/>
          <p:cNvSpPr txBox="1">
            <a:spLocks noGrp="1"/>
          </p:cNvSpPr>
          <p:nvPr>
            <p:ph type="sldNum" idx="12"/>
          </p:nvPr>
        </p:nvSpPr>
        <p:spPr>
          <a:xfrm>
            <a:off x="362243" y="6383434"/>
            <a:ext cx="4290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9" descr="Graphical user interface&#10;&#10;Description automatically generated"/>
          <p:cNvPicPr preferRelativeResize="0"/>
          <p:nvPr/>
        </p:nvPicPr>
        <p:blipFill rotWithShape="1">
          <a:blip r:embed="rId3">
            <a:alphaModFix/>
          </a:blip>
          <a:srcRect/>
          <a:stretch/>
        </p:blipFill>
        <p:spPr>
          <a:xfrm>
            <a:off x="8134916" y="1118704"/>
            <a:ext cx="3559779" cy="4620592"/>
          </a:xfrm>
          <a:prstGeom prst="rect">
            <a:avLst/>
          </a:prstGeom>
          <a:noFill/>
          <a:ln>
            <a:noFill/>
          </a:ln>
        </p:spPr>
      </p:pic>
      <p:sp>
        <p:nvSpPr>
          <p:cNvPr id="175" name="Google Shape;175;p19"/>
          <p:cNvSpPr txBox="1">
            <a:spLocks noGrp="1"/>
          </p:cNvSpPr>
          <p:nvPr>
            <p:ph type="body" idx="1"/>
          </p:nvPr>
        </p:nvSpPr>
        <p:spPr>
          <a:xfrm>
            <a:off x="1377950" y="3794570"/>
            <a:ext cx="6132513" cy="601662"/>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SzPts val="1500"/>
              <a:buNone/>
            </a:pPr>
            <a:r>
              <a:rPr lang="en-US"/>
              <a:t>Thank you for listening, and may the tests be with you</a:t>
            </a:r>
            <a:endParaRPr/>
          </a:p>
          <a:p>
            <a:pPr marL="0" lvl="0" indent="0" algn="l" rtl="0">
              <a:lnSpc>
                <a:spcPct val="130000"/>
              </a:lnSpc>
              <a:spcBef>
                <a:spcPts val="1000"/>
              </a:spcBef>
              <a:spcAft>
                <a:spcPts val="0"/>
              </a:spcAft>
              <a:buSzPts val="1500"/>
              <a:buNone/>
            </a:pPr>
            <a:endParaRPr/>
          </a:p>
          <a:p>
            <a:pPr marL="0" lvl="0" indent="0" algn="l" rtl="0">
              <a:lnSpc>
                <a:spcPct val="130000"/>
              </a:lnSpc>
              <a:spcBef>
                <a:spcPts val="1000"/>
              </a:spcBef>
              <a:spcAft>
                <a:spcPts val="0"/>
              </a:spcAft>
              <a:buSzPts val="1500"/>
              <a:buNone/>
            </a:pPr>
            <a:endParaRPr/>
          </a:p>
        </p:txBody>
      </p:sp>
      <p:pic>
        <p:nvPicPr>
          <p:cNvPr id="176" name="Google Shape;176;p19"/>
          <p:cNvPicPr preferRelativeResize="0"/>
          <p:nvPr/>
        </p:nvPicPr>
        <p:blipFill rotWithShape="1">
          <a:blip r:embed="rId4">
            <a:alphaModFix/>
          </a:blip>
          <a:srcRect/>
          <a:stretch/>
        </p:blipFill>
        <p:spPr>
          <a:xfrm>
            <a:off x="2982487" y="4859816"/>
            <a:ext cx="1641552" cy="1651876"/>
          </a:xfrm>
          <a:prstGeom prst="rect">
            <a:avLst/>
          </a:prstGeom>
          <a:noFill/>
          <a:ln>
            <a:noFill/>
          </a:ln>
        </p:spPr>
      </p:pic>
      <p:sp>
        <p:nvSpPr>
          <p:cNvPr id="177" name="Google Shape;177;p19"/>
          <p:cNvSpPr/>
          <p:nvPr/>
        </p:nvSpPr>
        <p:spPr>
          <a:xfrm rot="-2325401">
            <a:off x="1869869" y="4659761"/>
            <a:ext cx="160078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Arial"/>
                <a:ea typeface="Arial"/>
                <a:cs typeface="Arial"/>
                <a:sym typeface="Arial"/>
              </a:rPr>
              <a:t>Our Docs!</a:t>
            </a:r>
            <a:endParaRPr sz="1400" b="0" i="0" u="none" strike="noStrike" cap="none">
              <a:solidFill>
                <a:srgbClr val="000000"/>
              </a:solidFill>
              <a:latin typeface="Arial"/>
              <a:ea typeface="Arial"/>
              <a:cs typeface="Arial"/>
              <a:sym typeface="Arial"/>
            </a:endParaRPr>
          </a:p>
        </p:txBody>
      </p:sp>
      <p:sp>
        <p:nvSpPr>
          <p:cNvPr id="178" name="Google Shape;178;p19"/>
          <p:cNvSpPr txBox="1">
            <a:spLocks noGrp="1"/>
          </p:cNvSpPr>
          <p:nvPr>
            <p:ph type="sldNum" idx="12"/>
          </p:nvPr>
        </p:nvSpPr>
        <p:spPr>
          <a:xfrm>
            <a:off x="362243" y="6383434"/>
            <a:ext cx="429064" cy="39359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e2f080ab6e_0_18"/>
          <p:cNvSpPr txBox="1">
            <a:spLocks noGrp="1"/>
          </p:cNvSpPr>
          <p:nvPr>
            <p:ph type="title"/>
          </p:nvPr>
        </p:nvSpPr>
        <p:spPr>
          <a:xfrm>
            <a:off x="838200" y="399429"/>
            <a:ext cx="10515600" cy="760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30000"/>
              </a:lnSpc>
              <a:spcBef>
                <a:spcPts val="0"/>
              </a:spcBef>
              <a:spcAft>
                <a:spcPts val="0"/>
              </a:spcAft>
              <a:buSzPts val="1400"/>
              <a:buNone/>
            </a:pPr>
            <a:r>
              <a:rPr lang="en-US"/>
              <a:t>The Use Case</a:t>
            </a:r>
            <a:endParaRPr/>
          </a:p>
        </p:txBody>
      </p:sp>
      <p:sp>
        <p:nvSpPr>
          <p:cNvPr id="93" name="Google Shape;93;g2e2f080ab6e_0_18"/>
          <p:cNvSpPr txBox="1">
            <a:spLocks noGrp="1"/>
          </p:cNvSpPr>
          <p:nvPr>
            <p:ph type="body" idx="1"/>
          </p:nvPr>
        </p:nvSpPr>
        <p:spPr>
          <a:xfrm>
            <a:off x="838200" y="1485238"/>
            <a:ext cx="10515600" cy="4758000"/>
          </a:xfrm>
          <a:prstGeom prst="rect">
            <a:avLst/>
          </a:prstGeom>
          <a:noFill/>
          <a:ln>
            <a:noFill/>
          </a:ln>
        </p:spPr>
        <p:txBody>
          <a:bodyPr spcFirstLastPara="1" wrap="square" lIns="91425" tIns="45700" rIns="91425" bIns="45700" anchor="t" anchorCtr="0">
            <a:normAutofit/>
          </a:bodyPr>
          <a:lstStyle/>
          <a:p>
            <a:pPr marL="457200" lvl="0" indent="-406400" algn="l" rtl="0">
              <a:lnSpc>
                <a:spcPct val="130000"/>
              </a:lnSpc>
              <a:spcBef>
                <a:spcPts val="1000"/>
              </a:spcBef>
              <a:spcAft>
                <a:spcPts val="0"/>
              </a:spcAft>
              <a:buSzPts val="2800"/>
              <a:buChar char="•"/>
            </a:pPr>
            <a:r>
              <a:rPr lang="en-US" dirty="0"/>
              <a:t>Application providing responses for general purpose questions based on internet search.</a:t>
            </a:r>
            <a:endParaRPr dirty="0"/>
          </a:p>
          <a:p>
            <a:pPr marL="457200" lvl="0" indent="-406400" algn="l" rtl="0">
              <a:lnSpc>
                <a:spcPct val="130000"/>
              </a:lnSpc>
              <a:spcBef>
                <a:spcPts val="0"/>
              </a:spcBef>
              <a:spcAft>
                <a:spcPts val="0"/>
              </a:spcAft>
              <a:buSzPts val="2800"/>
              <a:buChar char="•"/>
            </a:pPr>
            <a:r>
              <a:rPr lang="en-US" dirty="0"/>
              <a:t>A classic RAG setup.</a:t>
            </a:r>
            <a:endParaRPr dirty="0"/>
          </a:p>
        </p:txBody>
      </p:sp>
      <p:sp>
        <p:nvSpPr>
          <p:cNvPr id="94" name="Google Shape;94;g2e2f080ab6e_0_18"/>
          <p:cNvSpPr txBox="1">
            <a:spLocks noGrp="1"/>
          </p:cNvSpPr>
          <p:nvPr>
            <p:ph type="sldNum" idx="12"/>
          </p:nvPr>
        </p:nvSpPr>
        <p:spPr>
          <a:xfrm>
            <a:off x="362243" y="6154834"/>
            <a:ext cx="429000" cy="393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pic>
        <p:nvPicPr>
          <p:cNvPr id="95" name="Google Shape;95;g2e2f080ab6e_0_18"/>
          <p:cNvPicPr preferRelativeResize="0"/>
          <p:nvPr/>
        </p:nvPicPr>
        <p:blipFill rotWithShape="1">
          <a:blip r:embed="rId3">
            <a:alphaModFix/>
          </a:blip>
          <a:srcRect/>
          <a:stretch/>
        </p:blipFill>
        <p:spPr>
          <a:xfrm>
            <a:off x="1833628" y="3216520"/>
            <a:ext cx="1016000" cy="1016000"/>
          </a:xfrm>
          <a:prstGeom prst="rect">
            <a:avLst/>
          </a:prstGeom>
          <a:noFill/>
          <a:ln>
            <a:noFill/>
          </a:ln>
        </p:spPr>
      </p:pic>
      <p:pic>
        <p:nvPicPr>
          <p:cNvPr id="96" name="Google Shape;96;g2e2f080ab6e_0_18"/>
          <p:cNvPicPr preferRelativeResize="0"/>
          <p:nvPr/>
        </p:nvPicPr>
        <p:blipFill rotWithShape="1">
          <a:blip r:embed="rId4">
            <a:alphaModFix/>
          </a:blip>
          <a:srcRect/>
          <a:stretch/>
        </p:blipFill>
        <p:spPr>
          <a:xfrm>
            <a:off x="5587989" y="3216520"/>
            <a:ext cx="1016000" cy="1016000"/>
          </a:xfrm>
          <a:prstGeom prst="rect">
            <a:avLst/>
          </a:prstGeom>
          <a:noFill/>
          <a:ln>
            <a:noFill/>
          </a:ln>
        </p:spPr>
      </p:pic>
      <p:pic>
        <p:nvPicPr>
          <p:cNvPr id="97" name="Google Shape;97;g2e2f080ab6e_0_18"/>
          <p:cNvPicPr preferRelativeResize="0"/>
          <p:nvPr/>
        </p:nvPicPr>
        <p:blipFill rotWithShape="1">
          <a:blip r:embed="rId5">
            <a:alphaModFix/>
          </a:blip>
          <a:srcRect/>
          <a:stretch/>
        </p:blipFill>
        <p:spPr>
          <a:xfrm>
            <a:off x="9342325" y="3216520"/>
            <a:ext cx="1016000" cy="1016000"/>
          </a:xfrm>
          <a:prstGeom prst="rect">
            <a:avLst/>
          </a:prstGeom>
          <a:noFill/>
          <a:ln>
            <a:noFill/>
          </a:ln>
        </p:spPr>
      </p:pic>
      <p:sp>
        <p:nvSpPr>
          <p:cNvPr id="98" name="Google Shape;98;g2e2f080ab6e_0_18"/>
          <p:cNvSpPr/>
          <p:nvPr/>
        </p:nvSpPr>
        <p:spPr>
          <a:xfrm>
            <a:off x="914225" y="4232525"/>
            <a:ext cx="2854800" cy="2261700"/>
          </a:xfrm>
          <a:prstGeom prst="roundRect">
            <a:avLst>
              <a:gd name="adj" fmla="val 5959"/>
            </a:avLst>
          </a:prstGeom>
          <a:noFill/>
          <a:ln w="28575" cap="flat" cmpd="sng">
            <a:solidFill>
              <a:srgbClr val="EEEEF7"/>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30000"/>
              </a:lnSpc>
              <a:spcBef>
                <a:spcPts val="0"/>
              </a:spcBef>
              <a:spcAft>
                <a:spcPts val="0"/>
              </a:spcAft>
              <a:buNone/>
            </a:pPr>
            <a:r>
              <a:rPr lang="en-US" sz="2400" b="1" i="0" u="none" strike="noStrike" cap="none">
                <a:solidFill>
                  <a:srgbClr val="101E38"/>
                </a:solidFill>
                <a:latin typeface="Montserrat"/>
                <a:ea typeface="Montserrat"/>
                <a:cs typeface="Montserrat"/>
                <a:sym typeface="Montserrat"/>
              </a:rPr>
              <a:t>User Question</a:t>
            </a:r>
            <a:endParaRPr sz="2400" b="1" i="0" u="none" strike="noStrike" cap="none">
              <a:solidFill>
                <a:srgbClr val="101E38"/>
              </a:solidFill>
              <a:latin typeface="Montserrat"/>
              <a:ea typeface="Montserrat"/>
              <a:cs typeface="Montserrat"/>
              <a:sym typeface="Montserrat"/>
            </a:endParaRPr>
          </a:p>
          <a:p>
            <a:pPr marL="0" marR="0" lvl="0" indent="0" algn="ctr" rtl="0">
              <a:lnSpc>
                <a:spcPct val="130000"/>
              </a:lnSpc>
              <a:spcBef>
                <a:spcPts val="0"/>
              </a:spcBef>
              <a:spcAft>
                <a:spcPts val="0"/>
              </a:spcAft>
              <a:buNone/>
            </a:pPr>
            <a:endParaRPr sz="2400" b="1">
              <a:solidFill>
                <a:srgbClr val="101E38"/>
              </a:solidFill>
              <a:latin typeface="Montserrat"/>
              <a:ea typeface="Montserrat"/>
              <a:cs typeface="Montserrat"/>
              <a:sym typeface="Montserrat"/>
            </a:endParaRPr>
          </a:p>
          <a:p>
            <a:pPr marL="288000" marR="0" lvl="0" indent="-288000" algn="l" rtl="0">
              <a:lnSpc>
                <a:spcPct val="130000"/>
              </a:lnSpc>
              <a:spcBef>
                <a:spcPts val="0"/>
              </a:spcBef>
              <a:spcAft>
                <a:spcPts val="0"/>
              </a:spcAft>
              <a:buClr>
                <a:srgbClr val="9C60FB"/>
              </a:buClr>
              <a:buSzPts val="2200"/>
              <a:buFont typeface="Arial"/>
              <a:buChar char="•"/>
            </a:pPr>
            <a:r>
              <a:rPr lang="en-US" sz="1800" b="0" i="0" u="none" strike="noStrike" cap="none">
                <a:solidFill>
                  <a:srgbClr val="101E38"/>
                </a:solidFill>
                <a:latin typeface="Montserrat"/>
                <a:ea typeface="Montserrat"/>
                <a:cs typeface="Montserrat"/>
                <a:sym typeface="Montserrat"/>
              </a:rPr>
              <a:t>Intent Detection</a:t>
            </a:r>
            <a:endParaRPr sz="1800" b="0" i="0" u="none" strike="noStrike" cap="none">
              <a:solidFill>
                <a:srgbClr val="101E38"/>
              </a:solidFill>
              <a:latin typeface="Montserrat"/>
              <a:ea typeface="Montserrat"/>
              <a:cs typeface="Montserrat"/>
              <a:sym typeface="Montserrat"/>
            </a:endParaRPr>
          </a:p>
          <a:p>
            <a:pPr marL="288000" marR="0" lvl="0" indent="-288000" algn="l" rtl="0">
              <a:lnSpc>
                <a:spcPct val="130000"/>
              </a:lnSpc>
              <a:spcBef>
                <a:spcPts val="0"/>
              </a:spcBef>
              <a:spcAft>
                <a:spcPts val="0"/>
              </a:spcAft>
              <a:buClr>
                <a:srgbClr val="9C60FB"/>
              </a:buClr>
              <a:buSzPts val="2200"/>
              <a:buFont typeface="Arial"/>
              <a:buChar char="•"/>
            </a:pPr>
            <a:r>
              <a:rPr lang="en-US" sz="1800" b="0" i="0" u="none" strike="noStrike" cap="none">
                <a:solidFill>
                  <a:srgbClr val="101E38"/>
                </a:solidFill>
                <a:latin typeface="Montserrat"/>
                <a:ea typeface="Montserrat"/>
                <a:cs typeface="Montserrat"/>
                <a:sym typeface="Montserrat"/>
              </a:rPr>
              <a:t>Rephrasing</a:t>
            </a:r>
            <a:br>
              <a:rPr lang="en-US" sz="1800" b="0" i="0" u="none" strike="noStrike" cap="none">
                <a:solidFill>
                  <a:srgbClr val="101E38"/>
                </a:solidFill>
                <a:latin typeface="Montserrat"/>
                <a:ea typeface="Montserrat"/>
                <a:cs typeface="Montserrat"/>
                <a:sym typeface="Montserrat"/>
              </a:rPr>
            </a:br>
            <a:endParaRPr sz="1800" b="0" i="0" u="none" strike="noStrike" cap="none">
              <a:solidFill>
                <a:srgbClr val="101E38"/>
              </a:solidFill>
              <a:latin typeface="Montserrat"/>
              <a:ea typeface="Montserrat"/>
              <a:cs typeface="Montserrat"/>
              <a:sym typeface="Montserrat"/>
            </a:endParaRPr>
          </a:p>
        </p:txBody>
      </p:sp>
      <p:sp>
        <p:nvSpPr>
          <p:cNvPr id="99" name="Google Shape;99;g2e2f080ab6e_0_18"/>
          <p:cNvSpPr/>
          <p:nvPr/>
        </p:nvSpPr>
        <p:spPr>
          <a:xfrm>
            <a:off x="4668587" y="4232530"/>
            <a:ext cx="2854800" cy="2261700"/>
          </a:xfrm>
          <a:prstGeom prst="roundRect">
            <a:avLst>
              <a:gd name="adj" fmla="val 5959"/>
            </a:avLst>
          </a:prstGeom>
          <a:noFill/>
          <a:ln w="28575" cap="flat" cmpd="sng">
            <a:solidFill>
              <a:srgbClr val="EEEEF7"/>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30000"/>
              </a:lnSpc>
              <a:spcBef>
                <a:spcPts val="0"/>
              </a:spcBef>
              <a:spcAft>
                <a:spcPts val="0"/>
              </a:spcAft>
              <a:buNone/>
            </a:pPr>
            <a:r>
              <a:rPr lang="en-US" sz="2400" b="1" i="0" u="none" strike="noStrike" cap="none">
                <a:solidFill>
                  <a:srgbClr val="101E38"/>
                </a:solidFill>
                <a:latin typeface="Montserrat"/>
                <a:ea typeface="Montserrat"/>
                <a:cs typeface="Montserrat"/>
                <a:sym typeface="Montserrat"/>
              </a:rPr>
              <a:t>Retrieval</a:t>
            </a:r>
            <a:endParaRPr sz="2400" b="1" i="0" u="none" strike="noStrike" cap="none">
              <a:solidFill>
                <a:srgbClr val="101E38"/>
              </a:solidFill>
              <a:latin typeface="Montserrat"/>
              <a:ea typeface="Montserrat"/>
              <a:cs typeface="Montserrat"/>
              <a:sym typeface="Montserrat"/>
            </a:endParaRPr>
          </a:p>
          <a:p>
            <a:pPr marL="0" marR="0" lvl="0" indent="0" algn="ctr" rtl="0">
              <a:lnSpc>
                <a:spcPct val="130000"/>
              </a:lnSpc>
              <a:spcBef>
                <a:spcPts val="0"/>
              </a:spcBef>
              <a:spcAft>
                <a:spcPts val="0"/>
              </a:spcAft>
              <a:buNone/>
            </a:pPr>
            <a:endParaRPr sz="2400" b="1">
              <a:solidFill>
                <a:srgbClr val="101E38"/>
              </a:solidFill>
              <a:latin typeface="Montserrat"/>
              <a:ea typeface="Montserrat"/>
              <a:cs typeface="Montserrat"/>
              <a:sym typeface="Montserrat"/>
            </a:endParaRPr>
          </a:p>
          <a:p>
            <a:pPr marL="457200" lvl="0" indent="-368300" algn="l" rtl="0">
              <a:lnSpc>
                <a:spcPct val="130000"/>
              </a:lnSpc>
              <a:spcBef>
                <a:spcPts val="0"/>
              </a:spcBef>
              <a:spcAft>
                <a:spcPts val="0"/>
              </a:spcAft>
              <a:buClr>
                <a:srgbClr val="9C60FB"/>
              </a:buClr>
              <a:buSzPts val="2200"/>
              <a:buChar char="•"/>
            </a:pPr>
            <a:r>
              <a:rPr lang="en-US" sz="1800">
                <a:solidFill>
                  <a:srgbClr val="101E38"/>
                </a:solidFill>
                <a:latin typeface="Montserrat"/>
                <a:ea typeface="Montserrat"/>
                <a:cs typeface="Montserrat"/>
                <a:sym typeface="Montserrat"/>
              </a:rPr>
              <a:t>Document Search</a:t>
            </a:r>
            <a:endParaRPr sz="1800">
              <a:solidFill>
                <a:srgbClr val="101E38"/>
              </a:solidFill>
              <a:latin typeface="Montserrat"/>
              <a:ea typeface="Montserrat"/>
              <a:cs typeface="Montserrat"/>
              <a:sym typeface="Montserrat"/>
            </a:endParaRPr>
          </a:p>
          <a:p>
            <a:pPr marL="457200" lvl="0" indent="-368300" algn="l" rtl="0">
              <a:lnSpc>
                <a:spcPct val="130000"/>
              </a:lnSpc>
              <a:spcBef>
                <a:spcPts val="0"/>
              </a:spcBef>
              <a:spcAft>
                <a:spcPts val="0"/>
              </a:spcAft>
              <a:buClr>
                <a:srgbClr val="9C60FB"/>
              </a:buClr>
              <a:buSzPts val="2200"/>
              <a:buChar char="•"/>
            </a:pPr>
            <a:r>
              <a:rPr lang="en-US" sz="1800">
                <a:solidFill>
                  <a:srgbClr val="101E38"/>
                </a:solidFill>
                <a:latin typeface="Montserrat"/>
                <a:ea typeface="Montserrat"/>
                <a:cs typeface="Montserrat"/>
                <a:sym typeface="Montserrat"/>
              </a:rPr>
              <a:t>Embedding Based Reranking</a:t>
            </a:r>
            <a:endParaRPr sz="1800">
              <a:solidFill>
                <a:srgbClr val="101E38"/>
              </a:solidFill>
              <a:latin typeface="Montserrat"/>
              <a:ea typeface="Montserrat"/>
              <a:cs typeface="Montserrat"/>
              <a:sym typeface="Montserrat"/>
            </a:endParaRPr>
          </a:p>
        </p:txBody>
      </p:sp>
      <p:sp>
        <p:nvSpPr>
          <p:cNvPr id="100" name="Google Shape;100;g2e2f080ab6e_0_18"/>
          <p:cNvSpPr/>
          <p:nvPr/>
        </p:nvSpPr>
        <p:spPr>
          <a:xfrm>
            <a:off x="8422975" y="4232525"/>
            <a:ext cx="2854800" cy="2261700"/>
          </a:xfrm>
          <a:prstGeom prst="roundRect">
            <a:avLst>
              <a:gd name="adj" fmla="val 5959"/>
            </a:avLst>
          </a:prstGeom>
          <a:noFill/>
          <a:ln w="28575" cap="flat" cmpd="sng">
            <a:solidFill>
              <a:srgbClr val="EEEEF7"/>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30000"/>
              </a:lnSpc>
              <a:spcBef>
                <a:spcPts val="0"/>
              </a:spcBef>
              <a:spcAft>
                <a:spcPts val="0"/>
              </a:spcAft>
              <a:buNone/>
            </a:pPr>
            <a:r>
              <a:rPr lang="en-US" sz="2400" b="1" i="0" u="none" strike="noStrike" cap="none" dirty="0">
                <a:solidFill>
                  <a:srgbClr val="101E38"/>
                </a:solidFill>
                <a:latin typeface="Montserrat"/>
                <a:ea typeface="Montserrat"/>
                <a:cs typeface="Montserrat"/>
                <a:sym typeface="Montserrat"/>
              </a:rPr>
              <a:t>Answer</a:t>
            </a:r>
            <a:endParaRPr sz="2400" b="1" i="0" u="none" strike="noStrike" cap="none" dirty="0">
              <a:solidFill>
                <a:srgbClr val="101E38"/>
              </a:solidFill>
              <a:latin typeface="Montserrat"/>
              <a:ea typeface="Montserrat"/>
              <a:cs typeface="Montserrat"/>
              <a:sym typeface="Montserrat"/>
            </a:endParaRPr>
          </a:p>
          <a:p>
            <a:pPr marL="0" marR="0" lvl="0" indent="0" algn="ctr" rtl="0">
              <a:lnSpc>
                <a:spcPct val="130000"/>
              </a:lnSpc>
              <a:spcBef>
                <a:spcPts val="0"/>
              </a:spcBef>
              <a:spcAft>
                <a:spcPts val="0"/>
              </a:spcAft>
              <a:buNone/>
            </a:pPr>
            <a:endParaRPr sz="2400" b="1" dirty="0">
              <a:solidFill>
                <a:srgbClr val="101E38"/>
              </a:solidFill>
              <a:latin typeface="Montserrat"/>
              <a:ea typeface="Montserrat"/>
              <a:cs typeface="Montserrat"/>
              <a:sym typeface="Montserrat"/>
            </a:endParaRPr>
          </a:p>
          <a:p>
            <a:pPr marL="457200" lvl="0" indent="-368300" algn="l" rtl="0">
              <a:lnSpc>
                <a:spcPct val="130000"/>
              </a:lnSpc>
              <a:spcBef>
                <a:spcPts val="0"/>
              </a:spcBef>
              <a:spcAft>
                <a:spcPts val="0"/>
              </a:spcAft>
              <a:buClr>
                <a:srgbClr val="9C60FB"/>
              </a:buClr>
              <a:buSzPts val="2200"/>
              <a:buChar char="•"/>
            </a:pPr>
            <a:r>
              <a:rPr lang="en-US" sz="1800" dirty="0">
                <a:solidFill>
                  <a:srgbClr val="101E38"/>
                </a:solidFill>
                <a:latin typeface="Montserrat"/>
                <a:ea typeface="Montserrat"/>
                <a:cs typeface="Montserrat"/>
                <a:sym typeface="Montserrat"/>
              </a:rPr>
              <a:t>Single LLM Call with few shot &amp; instructions</a:t>
            </a:r>
            <a:endParaRPr sz="1800" dirty="0">
              <a:solidFill>
                <a:srgbClr val="101E38"/>
              </a:solidFill>
              <a:latin typeface="Montserrat"/>
              <a:ea typeface="Montserrat"/>
              <a:cs typeface="Montserrat"/>
              <a:sym typeface="Montserrat"/>
            </a:endParaRPr>
          </a:p>
        </p:txBody>
      </p:sp>
      <p:sp>
        <p:nvSpPr>
          <p:cNvPr id="101" name="Google Shape;101;g2e2f080ab6e_0_18"/>
          <p:cNvSpPr/>
          <p:nvPr/>
        </p:nvSpPr>
        <p:spPr>
          <a:xfrm>
            <a:off x="3995301" y="5188181"/>
            <a:ext cx="447000" cy="350400"/>
          </a:xfrm>
          <a:prstGeom prst="rightArrow">
            <a:avLst>
              <a:gd name="adj1" fmla="val 50000"/>
              <a:gd name="adj2" fmla="val 50000"/>
            </a:avLst>
          </a:prstGeom>
          <a:noFill/>
          <a:ln w="28575" cap="flat" cmpd="sng">
            <a:solidFill>
              <a:srgbClr val="0079FE"/>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30000"/>
              </a:lnSpc>
              <a:spcBef>
                <a:spcPts val="0"/>
              </a:spcBef>
              <a:spcAft>
                <a:spcPts val="0"/>
              </a:spcAft>
              <a:buNone/>
            </a:pPr>
            <a:endParaRPr sz="2000" b="1" i="0" u="none" strike="noStrike" cap="none">
              <a:solidFill>
                <a:srgbClr val="101E38"/>
              </a:solidFill>
              <a:latin typeface="Montserrat"/>
              <a:ea typeface="Montserrat"/>
              <a:cs typeface="Montserrat"/>
              <a:sym typeface="Montserrat"/>
            </a:endParaRPr>
          </a:p>
        </p:txBody>
      </p:sp>
      <p:sp>
        <p:nvSpPr>
          <p:cNvPr id="102" name="Google Shape;102;g2e2f080ab6e_0_18"/>
          <p:cNvSpPr/>
          <p:nvPr/>
        </p:nvSpPr>
        <p:spPr>
          <a:xfrm>
            <a:off x="7749687" y="5188181"/>
            <a:ext cx="447000" cy="350400"/>
          </a:xfrm>
          <a:prstGeom prst="rightArrow">
            <a:avLst>
              <a:gd name="adj1" fmla="val 50000"/>
              <a:gd name="adj2" fmla="val 50000"/>
            </a:avLst>
          </a:prstGeom>
          <a:noFill/>
          <a:ln w="28575" cap="flat" cmpd="sng">
            <a:solidFill>
              <a:srgbClr val="0079FE"/>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30000"/>
              </a:lnSpc>
              <a:spcBef>
                <a:spcPts val="0"/>
              </a:spcBef>
              <a:spcAft>
                <a:spcPts val="0"/>
              </a:spcAft>
              <a:buNone/>
            </a:pPr>
            <a:endParaRPr sz="2000" b="1" i="0" u="none" strike="noStrike" cap="none">
              <a:solidFill>
                <a:srgbClr val="101E3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e83237fca_0_17"/>
          <p:cNvSpPr txBox="1">
            <a:spLocks noGrp="1"/>
          </p:cNvSpPr>
          <p:nvPr>
            <p:ph type="title"/>
          </p:nvPr>
        </p:nvSpPr>
        <p:spPr>
          <a:xfrm>
            <a:off x="838200" y="399429"/>
            <a:ext cx="10515600" cy="760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30000"/>
              </a:lnSpc>
              <a:spcBef>
                <a:spcPts val="0"/>
              </a:spcBef>
              <a:spcAft>
                <a:spcPts val="0"/>
              </a:spcAft>
              <a:buSzPts val="1400"/>
              <a:buNone/>
            </a:pPr>
            <a:r>
              <a:rPr lang="en-US" dirty="0"/>
              <a:t>The Task</a:t>
            </a:r>
            <a:endParaRPr dirty="0"/>
          </a:p>
        </p:txBody>
      </p:sp>
      <p:sp>
        <p:nvSpPr>
          <p:cNvPr id="109" name="Google Shape;109;g2de83237fca_0_17"/>
          <p:cNvSpPr txBox="1">
            <a:spLocks noGrp="1"/>
          </p:cNvSpPr>
          <p:nvPr>
            <p:ph type="body" idx="1"/>
          </p:nvPr>
        </p:nvSpPr>
        <p:spPr>
          <a:xfrm>
            <a:off x="838200" y="1485238"/>
            <a:ext cx="10515600" cy="4758000"/>
          </a:xfrm>
          <a:prstGeom prst="rect">
            <a:avLst/>
          </a:prstGeom>
          <a:noFill/>
          <a:ln>
            <a:noFill/>
          </a:ln>
        </p:spPr>
        <p:txBody>
          <a:bodyPr spcFirstLastPara="1" wrap="square" lIns="91425" tIns="45700" rIns="91425" bIns="45700" anchor="t" anchorCtr="0">
            <a:normAutofit/>
          </a:bodyPr>
          <a:lstStyle/>
          <a:p>
            <a:pPr marL="457200" lvl="0" indent="-406400" algn="l" rtl="0">
              <a:lnSpc>
                <a:spcPct val="150000"/>
              </a:lnSpc>
              <a:spcBef>
                <a:spcPts val="1000"/>
              </a:spcBef>
              <a:spcAft>
                <a:spcPts val="0"/>
              </a:spcAft>
              <a:buSzPts val="2800"/>
              <a:buChar char="•"/>
            </a:pPr>
            <a:r>
              <a:rPr lang="en-US" dirty="0"/>
              <a:t>Curated evaluation set of ~80 samples which were </a:t>
            </a:r>
            <a:r>
              <a:rPr lang="en-US" u="sng" dirty="0"/>
              <a:t>manually annotated</a:t>
            </a:r>
            <a:r>
              <a:rPr lang="en-US" dirty="0"/>
              <a:t>. </a:t>
            </a:r>
            <a:endParaRPr dirty="0"/>
          </a:p>
          <a:p>
            <a:pPr marL="457200" lvl="0" indent="-406400" algn="l" rtl="0">
              <a:lnSpc>
                <a:spcPct val="150000"/>
              </a:lnSpc>
              <a:spcBef>
                <a:spcPts val="1000"/>
              </a:spcBef>
              <a:spcAft>
                <a:spcPts val="0"/>
              </a:spcAft>
              <a:buSzPts val="2800"/>
              <a:buChar char="•"/>
            </a:pPr>
            <a:r>
              <a:rPr lang="en-US" dirty="0"/>
              <a:t>Our goal is to develop an </a:t>
            </a:r>
            <a:r>
              <a:rPr lang="en-US" b="1" dirty="0"/>
              <a:t>automated evaluation pipeline</a:t>
            </a:r>
            <a:r>
              <a:rPr lang="en-US" dirty="0"/>
              <a:t>. </a:t>
            </a:r>
            <a:endParaRPr dirty="0"/>
          </a:p>
          <a:p>
            <a:pPr marL="457200" lvl="0" indent="-406400" algn="l" rtl="0">
              <a:lnSpc>
                <a:spcPct val="150000"/>
              </a:lnSpc>
              <a:spcBef>
                <a:spcPts val="1000"/>
              </a:spcBef>
              <a:spcAft>
                <a:spcPts val="0"/>
              </a:spcAft>
              <a:buSzPts val="2800"/>
              <a:buChar char="•"/>
            </a:pPr>
            <a:r>
              <a:rPr lang="en-US" dirty="0"/>
              <a:t>This pipeline would be used to evaluate future versions and production data.</a:t>
            </a:r>
            <a:endParaRPr dirty="0"/>
          </a:p>
        </p:txBody>
      </p:sp>
      <p:sp>
        <p:nvSpPr>
          <p:cNvPr id="110" name="Google Shape;110;g2de83237fca_0_17"/>
          <p:cNvSpPr txBox="1">
            <a:spLocks noGrp="1"/>
          </p:cNvSpPr>
          <p:nvPr>
            <p:ph type="sldNum" idx="12"/>
          </p:nvPr>
        </p:nvSpPr>
        <p:spPr>
          <a:xfrm>
            <a:off x="362243" y="6383434"/>
            <a:ext cx="429000" cy="393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dedc282355_0_1"/>
          <p:cNvSpPr txBox="1">
            <a:spLocks noGrp="1"/>
          </p:cNvSpPr>
          <p:nvPr>
            <p:ph type="title"/>
          </p:nvPr>
        </p:nvSpPr>
        <p:spPr>
          <a:xfrm>
            <a:off x="838200" y="399429"/>
            <a:ext cx="10515600" cy="760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Automated Evaluation Pipeline</a:t>
            </a:r>
            <a:endParaRPr dirty="0"/>
          </a:p>
        </p:txBody>
      </p:sp>
      <p:sp>
        <p:nvSpPr>
          <p:cNvPr id="127" name="Google Shape;127;g2dedc282355_0_1"/>
          <p:cNvSpPr txBox="1">
            <a:spLocks noGrp="1"/>
          </p:cNvSpPr>
          <p:nvPr>
            <p:ph type="sldNum" idx="12"/>
          </p:nvPr>
        </p:nvSpPr>
        <p:spPr>
          <a:xfrm>
            <a:off x="362243" y="6383434"/>
            <a:ext cx="4290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
        <p:nvSpPr>
          <p:cNvPr id="3" name="Text Placeholder 2">
            <a:extLst>
              <a:ext uri="{FF2B5EF4-FFF2-40B4-BE49-F238E27FC236}">
                <a16:creationId xmlns:a16="http://schemas.microsoft.com/office/drawing/2014/main" id="{1F32D406-2842-B1F2-B64E-6D064E9AA009}"/>
              </a:ext>
            </a:extLst>
          </p:cNvPr>
          <p:cNvSpPr>
            <a:spLocks noGrp="1"/>
          </p:cNvSpPr>
          <p:nvPr>
            <p:ph type="body" idx="1"/>
          </p:nvPr>
        </p:nvSpPr>
        <p:spPr/>
        <p:txBody>
          <a:bodyPr>
            <a:normAutofit/>
          </a:bodyPr>
          <a:lstStyle/>
          <a:p>
            <a:pPr>
              <a:buFont typeface="Arial" panose="020B0604020202020204" pitchFamily="34" charset="0"/>
              <a:buChar char="•"/>
            </a:pPr>
            <a:r>
              <a:rPr lang="en-US" dirty="0"/>
              <a:t>Code takes a sample (input, context, LLM output) and returns whether the output is correct.</a:t>
            </a:r>
          </a:p>
          <a:p>
            <a:pPr>
              <a:buFont typeface="Arial" panose="020B0604020202020204" pitchFamily="34" charset="0"/>
              <a:buChar char="•"/>
            </a:pPr>
            <a:r>
              <a:rPr lang="en-US" dirty="0"/>
              <a:t>With a representative test set, we can measure the LLM-based application performance.</a:t>
            </a:r>
          </a:p>
          <a:p>
            <a:pPr>
              <a:buFont typeface="Arial" panose="020B0604020202020204" pitchFamily="34" charset="0"/>
              <a:buChar char="•"/>
            </a:pPr>
            <a:r>
              <a:rPr lang="en-US" dirty="0"/>
              <a:t>Key questions:</a:t>
            </a:r>
          </a:p>
          <a:p>
            <a:pPr marL="742950" lvl="1" indent="-285750">
              <a:buFont typeface="Arial" panose="020B0604020202020204" pitchFamily="34" charset="0"/>
              <a:buChar char="•"/>
            </a:pPr>
            <a:r>
              <a:rPr lang="en-US" dirty="0"/>
              <a:t>What makes a good automated evaluation pipeline?</a:t>
            </a:r>
          </a:p>
          <a:p>
            <a:pPr marL="742950" lvl="1" indent="-285750">
              <a:buFont typeface="Arial" panose="020B0604020202020204" pitchFamily="34" charset="0"/>
              <a:buChar char="•"/>
            </a:pPr>
            <a:r>
              <a:rPr lang="en-US" dirty="0"/>
              <a:t>How do we define and measure success?</a:t>
            </a:r>
          </a:p>
        </p:txBody>
      </p:sp>
    </p:spTree>
    <p:extLst>
      <p:ext uri="{BB962C8B-B14F-4D97-AF65-F5344CB8AC3E}">
        <p14:creationId xmlns:p14="http://schemas.microsoft.com/office/powerpoint/2010/main" val="276502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de83237fca_0_24"/>
          <p:cNvSpPr txBox="1">
            <a:spLocks noGrp="1"/>
          </p:cNvSpPr>
          <p:nvPr>
            <p:ph type="title"/>
          </p:nvPr>
        </p:nvSpPr>
        <p:spPr>
          <a:xfrm>
            <a:off x="838200" y="399429"/>
            <a:ext cx="10515600" cy="760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30000"/>
              </a:lnSpc>
              <a:spcBef>
                <a:spcPts val="0"/>
              </a:spcBef>
              <a:spcAft>
                <a:spcPts val="0"/>
              </a:spcAft>
              <a:buSzPts val="1400"/>
              <a:buNone/>
            </a:pPr>
            <a:r>
              <a:rPr lang="en-US"/>
              <a:t>Step 1 - Define Evaluation Criteria</a:t>
            </a:r>
            <a:endParaRPr/>
          </a:p>
        </p:txBody>
      </p:sp>
      <p:sp>
        <p:nvSpPr>
          <p:cNvPr id="117" name="Google Shape;117;g2de83237fca_0_24"/>
          <p:cNvSpPr txBox="1">
            <a:spLocks noGrp="1"/>
          </p:cNvSpPr>
          <p:nvPr>
            <p:ph type="body" idx="1"/>
          </p:nvPr>
        </p:nvSpPr>
        <p:spPr>
          <a:xfrm>
            <a:off x="838200" y="1485238"/>
            <a:ext cx="10515600" cy="4758000"/>
          </a:xfrm>
          <a:prstGeom prst="rect">
            <a:avLst/>
          </a:prstGeom>
          <a:noFill/>
          <a:ln>
            <a:noFill/>
          </a:ln>
        </p:spPr>
        <p:txBody>
          <a:bodyPr spcFirstLastPara="1" wrap="square" lIns="91425" tIns="45700" rIns="91425" bIns="45700" anchor="t" anchorCtr="0">
            <a:normAutofit/>
          </a:bodyPr>
          <a:lstStyle/>
          <a:p>
            <a:pPr marL="457200" lvl="0" indent="-406400" algn="l" rtl="0">
              <a:lnSpc>
                <a:spcPct val="150000"/>
              </a:lnSpc>
              <a:spcBef>
                <a:spcPts val="1000"/>
              </a:spcBef>
              <a:spcAft>
                <a:spcPts val="0"/>
              </a:spcAft>
              <a:buSzPts val="2800"/>
              <a:buChar char="•"/>
            </a:pPr>
            <a:r>
              <a:rPr lang="en-US" dirty="0"/>
              <a:t>What could make an answer problematic or incorrect?</a:t>
            </a:r>
            <a:endParaRPr dirty="0"/>
          </a:p>
          <a:p>
            <a:pPr marL="457200" lvl="0" indent="-406400" algn="l" rtl="0">
              <a:lnSpc>
                <a:spcPct val="150000"/>
              </a:lnSpc>
              <a:spcBef>
                <a:spcPts val="1000"/>
              </a:spcBef>
              <a:spcAft>
                <a:spcPts val="0"/>
              </a:spcAft>
              <a:buSzPts val="2800"/>
              <a:buChar char="•"/>
            </a:pPr>
            <a:r>
              <a:rPr lang="en-US" dirty="0"/>
              <a:t>Review the data. Focus on annotation reasoning.</a:t>
            </a:r>
            <a:endParaRPr dirty="0"/>
          </a:p>
          <a:p>
            <a:pPr marL="457200" lvl="0" indent="-406400" algn="l" rtl="0">
              <a:lnSpc>
                <a:spcPct val="150000"/>
              </a:lnSpc>
              <a:spcBef>
                <a:spcPts val="0"/>
              </a:spcBef>
              <a:spcAft>
                <a:spcPts val="0"/>
              </a:spcAft>
              <a:buSzPts val="2800"/>
              <a:buChar char="•"/>
            </a:pPr>
            <a:r>
              <a:rPr lang="en-US" dirty="0"/>
              <a:t>Come up with few top criteria.</a:t>
            </a:r>
            <a:endParaRPr dirty="0"/>
          </a:p>
        </p:txBody>
      </p:sp>
      <p:sp>
        <p:nvSpPr>
          <p:cNvPr id="118" name="Google Shape;118;g2de83237fca_0_24"/>
          <p:cNvSpPr txBox="1">
            <a:spLocks noGrp="1"/>
          </p:cNvSpPr>
          <p:nvPr>
            <p:ph type="sldNum" idx="12"/>
          </p:nvPr>
        </p:nvSpPr>
        <p:spPr>
          <a:xfrm>
            <a:off x="362243" y="6383434"/>
            <a:ext cx="429000" cy="393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19" name="Google Shape;119;g2de83237fca_0_24" descr="Opposite words with accept and refuse"/>
          <p:cNvPicPr preferRelativeResize="0"/>
          <p:nvPr/>
        </p:nvPicPr>
        <p:blipFill rotWithShape="1">
          <a:blip r:embed="rId3">
            <a:alphaModFix/>
          </a:blip>
          <a:srcRect/>
          <a:stretch/>
        </p:blipFill>
        <p:spPr>
          <a:xfrm>
            <a:off x="4863400" y="3916374"/>
            <a:ext cx="2465208" cy="2059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A230-22F8-7FA0-6E45-91FEBA6CE934}"/>
              </a:ext>
            </a:extLst>
          </p:cNvPr>
          <p:cNvSpPr>
            <a:spLocks noGrp="1"/>
          </p:cNvSpPr>
          <p:nvPr>
            <p:ph type="title"/>
          </p:nvPr>
        </p:nvSpPr>
        <p:spPr/>
        <p:txBody>
          <a:bodyPr>
            <a:normAutofit fontScale="90000"/>
          </a:bodyPr>
          <a:lstStyle/>
          <a:p>
            <a:r>
              <a:rPr lang="en-IL" dirty="0"/>
              <a:t>Step 1 - Automatic Analysis</a:t>
            </a:r>
          </a:p>
        </p:txBody>
      </p:sp>
      <p:sp>
        <p:nvSpPr>
          <p:cNvPr id="4" name="Slide Number Placeholder 3">
            <a:extLst>
              <a:ext uri="{FF2B5EF4-FFF2-40B4-BE49-F238E27FC236}">
                <a16:creationId xmlns:a16="http://schemas.microsoft.com/office/drawing/2014/main" id="{6B23310D-59E6-14A5-0038-ED788EC8A3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7FA75826-E1C9-BBD5-7033-A5B1262AE44F}"/>
              </a:ext>
            </a:extLst>
          </p:cNvPr>
          <p:cNvPicPr>
            <a:picLocks noChangeAspect="1"/>
          </p:cNvPicPr>
          <p:nvPr/>
        </p:nvPicPr>
        <p:blipFill>
          <a:blip r:embed="rId2"/>
          <a:stretch>
            <a:fillRect/>
          </a:stretch>
        </p:blipFill>
        <p:spPr>
          <a:xfrm>
            <a:off x="255472" y="1292166"/>
            <a:ext cx="11777946" cy="3594727"/>
          </a:xfrm>
          <a:prstGeom prst="rect">
            <a:avLst/>
          </a:prstGeom>
        </p:spPr>
      </p:pic>
      <p:sp>
        <p:nvSpPr>
          <p:cNvPr id="6" name="Google Shape;117;g2de83237fca_0_24">
            <a:extLst>
              <a:ext uri="{FF2B5EF4-FFF2-40B4-BE49-F238E27FC236}">
                <a16:creationId xmlns:a16="http://schemas.microsoft.com/office/drawing/2014/main" id="{6F8CC37F-5380-E79D-A60B-3885A7262641}"/>
              </a:ext>
            </a:extLst>
          </p:cNvPr>
          <p:cNvSpPr txBox="1">
            <a:spLocks noGrp="1"/>
          </p:cNvSpPr>
          <p:nvPr>
            <p:ph type="body" idx="1"/>
          </p:nvPr>
        </p:nvSpPr>
        <p:spPr>
          <a:xfrm>
            <a:off x="838200" y="4941392"/>
            <a:ext cx="10515600" cy="1301845"/>
          </a:xfrm>
          <a:prstGeom prst="rect">
            <a:avLst/>
          </a:prstGeom>
          <a:noFill/>
          <a:ln>
            <a:noFill/>
          </a:ln>
        </p:spPr>
        <p:txBody>
          <a:bodyPr spcFirstLastPara="1" wrap="square" lIns="91425" tIns="45700" rIns="91425" bIns="45700" anchor="t" anchorCtr="0">
            <a:normAutofit fontScale="92500" lnSpcReduction="10000"/>
          </a:bodyPr>
          <a:lstStyle/>
          <a:p>
            <a:pPr marL="50800" lvl="0" indent="0" algn="l" rtl="0">
              <a:lnSpc>
                <a:spcPct val="130000"/>
              </a:lnSpc>
              <a:spcBef>
                <a:spcPts val="1000"/>
              </a:spcBef>
              <a:spcAft>
                <a:spcPts val="0"/>
              </a:spcAft>
              <a:buSzPts val="2800"/>
              <a:buNone/>
            </a:pPr>
            <a:r>
              <a:rPr lang="en-US" dirty="0"/>
              <a:t>Would focus on the following criteria:</a:t>
            </a:r>
          </a:p>
          <a:p>
            <a:pPr marL="457200" lvl="0" indent="-406400" algn="l" rtl="0">
              <a:lnSpc>
                <a:spcPct val="130000"/>
              </a:lnSpc>
              <a:spcBef>
                <a:spcPts val="1000"/>
              </a:spcBef>
              <a:spcAft>
                <a:spcPts val="0"/>
              </a:spcAft>
              <a:buSzPts val="2800"/>
              <a:buChar char="•"/>
            </a:pPr>
            <a:r>
              <a:rPr lang="en-US" dirty="0"/>
              <a:t>Completeness, Relevance, Hallucinations, Contradictions</a:t>
            </a:r>
            <a:endParaRPr dirty="0"/>
          </a:p>
        </p:txBody>
      </p:sp>
    </p:spTree>
    <p:extLst>
      <p:ext uri="{BB962C8B-B14F-4D97-AF65-F5344CB8AC3E}">
        <p14:creationId xmlns:p14="http://schemas.microsoft.com/office/powerpoint/2010/main" val="199239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dedc282355_0_1"/>
          <p:cNvSpPr txBox="1">
            <a:spLocks noGrp="1"/>
          </p:cNvSpPr>
          <p:nvPr>
            <p:ph type="title"/>
          </p:nvPr>
        </p:nvSpPr>
        <p:spPr>
          <a:xfrm>
            <a:off x="838200" y="399429"/>
            <a:ext cx="10515600" cy="760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Step 2 - Implement Key Basic Properties</a:t>
            </a:r>
            <a:endParaRPr dirty="0"/>
          </a:p>
        </p:txBody>
      </p:sp>
      <p:sp>
        <p:nvSpPr>
          <p:cNvPr id="126" name="Google Shape;126;g2dedc282355_0_1"/>
          <p:cNvSpPr txBox="1">
            <a:spLocks noGrp="1"/>
          </p:cNvSpPr>
          <p:nvPr>
            <p:ph type="body" idx="1"/>
          </p:nvPr>
        </p:nvSpPr>
        <p:spPr>
          <a:xfrm>
            <a:off x="838200" y="1866694"/>
            <a:ext cx="10515600" cy="4516739"/>
          </a:xfrm>
          <a:prstGeom prst="rect">
            <a:avLst/>
          </a:prstGeom>
        </p:spPr>
        <p:txBody>
          <a:bodyPr spcFirstLastPara="1" wrap="square" lIns="91425" tIns="45700" rIns="91425" bIns="45700" anchor="t" anchorCtr="0">
            <a:normAutofit lnSpcReduction="10000"/>
          </a:bodyPr>
          <a:lstStyle/>
          <a:p>
            <a:pPr marL="457200" lvl="0" indent="-406400" algn="l" rtl="0">
              <a:spcBef>
                <a:spcPts val="1000"/>
              </a:spcBef>
              <a:spcAft>
                <a:spcPts val="0"/>
              </a:spcAft>
              <a:buSzPts val="2800"/>
              <a:buChar char="•"/>
            </a:pPr>
            <a:r>
              <a:rPr lang="en-US" u="sng" dirty="0">
                <a:solidFill>
                  <a:srgbClr val="5617B7"/>
                </a:solidFill>
                <a:hlinkClick r:id="rId3">
                  <a:extLst>
                    <a:ext uri="{A12FA001-AC4F-418D-AE19-62706E023703}">
                      <ahyp:hlinkClr xmlns:ahyp="http://schemas.microsoft.com/office/drawing/2018/hyperlinkcolor" val="tx"/>
                    </a:ext>
                  </a:extLst>
                </a:hlinkClick>
              </a:rPr>
              <a:t>Completeness</a:t>
            </a:r>
            <a:endParaRPr dirty="0"/>
          </a:p>
          <a:p>
            <a:pPr marL="914400" lvl="1" indent="-381000" algn="l" rtl="0">
              <a:spcBef>
                <a:spcPts val="0"/>
              </a:spcBef>
              <a:spcAft>
                <a:spcPts val="0"/>
              </a:spcAft>
              <a:buSzPts val="2400"/>
              <a:buChar char="•"/>
            </a:pPr>
            <a:r>
              <a:rPr lang="en-US" dirty="0"/>
              <a:t>Does the output provide a complete solution?</a:t>
            </a:r>
            <a:br>
              <a:rPr lang="en-US" dirty="0"/>
            </a:br>
            <a:endParaRPr dirty="0"/>
          </a:p>
          <a:p>
            <a:pPr marL="457200" lvl="0" indent="-406400" algn="l" rtl="0">
              <a:spcBef>
                <a:spcPts val="0"/>
              </a:spcBef>
              <a:spcAft>
                <a:spcPts val="0"/>
              </a:spcAft>
              <a:buSzPts val="2800"/>
              <a:buChar char="•"/>
            </a:pPr>
            <a:r>
              <a:rPr lang="en-US" u="sng" dirty="0">
                <a:solidFill>
                  <a:schemeClr val="hlink"/>
                </a:solidFill>
              </a:rPr>
              <a:t>Relevance</a:t>
            </a:r>
            <a:r>
              <a:rPr lang="en-US" dirty="0"/>
              <a:t> </a:t>
            </a:r>
            <a:endParaRPr dirty="0"/>
          </a:p>
          <a:p>
            <a:pPr marL="914400" lvl="1" indent="-381000" algn="l" rtl="0">
              <a:spcBef>
                <a:spcPts val="0"/>
              </a:spcBef>
              <a:spcAft>
                <a:spcPts val="0"/>
              </a:spcAft>
              <a:buSzPts val="2400"/>
              <a:buChar char="•"/>
            </a:pPr>
            <a:r>
              <a:rPr lang="en-US" dirty="0"/>
              <a:t>Does the output directly address the user question?</a:t>
            </a:r>
          </a:p>
          <a:p>
            <a:pPr marL="533400" lvl="1" indent="0" algn="l" rtl="0">
              <a:spcBef>
                <a:spcPts val="0"/>
              </a:spcBef>
              <a:spcAft>
                <a:spcPts val="0"/>
              </a:spcAft>
              <a:buSzPts val="2400"/>
              <a:buNone/>
            </a:pPr>
            <a:endParaRPr lang="en-US" dirty="0"/>
          </a:p>
          <a:p>
            <a:pPr marL="50800" lvl="0" indent="0" algn="l" rtl="0">
              <a:spcBef>
                <a:spcPts val="1000"/>
              </a:spcBef>
              <a:spcAft>
                <a:spcPts val="0"/>
              </a:spcAft>
              <a:buSzPts val="2800"/>
              <a:buNone/>
            </a:pPr>
            <a:r>
              <a:rPr lang="en-US" dirty="0">
                <a:solidFill>
                  <a:schemeClr val="tx1"/>
                </a:solidFill>
              </a:rPr>
              <a:t>Select a relevant metric (and data) to measure.</a:t>
            </a:r>
          </a:p>
          <a:p>
            <a:pPr marL="50800" lvl="0" indent="0" algn="l" rtl="0">
              <a:spcBef>
                <a:spcPts val="1000"/>
              </a:spcBef>
              <a:spcAft>
                <a:spcPts val="0"/>
              </a:spcAft>
              <a:buSzPts val="2800"/>
              <a:buNone/>
            </a:pPr>
            <a:r>
              <a:rPr lang="en-US" dirty="0">
                <a:solidFill>
                  <a:schemeClr val="tx1"/>
                </a:solidFill>
              </a:rPr>
              <a:t>Start with a base-line and improve from it.</a:t>
            </a:r>
            <a:endParaRPr lang="en-US" dirty="0">
              <a:solidFill>
                <a:schemeClr val="tx1"/>
              </a:solidFill>
              <a:hlinkClick r:id="rId3">
                <a:extLst>
                  <a:ext uri="{A12FA001-AC4F-418D-AE19-62706E023703}">
                    <ahyp:hlinkClr xmlns:ahyp="http://schemas.microsoft.com/office/drawing/2018/hyperlinkcolor" val="tx"/>
                  </a:ext>
                </a:extLst>
              </a:hlinkClick>
            </a:endParaRPr>
          </a:p>
          <a:p>
            <a:pPr marL="533400" lvl="1" indent="0" algn="l" rtl="0">
              <a:spcBef>
                <a:spcPts val="0"/>
              </a:spcBef>
              <a:spcAft>
                <a:spcPts val="0"/>
              </a:spcAft>
              <a:buSzPts val="2400"/>
              <a:buNone/>
            </a:pPr>
            <a:endParaRPr lang="en-US" dirty="0"/>
          </a:p>
        </p:txBody>
      </p:sp>
      <p:sp>
        <p:nvSpPr>
          <p:cNvPr id="127" name="Google Shape;127;g2dedc282355_0_1"/>
          <p:cNvSpPr txBox="1">
            <a:spLocks noGrp="1"/>
          </p:cNvSpPr>
          <p:nvPr>
            <p:ph type="sldNum" idx="12"/>
          </p:nvPr>
        </p:nvSpPr>
        <p:spPr>
          <a:xfrm>
            <a:off x="362243" y="6383434"/>
            <a:ext cx="4290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e2f080ab6e_0_1"/>
          <p:cNvSpPr txBox="1">
            <a:spLocks noGrp="1"/>
          </p:cNvSpPr>
          <p:nvPr>
            <p:ph type="title"/>
          </p:nvPr>
        </p:nvSpPr>
        <p:spPr>
          <a:xfrm>
            <a:off x="838200" y="399429"/>
            <a:ext cx="10515600" cy="760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Step 2 - Completeness Solution</a:t>
            </a:r>
            <a:endParaRPr dirty="0"/>
          </a:p>
        </p:txBody>
      </p:sp>
      <p:sp>
        <p:nvSpPr>
          <p:cNvPr id="134" name="Google Shape;134;g2e2f080ab6e_0_1"/>
          <p:cNvSpPr txBox="1">
            <a:spLocks noGrp="1"/>
          </p:cNvSpPr>
          <p:nvPr>
            <p:ph type="sldNum" idx="12"/>
          </p:nvPr>
        </p:nvSpPr>
        <p:spPr>
          <a:xfrm>
            <a:off x="362243" y="6383434"/>
            <a:ext cx="4290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2" name="Google Shape;117;g2de83237fca_0_24">
            <a:extLst>
              <a:ext uri="{FF2B5EF4-FFF2-40B4-BE49-F238E27FC236}">
                <a16:creationId xmlns:a16="http://schemas.microsoft.com/office/drawing/2014/main" id="{2114BDD7-B60E-5C96-5FB1-A33BD99FED63}"/>
              </a:ext>
            </a:extLst>
          </p:cNvPr>
          <p:cNvSpPr txBox="1">
            <a:spLocks noGrp="1"/>
          </p:cNvSpPr>
          <p:nvPr>
            <p:ph type="body" idx="1"/>
          </p:nvPr>
        </p:nvSpPr>
        <p:spPr>
          <a:xfrm>
            <a:off x="838200" y="1485238"/>
            <a:ext cx="10515600" cy="4758000"/>
          </a:xfrm>
          <a:prstGeom prst="rect">
            <a:avLst/>
          </a:prstGeom>
          <a:noFill/>
          <a:ln>
            <a:noFill/>
          </a:ln>
        </p:spPr>
        <p:txBody>
          <a:bodyPr spcFirstLastPara="1" wrap="square" lIns="91425" tIns="45700" rIns="91425" bIns="45700" anchor="t" anchorCtr="0">
            <a:normAutofit/>
          </a:bodyPr>
          <a:lstStyle/>
          <a:p>
            <a:pPr marL="457200" lvl="0" indent="-406400" algn="l" rtl="0">
              <a:lnSpc>
                <a:spcPct val="130000"/>
              </a:lnSpc>
              <a:spcBef>
                <a:spcPts val="1000"/>
              </a:spcBef>
              <a:spcAft>
                <a:spcPts val="0"/>
              </a:spcAft>
              <a:buSzPts val="2800"/>
              <a:buChar char="•"/>
            </a:pPr>
            <a:r>
              <a:rPr lang="en-US" dirty="0"/>
              <a:t>Use a subset for evaluating! </a:t>
            </a:r>
          </a:p>
          <a:p>
            <a:pPr lvl="1" indent="-406400">
              <a:spcBef>
                <a:spcPts val="1000"/>
              </a:spcBef>
              <a:buSzPts val="2800"/>
            </a:pPr>
            <a:r>
              <a:rPr lang="en-US" dirty="0"/>
              <a:t>Samples marked as bad due to completeness, good samples.</a:t>
            </a:r>
          </a:p>
          <a:p>
            <a:r>
              <a:rPr lang="en-US" dirty="0"/>
              <a:t>Start with a naïve solution with a well defined metric you aim to maximize – ROC AUC.</a:t>
            </a:r>
          </a:p>
          <a:p>
            <a:r>
              <a:rPr lang="en-US" dirty="0"/>
              <a:t>Iteratively improve.</a:t>
            </a:r>
          </a:p>
          <a:p>
            <a:pPr lvl="1"/>
            <a:r>
              <a:rPr lang="en-US" dirty="0">
                <a:hlinkClick r:id="rId3"/>
              </a:rPr>
              <a:t>OpenAI Cookbook</a:t>
            </a:r>
            <a:endParaRPr lang="en-US" dirty="0"/>
          </a:p>
          <a:p>
            <a:pPr lvl="1"/>
            <a:r>
              <a:rPr lang="en-US" dirty="0"/>
              <a:t>Multi step process / Multiple judges</a:t>
            </a: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e2f080ab6e_0_9"/>
          <p:cNvSpPr txBox="1">
            <a:spLocks noGrp="1"/>
          </p:cNvSpPr>
          <p:nvPr>
            <p:ph type="title"/>
          </p:nvPr>
        </p:nvSpPr>
        <p:spPr>
          <a:xfrm>
            <a:off x="838200" y="399429"/>
            <a:ext cx="10515600" cy="760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Step 2 - Completeness Solution</a:t>
            </a:r>
            <a:endParaRPr dirty="0"/>
          </a:p>
        </p:txBody>
      </p:sp>
      <p:sp>
        <p:nvSpPr>
          <p:cNvPr id="142" name="Google Shape;142;g2e2f080ab6e_0_9"/>
          <p:cNvSpPr txBox="1">
            <a:spLocks noGrp="1"/>
          </p:cNvSpPr>
          <p:nvPr>
            <p:ph type="sldNum" idx="12"/>
          </p:nvPr>
        </p:nvSpPr>
        <p:spPr>
          <a:xfrm>
            <a:off x="362243" y="6383434"/>
            <a:ext cx="4290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5" name="Picture 4">
            <a:extLst>
              <a:ext uri="{FF2B5EF4-FFF2-40B4-BE49-F238E27FC236}">
                <a16:creationId xmlns:a16="http://schemas.microsoft.com/office/drawing/2014/main" id="{AE675035-6BEB-A4C2-EEAF-156198431791}"/>
              </a:ext>
            </a:extLst>
          </p:cNvPr>
          <p:cNvPicPr>
            <a:picLocks noChangeAspect="1"/>
          </p:cNvPicPr>
          <p:nvPr/>
        </p:nvPicPr>
        <p:blipFill>
          <a:blip r:embed="rId3"/>
          <a:stretch>
            <a:fillRect/>
          </a:stretch>
        </p:blipFill>
        <p:spPr>
          <a:xfrm>
            <a:off x="917312" y="1279491"/>
            <a:ext cx="10357375" cy="5103943"/>
          </a:xfrm>
          <a:prstGeom prst="rect">
            <a:avLst/>
          </a:prstGeom>
        </p:spPr>
      </p:pic>
    </p:spTree>
  </p:cSld>
  <p:clrMapOvr>
    <a:masterClrMapping/>
  </p:clrMapOvr>
</p:sld>
</file>

<file path=ppt/theme/theme1.xml><?xml version="1.0" encoding="utf-8"?>
<a:theme xmlns:a="http://schemas.openxmlformats.org/drawingml/2006/main" name="211125 Deepchecks Template">
  <a:themeElements>
    <a:clrScheme name="Custom 2">
      <a:dk1>
        <a:srgbClr val="101E38"/>
      </a:dk1>
      <a:lt1>
        <a:srgbClr val="FFFFFF"/>
      </a:lt1>
      <a:dk2>
        <a:srgbClr val="F3F4F7"/>
      </a:dk2>
      <a:lt2>
        <a:srgbClr val="93A4AD"/>
      </a:lt2>
      <a:accent1>
        <a:srgbClr val="9C60FB"/>
      </a:accent1>
      <a:accent2>
        <a:srgbClr val="0079FE"/>
      </a:accent2>
      <a:accent3>
        <a:srgbClr val="F4F4F4"/>
      </a:accent3>
      <a:accent4>
        <a:srgbClr val="5617B7"/>
      </a:accent4>
      <a:accent5>
        <a:srgbClr val="6BA5FC"/>
      </a:accent5>
      <a:accent6>
        <a:srgbClr val="591461"/>
      </a:accent6>
      <a:hlink>
        <a:srgbClr val="5617B7"/>
      </a:hlink>
      <a:folHlink>
        <a:srgbClr val="B17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2642</TotalTime>
  <Words>631</Words>
  <Application>Microsoft Macintosh PowerPoint</Application>
  <PresentationFormat>Widescreen</PresentationFormat>
  <Paragraphs>101</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Manrope</vt:lpstr>
      <vt:lpstr>Montserrat</vt:lpstr>
      <vt:lpstr>Arial</vt:lpstr>
      <vt:lpstr>Plus Jakarta Sans ExtraBold</vt:lpstr>
      <vt:lpstr>Libre Franklin Medium</vt:lpstr>
      <vt:lpstr>211125 Deepchecks Template</vt:lpstr>
      <vt:lpstr>Evaluation of RAG-Based Applications Workshop</vt:lpstr>
      <vt:lpstr>The Use Case</vt:lpstr>
      <vt:lpstr>The Task</vt:lpstr>
      <vt:lpstr>Automated Evaluation Pipeline</vt:lpstr>
      <vt:lpstr>Step 1 - Define Evaluation Criteria</vt:lpstr>
      <vt:lpstr>Step 1 - Automatic Analysis</vt:lpstr>
      <vt:lpstr>Step 2 - Implement Key Basic Properties</vt:lpstr>
      <vt:lpstr>Step 2 - Completeness Solution</vt:lpstr>
      <vt:lpstr>Step 2 - Completeness Solution</vt:lpstr>
      <vt:lpstr>Step 3 - Grounded in Context (Hallucinations)</vt:lpstr>
      <vt:lpstr>Step 3 - Grounded in Context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RAG-Based Applications Workshop</dc:title>
  <dc:creator>Shir Chorev</dc:creator>
  <cp:lastModifiedBy>Nadav Barak</cp:lastModifiedBy>
  <cp:revision>7</cp:revision>
  <dcterms:created xsi:type="dcterms:W3CDTF">2023-03-02T08:22:51Z</dcterms:created>
  <dcterms:modified xsi:type="dcterms:W3CDTF">2025-04-21T10:46:37Z</dcterms:modified>
</cp:coreProperties>
</file>