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129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99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60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1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23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96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81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092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06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03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0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04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56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19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4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33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6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478AF1-CBC6-48E4-8F5D-6BDE44029D4C}" type="datetimeFigureOut">
              <a:rPr lang="he-IL" smtClean="0"/>
              <a:t>ט"ז/אדר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936DC-4C82-4625-9EC7-4B318DB2A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373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c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516BE-00F7-2B7C-4F33-B4EE4310CB75}"/>
              </a:ext>
            </a:extLst>
          </p:cNvPr>
          <p:cNvSpPr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Infinity Maze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44D60-4981-A80D-3D7A-40ECF3462D45}"/>
              </a:ext>
            </a:extLst>
          </p:cNvPr>
          <p:cNvSpPr/>
          <p:nvPr/>
        </p:nvSpPr>
        <p:spPr>
          <a:xfrm>
            <a:off x="179293" y="1446550"/>
            <a:ext cx="6625416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Made By: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SemiBold" pitchFamily="2" charset="0"/>
              </a:rPr>
              <a:t>Nadav Bitran Numa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SemiBold" pitchFamily="2" charset="0"/>
              </a:rPr>
              <a:t>Avichai Gal Or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Course: 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SemiBold" pitchFamily="2" charset="0"/>
              </a:rPr>
              <a:t>Programming in the internet environment</a:t>
            </a:r>
          </a:p>
          <a:p>
            <a:pPr marL="342900" indent="-342900">
              <a:buFontTx/>
              <a:buChar char="-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Lecturer: 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SemiBold" pitchFamily="2" charset="0"/>
              </a:rPr>
              <a:t>Nissim Brami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SemiBold" pitchFamily="2" charset="0"/>
            </a:endParaRPr>
          </a:p>
          <a:p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SemiBold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4DF592-5FDF-2C22-BAB0-40EC0BC5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6" y="1236524"/>
            <a:ext cx="5566584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516BE-00F7-2B7C-4F33-B4EE4310CB75}"/>
              </a:ext>
            </a:extLst>
          </p:cNvPr>
          <p:cNvSpPr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About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1B36A-0F7E-E9DE-AA50-0B3113982651}"/>
              </a:ext>
            </a:extLst>
          </p:cNvPr>
          <p:cNvSpPr/>
          <p:nvPr/>
        </p:nvSpPr>
        <p:spPr>
          <a:xfrm>
            <a:off x="2449604" y="1383796"/>
            <a:ext cx="7292790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0" dirty="0">
                <a:solidFill>
                  <a:srgbClr val="ECECEC"/>
                </a:solidFill>
                <a:effectLst/>
                <a:latin typeface="Dosis ExtraBold" pitchFamily="2" charset="0"/>
              </a:rPr>
              <a:t>Project Overview:</a:t>
            </a:r>
            <a:endParaRPr lang="en-US" sz="2800" dirty="0">
              <a:solidFill>
                <a:srgbClr val="ECECEC"/>
              </a:solidFill>
              <a:latin typeface="Söhne"/>
            </a:endParaRPr>
          </a:p>
          <a:p>
            <a:pPr algn="l"/>
            <a:endParaRPr lang="en-US" sz="28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Embark on an exciting maze game where users   can explore an endless array of generated perfect mazes.</a:t>
            </a:r>
          </a:p>
          <a:p>
            <a:pPr algn="l"/>
            <a:endParaRPr lang="en-US" sz="2800" dirty="0">
              <a:solidFill>
                <a:srgbClr val="ECECEC"/>
              </a:solidFill>
              <a:latin typeface="Söhne"/>
            </a:endParaRPr>
          </a:p>
          <a:p>
            <a:pPr algn="l"/>
            <a:endParaRPr lang="en-US" sz="2800" dirty="0">
              <a:solidFill>
                <a:srgbClr val="ECECEC"/>
              </a:solidFill>
              <a:latin typeface="Söhne"/>
            </a:endParaRPr>
          </a:p>
          <a:p>
            <a:pPr algn="l"/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Compete for top spots on the leaderboards as you navigate through mazes of various sizes and difficulties. </a:t>
            </a:r>
          </a:p>
          <a:p>
            <a:pPr algn="l"/>
            <a:endParaRPr lang="en-US" sz="28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rgbClr val="ECECEC"/>
              </a:solidFill>
              <a:latin typeface="Söhne"/>
            </a:endParaRPr>
          </a:p>
          <a:p>
            <a:endParaRPr lang="en-US" sz="2400" cap="none" spc="0" dirty="0">
              <a:ln w="0"/>
              <a:solidFill>
                <a:srgbClr val="E6EDF3"/>
              </a:solidFill>
              <a:latin typeface="-apple-system"/>
            </a:endParaRPr>
          </a:p>
          <a:p>
            <a:endParaRPr lang="en-US" sz="2400" dirty="0">
              <a:ln w="0"/>
              <a:solidFill>
                <a:srgbClr val="E6EDF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SemiBold" pitchFamily="2" charset="0"/>
            </a:endParaRPr>
          </a:p>
          <a:p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1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516BE-00F7-2B7C-4F33-B4EE4310CB75}"/>
              </a:ext>
            </a:extLst>
          </p:cNvPr>
          <p:cNvSpPr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More In Depth…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1B36A-0F7E-E9DE-AA50-0B3113982651}"/>
              </a:ext>
            </a:extLst>
          </p:cNvPr>
          <p:cNvSpPr/>
          <p:nvPr/>
        </p:nvSpPr>
        <p:spPr>
          <a:xfrm>
            <a:off x="2494426" y="1078995"/>
            <a:ext cx="7366751" cy="83407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i="0" dirty="0">
              <a:solidFill>
                <a:srgbClr val="ECECEC"/>
              </a:solidFill>
              <a:effectLst/>
              <a:latin typeface="Dosis ExtraBold" pitchFamily="2" charset="0"/>
            </a:endParaRPr>
          </a:p>
          <a:p>
            <a:pPr algn="ctr"/>
            <a:r>
              <a:rPr lang="en-US" sz="2800" b="0" i="0" dirty="0">
                <a:solidFill>
                  <a:srgbClr val="ECECEC"/>
                </a:solidFill>
                <a:effectLst/>
                <a:latin typeface="Dosis ExtraBold" pitchFamily="2" charset="0"/>
              </a:rPr>
              <a:t>What is Perfect Maze?</a:t>
            </a:r>
          </a:p>
          <a:p>
            <a:pPr algn="ctr"/>
            <a:r>
              <a:rPr lang="en-US" sz="2800" b="0" i="0" dirty="0">
                <a:effectLst/>
                <a:latin typeface="Google Sans"/>
              </a:rPr>
              <a:t> </a:t>
            </a:r>
            <a:r>
              <a:rPr lang="en-US" sz="2800" b="0" i="0" dirty="0">
                <a:effectLst/>
                <a:latin typeface="Dosis SemiBold" pitchFamily="2" charset="0"/>
              </a:rPr>
              <a:t>”A </a:t>
            </a:r>
            <a:r>
              <a:rPr lang="en-US" sz="2800" dirty="0">
                <a:latin typeface="Dosis SemiBold" pitchFamily="2" charset="0"/>
              </a:rPr>
              <a:t>perfect maze is a </a:t>
            </a:r>
            <a:r>
              <a:rPr lang="en-US" sz="2800" b="0" i="0" dirty="0">
                <a:effectLst/>
                <a:latin typeface="Dosis SemiBold" pitchFamily="2" charset="0"/>
              </a:rPr>
              <a:t>maze where every point is reachable and where there is only one single path from one point in the maze to any other point” (Michael </a:t>
            </a:r>
            <a:r>
              <a:rPr lang="en-US" sz="2800" b="0" i="0" dirty="0" err="1">
                <a:effectLst/>
                <a:latin typeface="Dosis SemiBold" pitchFamily="2" charset="0"/>
              </a:rPr>
              <a:t>Krimgen</a:t>
            </a:r>
            <a:r>
              <a:rPr lang="en-US" sz="2800" dirty="0">
                <a:latin typeface="Dosis SemiBold" pitchFamily="2" charset="0"/>
              </a:rPr>
              <a:t>, from </a:t>
            </a:r>
            <a:r>
              <a:rPr lang="en-US" sz="2800" dirty="0" err="1">
                <a:latin typeface="Dosis SemiBold" pitchFamily="2" charset="0"/>
                <a:hlinkClick r:id="rId2"/>
              </a:rPr>
              <a:t>Baeldung</a:t>
            </a:r>
            <a:r>
              <a:rPr lang="en-US" sz="2800" b="0" i="0" dirty="0">
                <a:effectLst/>
                <a:latin typeface="Dosis SemiBold" pitchFamily="2" charset="0"/>
              </a:rPr>
              <a:t>)</a:t>
            </a:r>
            <a:endParaRPr lang="en-US" sz="2800" b="0" i="0" dirty="0">
              <a:solidFill>
                <a:srgbClr val="ECECEC"/>
              </a:solidFill>
              <a:effectLst/>
              <a:latin typeface="Dosis SemiBold" pitchFamily="2" charset="0"/>
            </a:endParaRPr>
          </a:p>
          <a:p>
            <a:pPr algn="ctr"/>
            <a:endParaRPr lang="en-US" sz="2800" b="0" i="0" dirty="0">
              <a:solidFill>
                <a:srgbClr val="ECECEC"/>
              </a:solidFill>
              <a:effectLst/>
              <a:latin typeface="Dosis ExtraBold" pitchFamily="2" charset="0"/>
            </a:endParaRPr>
          </a:p>
          <a:p>
            <a:pPr algn="ctr"/>
            <a:endParaRPr lang="en-US" sz="2800" b="0" i="0" dirty="0">
              <a:solidFill>
                <a:srgbClr val="ECECEC"/>
              </a:solidFill>
              <a:effectLst/>
              <a:latin typeface="Dosis ExtraBold" pitchFamily="2" charset="0"/>
            </a:endParaRPr>
          </a:p>
          <a:p>
            <a:pPr algn="ctr"/>
            <a:r>
              <a:rPr lang="en-US" sz="2800" b="0" i="0" dirty="0">
                <a:solidFill>
                  <a:srgbClr val="ECECEC"/>
                </a:solidFill>
                <a:effectLst/>
                <a:latin typeface="Dosis ExtraBold" pitchFamily="2" charset="0"/>
              </a:rPr>
              <a:t>How the mazes are generated?</a:t>
            </a:r>
          </a:p>
          <a:p>
            <a:pPr algn="ctr"/>
            <a:r>
              <a:rPr lang="en-US" sz="2800" b="0" i="0" dirty="0">
                <a:solidFill>
                  <a:srgbClr val="ECECEC"/>
                </a:solidFill>
                <a:effectLst/>
                <a:latin typeface="Dosis ExtraBold" pitchFamily="2" charset="0"/>
              </a:rPr>
              <a:t> 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Dosis SemiBold" pitchFamily="2" charset="0"/>
              </a:rPr>
              <a:t>The mazes are generated with BFS and DFS shortest path algorithms inside our server</a:t>
            </a:r>
          </a:p>
          <a:p>
            <a:pPr algn="ctr"/>
            <a:endParaRPr lang="en-US" sz="2800" dirty="0">
              <a:solidFill>
                <a:srgbClr val="ECECEC"/>
              </a:solidFill>
              <a:latin typeface="Dosis SemiBold" pitchFamily="2" charset="0"/>
            </a:endParaRPr>
          </a:p>
          <a:p>
            <a:pPr algn="ctr"/>
            <a:endParaRPr lang="en-US" sz="2800" b="0" i="0" dirty="0">
              <a:solidFill>
                <a:srgbClr val="ECECEC"/>
              </a:solidFill>
              <a:effectLst/>
              <a:latin typeface="Dosis ExtraBold" pitchFamily="2" charset="0"/>
            </a:endParaRP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rgbClr val="ECECEC"/>
              </a:solidFill>
              <a:latin typeface="Söhne"/>
            </a:endParaRPr>
          </a:p>
          <a:p>
            <a:endParaRPr lang="en-US" sz="2400" cap="none" spc="0" dirty="0">
              <a:ln w="0"/>
              <a:solidFill>
                <a:srgbClr val="E6EDF3"/>
              </a:solidFill>
              <a:latin typeface="-apple-system"/>
            </a:endParaRPr>
          </a:p>
          <a:p>
            <a:endParaRPr lang="en-US" sz="2400" dirty="0">
              <a:ln w="0"/>
              <a:solidFill>
                <a:srgbClr val="E6EDF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ExtraBold" pitchFamily="2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SemiBold" pitchFamily="2" charset="0"/>
            </a:endParaRPr>
          </a:p>
          <a:p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516BE-00F7-2B7C-4F33-B4EE4310CB75}"/>
              </a:ext>
            </a:extLst>
          </p:cNvPr>
          <p:cNvSpPr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 ExtraBold" pitchFamily="2" charset="0"/>
              </a:rPr>
              <a:t>Project 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281DDA-E057-8E85-E2D9-363B06601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140"/>
            <a:ext cx="12192000" cy="55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</TotalTime>
  <Words>135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-apple-system</vt:lpstr>
      <vt:lpstr>Calisto MT</vt:lpstr>
      <vt:lpstr>Dosis ExtraBold</vt:lpstr>
      <vt:lpstr>Dosis SemiBold</vt:lpstr>
      <vt:lpstr>Google Sans</vt:lpstr>
      <vt:lpstr>Söhne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Bitran</dc:creator>
  <cp:lastModifiedBy>Nadav Bitran</cp:lastModifiedBy>
  <cp:revision>2</cp:revision>
  <dcterms:created xsi:type="dcterms:W3CDTF">2024-03-26T16:24:15Z</dcterms:created>
  <dcterms:modified xsi:type="dcterms:W3CDTF">2024-03-26T17:13:53Z</dcterms:modified>
</cp:coreProperties>
</file>