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11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68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1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5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63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12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6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86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AD81-B108-4E86-A2D9-35126C2CAE6C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2726-54F4-42BF-B62E-A98D247BB3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31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rate is very 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28,629 unique users used application insights in October, 2015</a:t>
            </a:r>
          </a:p>
          <a:p>
            <a:r>
              <a:rPr lang="en-US" dirty="0"/>
              <a:t>Average number of sessions per user is 3.43</a:t>
            </a:r>
            <a:endParaRPr lang="he-IL" dirty="0"/>
          </a:p>
          <a:p>
            <a:r>
              <a:rPr lang="en-US" dirty="0"/>
              <a:t>79.5% of the unique users are using the site 3 times or less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7566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duration for users that visited the site more then 3 times is significantly higher than those who visited 3 times or less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982643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Average </a:t>
            </a:r>
            <a:r>
              <a:rPr lang="en-US"/>
              <a:t>duration per </a:t>
            </a:r>
            <a:r>
              <a:rPr lang="en-US" dirty="0"/>
              <a:t>session</a:t>
            </a:r>
          </a:p>
          <a:p>
            <a:pPr lvl="1"/>
            <a:r>
              <a:rPr lang="en-US" dirty="0"/>
              <a:t>Calculated using Welch's t-test (p-value below 0.001)</a:t>
            </a:r>
          </a:p>
          <a:p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49" y="3001818"/>
            <a:ext cx="5300262" cy="3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Retention rate is very low</vt:lpstr>
      <vt:lpstr>Session duration for users that visited the site more then 3 times is significantly higher than those who visited 3 times or 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Shkiller</dc:creator>
  <cp:lastModifiedBy>Lior Shkiller</cp:lastModifiedBy>
  <cp:revision>17</cp:revision>
  <dcterms:created xsi:type="dcterms:W3CDTF">2016-05-30T08:22:37Z</dcterms:created>
  <dcterms:modified xsi:type="dcterms:W3CDTF">2016-05-30T14:11:13Z</dcterms:modified>
</cp:coreProperties>
</file>