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DE7596-2FEC-42B5-958D-5FED8E62B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8BF9C8F-90D4-4DD8-9472-08E8DC05D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A26ED17-6D81-49FB-912D-113B28EF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24DB-EA94-47ED-ADF9-A1E33E4DD307}" type="datetimeFigureOut">
              <a:rPr lang="he-IL" smtClean="0"/>
              <a:t>כ"ד/טבת/תש"פ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B9C1B9-53ED-4492-BF0B-769539FB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3287E0-CE81-42BA-BB1E-A710BA6E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C9F-F221-4777-B8AE-F8ABE31CEE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991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0014BC-F9B0-435F-B30C-89822054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542D72C-9980-4944-AD15-62F86AFB8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B1C98D-A7B3-45FF-A44E-0962327F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24DB-EA94-47ED-ADF9-A1E33E4DD307}" type="datetimeFigureOut">
              <a:rPr lang="he-IL" smtClean="0"/>
              <a:t>כ"ד/טבת/תש"פ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677F34-A8C7-4CFB-9246-0DF61E82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0198238-A4EB-4632-AAD4-528AE400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C9F-F221-4777-B8AE-F8ABE31CEE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8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62C8E36-DD9A-4414-AF3C-20B1D8D83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3F3B4B-7391-4961-AE7E-E1D8E4F48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14AC17-6DB1-424A-856E-84798931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24DB-EA94-47ED-ADF9-A1E33E4DD307}" type="datetimeFigureOut">
              <a:rPr lang="he-IL" smtClean="0"/>
              <a:t>כ"ד/טבת/תש"פ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0C4D2F-AB93-4C75-80DA-35ACFE26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902CAEB-2975-4AF6-8512-4B172882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C9F-F221-4777-B8AE-F8ABE31CEE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29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FE1959-CB3D-4FE6-BFC4-101A5990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C75FF7-D5ED-41A4-8C3C-F705314E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2D598E-452B-452E-B0D1-F669CFF3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24DB-EA94-47ED-ADF9-A1E33E4DD307}" type="datetimeFigureOut">
              <a:rPr lang="he-IL" smtClean="0"/>
              <a:t>כ"ד/טבת/תש"פ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A9440D1-60DB-40C1-9FD6-B8B1DE01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7E3936-9075-4888-8A71-87D974B8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C9F-F221-4777-B8AE-F8ABE31CEE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228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A859DD-BD27-416D-9214-4AD809BC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BBECE47-97AC-4D93-94F6-3D657347E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7FB147-7A52-4200-8998-5205A57C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24DB-EA94-47ED-ADF9-A1E33E4DD307}" type="datetimeFigureOut">
              <a:rPr lang="he-IL" smtClean="0"/>
              <a:t>כ"ד/טבת/תש"פ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36620C-D6E1-492F-BAF4-D2142A90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DD763D-58DB-413B-9833-C2351873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C9F-F221-4777-B8AE-F8ABE31CEE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805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FF57BE-E49B-4337-8FF7-25875714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8C1917-7D89-42EE-AA45-F2882320E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AE685FD-5926-4122-AC68-E802AB786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6E1C508-4B6D-4A8B-8ABB-BD59901C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24DB-EA94-47ED-ADF9-A1E33E4DD307}" type="datetimeFigureOut">
              <a:rPr lang="he-IL" smtClean="0"/>
              <a:t>כ"ד/טבת/תש"פ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08AA68B-BC25-474A-9177-AE170861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C6B01F6-656E-47BF-AD59-0EA038D2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C9F-F221-4777-B8AE-F8ABE31CEE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32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E54CAB-E6D9-4216-954C-3D5E13B8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02660D5-E83F-4ABD-B028-AF755660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908909C-89CA-4F12-997A-991FF90B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CF2CA76-752B-4DB3-9484-5438066F6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72572B7-774D-490B-9F23-F065B7FD0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945F2FA-A5B2-4AAA-B6CD-1DFCB128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24DB-EA94-47ED-ADF9-A1E33E4DD307}" type="datetimeFigureOut">
              <a:rPr lang="he-IL" smtClean="0"/>
              <a:t>כ"ד/טבת/תש"פ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BAD7B2C-4550-4E16-A2DA-EF9D9151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7E0694B-FFA5-4822-8DC6-217A310B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C9F-F221-4777-B8AE-F8ABE31CEE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9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7F3BEE-1249-47A2-A3DC-7577B357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180BFE9-DC2D-40C4-8059-DF4B7386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24DB-EA94-47ED-ADF9-A1E33E4DD307}" type="datetimeFigureOut">
              <a:rPr lang="he-IL" smtClean="0"/>
              <a:t>כ"ד/טבת/תש"פ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7F0FEBA-A5E6-4EAE-AFD7-3582C20E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E329F42-3EBF-4463-8C19-D06A3AF4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C9F-F221-4777-B8AE-F8ABE31CEE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33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3F9E9B5-AEBF-415C-BA0A-3F83E6C8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24DB-EA94-47ED-ADF9-A1E33E4DD307}" type="datetimeFigureOut">
              <a:rPr lang="he-IL" smtClean="0"/>
              <a:t>כ"ד/טבת/תש"פ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475F48A-6FE4-4F8C-86F9-E1CADE30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161906A-EE2E-4891-86BC-6531E0E9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C9F-F221-4777-B8AE-F8ABE31CEE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796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72F5DB-3708-462E-BB6A-F5A3D0EC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E8E205-6076-44FE-8F81-0DC00C94F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7843988-93A9-4F3A-8E77-259D72CB4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87C0BD4-F82A-4158-8F27-331C8F88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24DB-EA94-47ED-ADF9-A1E33E4DD307}" type="datetimeFigureOut">
              <a:rPr lang="he-IL" smtClean="0"/>
              <a:t>כ"ד/טבת/תש"פ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0D44314-43CF-4311-8BAA-3022E8D3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A7C106D-9D64-4AC9-AA38-1B18BD26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C9F-F221-4777-B8AE-F8ABE31CEE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895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073BB1-3363-4CCF-88AB-12937FAE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A9068D6-8BE0-4119-A45C-1E7CB08E7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6F7BA5D-4348-4E30-969A-6C0931251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59721E-E334-4679-9F2C-B2A5E036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24DB-EA94-47ED-ADF9-A1E33E4DD307}" type="datetimeFigureOut">
              <a:rPr lang="he-IL" smtClean="0"/>
              <a:t>כ"ד/טבת/תש"פ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9431EF8-8DE1-4CFA-940E-BC838DF4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BF49118-4879-4127-ABDF-5D7AD30B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C9F-F221-4777-B8AE-F8ABE31CEE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970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7256DC4-66EE-4C7B-9AE5-34A8C9B3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0A9B5B5-1E83-4158-BECB-8D68D4207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1DA3EC-316C-4C1E-AC00-57C29164A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24DB-EA94-47ED-ADF9-A1E33E4DD307}" type="datetimeFigureOut">
              <a:rPr lang="he-IL" smtClean="0"/>
              <a:t>כ"ד/טבת/תש"פ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23F0F1-21C9-49EF-A7CD-C52F48433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5023FDC-8F70-4F3F-A9E1-F9F94CBF3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D8C9F-F221-4777-B8AE-F8ABE31CEEB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038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D0F1F877-715E-4FE7-930D-9A8A5D6D68F9}"/>
              </a:ext>
            </a:extLst>
          </p:cNvPr>
          <p:cNvSpPr/>
          <p:nvPr/>
        </p:nvSpPr>
        <p:spPr>
          <a:xfrm>
            <a:off x="5285636" y="687779"/>
            <a:ext cx="2435375" cy="6444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400" dirty="0">
                <a:solidFill>
                  <a:srgbClr val="002060"/>
                </a:solidFill>
              </a:rPr>
              <a:t>יש </a:t>
            </a:r>
            <a:r>
              <a:rPr lang="en-US" sz="2400" dirty="0">
                <a:solidFill>
                  <a:srgbClr val="002060"/>
                </a:solidFill>
              </a:rPr>
              <a:t>IPhone</a:t>
            </a:r>
            <a:r>
              <a:rPr lang="he-IL" sz="24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6" name="Rounded Rectangle 21">
            <a:extLst>
              <a:ext uri="{FF2B5EF4-FFF2-40B4-BE49-F238E27FC236}">
                <a16:creationId xmlns:a16="http://schemas.microsoft.com/office/drawing/2014/main" id="{061280F2-EF1C-47A2-8344-9959394AAD83}"/>
              </a:ext>
            </a:extLst>
          </p:cNvPr>
          <p:cNvSpPr/>
          <p:nvPr/>
        </p:nvSpPr>
        <p:spPr>
          <a:xfrm>
            <a:off x="7865606" y="1917469"/>
            <a:ext cx="2435375" cy="6444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400" b="1" dirty="0">
                <a:solidFill>
                  <a:srgbClr val="FF0000"/>
                </a:solidFill>
              </a:rPr>
              <a:t>אין אינסטגרם</a:t>
            </a:r>
          </a:p>
        </p:txBody>
      </p:sp>
      <p:sp>
        <p:nvSpPr>
          <p:cNvPr id="7" name="Rounded Rectangle 21">
            <a:extLst>
              <a:ext uri="{FF2B5EF4-FFF2-40B4-BE49-F238E27FC236}">
                <a16:creationId xmlns:a16="http://schemas.microsoft.com/office/drawing/2014/main" id="{E37D089B-044A-4EAF-AAE5-D308B027ADAA}"/>
              </a:ext>
            </a:extLst>
          </p:cNvPr>
          <p:cNvSpPr/>
          <p:nvPr/>
        </p:nvSpPr>
        <p:spPr>
          <a:xfrm>
            <a:off x="3002406" y="1917469"/>
            <a:ext cx="2435375" cy="6444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400" dirty="0">
                <a:solidFill>
                  <a:srgbClr val="002060"/>
                </a:solidFill>
              </a:rPr>
              <a:t>מעל גיל 20?</a:t>
            </a:r>
          </a:p>
        </p:txBody>
      </p:sp>
      <p:sp>
        <p:nvSpPr>
          <p:cNvPr id="8" name="Rounded Rectangle 21">
            <a:extLst>
              <a:ext uri="{FF2B5EF4-FFF2-40B4-BE49-F238E27FC236}">
                <a16:creationId xmlns:a16="http://schemas.microsoft.com/office/drawing/2014/main" id="{B26CDF10-2350-46D7-8442-634C56619584}"/>
              </a:ext>
            </a:extLst>
          </p:cNvPr>
          <p:cNvSpPr/>
          <p:nvPr/>
        </p:nvSpPr>
        <p:spPr>
          <a:xfrm>
            <a:off x="1396538" y="3270267"/>
            <a:ext cx="2435375" cy="6444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400" b="1" dirty="0">
                <a:solidFill>
                  <a:schemeClr val="accent6"/>
                </a:solidFill>
              </a:rPr>
              <a:t>יש אינסטגרם</a:t>
            </a:r>
          </a:p>
        </p:txBody>
      </p:sp>
      <p:sp>
        <p:nvSpPr>
          <p:cNvPr id="9" name="Rounded Rectangle 21">
            <a:extLst>
              <a:ext uri="{FF2B5EF4-FFF2-40B4-BE49-F238E27FC236}">
                <a16:creationId xmlns:a16="http://schemas.microsoft.com/office/drawing/2014/main" id="{7BDBB661-BDFF-484B-8F29-90DF6F856552}"/>
              </a:ext>
            </a:extLst>
          </p:cNvPr>
          <p:cNvSpPr/>
          <p:nvPr/>
        </p:nvSpPr>
        <p:spPr>
          <a:xfrm>
            <a:off x="4566458" y="3270267"/>
            <a:ext cx="2435375" cy="6444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400" b="1" dirty="0">
                <a:solidFill>
                  <a:srgbClr val="FF0000"/>
                </a:solidFill>
              </a:rPr>
              <a:t>אין אינסטגרם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AB3A0F05-CE1F-45E1-8184-34343060643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503324" y="1332213"/>
            <a:ext cx="2579970" cy="58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AF1B2781-7D17-4619-86C5-A58499CB360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220094" y="2561903"/>
            <a:ext cx="1564052" cy="70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B9595D82-B612-46E7-B09C-265DF12D225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220094" y="1332213"/>
            <a:ext cx="2283230" cy="58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C77017BF-0A13-4CD1-B934-C79ADEE02D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614226" y="2561903"/>
            <a:ext cx="1605868" cy="70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1A7EB6A0-A1FB-4194-AB19-150D57AD85D8}"/>
              </a:ext>
            </a:extLst>
          </p:cNvPr>
          <p:cNvSpPr txBox="1"/>
          <p:nvPr/>
        </p:nvSpPr>
        <p:spPr>
          <a:xfrm>
            <a:off x="7981681" y="1332213"/>
            <a:ext cx="3481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כן</a:t>
            </a: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69CE8031-D30D-4C41-8D2E-282DBBE88F89}"/>
              </a:ext>
            </a:extLst>
          </p:cNvPr>
          <p:cNvSpPr txBox="1"/>
          <p:nvPr/>
        </p:nvSpPr>
        <p:spPr>
          <a:xfrm>
            <a:off x="5220014" y="2699661"/>
            <a:ext cx="4355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לא</a:t>
            </a: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CED138AB-1832-47ED-9085-6AF854B8E297}"/>
              </a:ext>
            </a:extLst>
          </p:cNvPr>
          <p:cNvSpPr txBox="1"/>
          <p:nvPr/>
        </p:nvSpPr>
        <p:spPr>
          <a:xfrm>
            <a:off x="2957949" y="2625833"/>
            <a:ext cx="4355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כן</a:t>
            </a: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75B47198-C2A4-4B37-8A8A-E0C9B809265A}"/>
              </a:ext>
            </a:extLst>
          </p:cNvPr>
          <p:cNvSpPr txBox="1"/>
          <p:nvPr/>
        </p:nvSpPr>
        <p:spPr>
          <a:xfrm>
            <a:off x="4861185" y="1317063"/>
            <a:ext cx="4355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לא</a:t>
            </a:r>
          </a:p>
        </p:txBody>
      </p:sp>
    </p:spTree>
    <p:extLst>
      <p:ext uri="{BB962C8B-B14F-4D97-AF65-F5344CB8AC3E}">
        <p14:creationId xmlns:p14="http://schemas.microsoft.com/office/powerpoint/2010/main" val="169246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1">
            <a:extLst>
              <a:ext uri="{FF2B5EF4-FFF2-40B4-BE49-F238E27FC236}">
                <a16:creationId xmlns:a16="http://schemas.microsoft.com/office/drawing/2014/main" id="{9FEB7B22-6C5E-4214-8B04-FD4F0DDBDDD1}"/>
              </a:ext>
            </a:extLst>
          </p:cNvPr>
          <p:cNvSpPr/>
          <p:nvPr/>
        </p:nvSpPr>
        <p:spPr>
          <a:xfrm>
            <a:off x="4254858" y="770906"/>
            <a:ext cx="2435375" cy="6444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400" dirty="0">
                <a:solidFill>
                  <a:srgbClr val="002060"/>
                </a:solidFill>
              </a:rPr>
              <a:t>יש פייסבוק?</a:t>
            </a:r>
          </a:p>
        </p:txBody>
      </p:sp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1DDA8FBB-00BA-4CF5-A346-FCB2D21D5BD9}"/>
              </a:ext>
            </a:extLst>
          </p:cNvPr>
          <p:cNvSpPr/>
          <p:nvPr/>
        </p:nvSpPr>
        <p:spPr>
          <a:xfrm>
            <a:off x="6834828" y="2000596"/>
            <a:ext cx="2435375" cy="6444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400" b="1" dirty="0">
                <a:solidFill>
                  <a:srgbClr val="FF0000"/>
                </a:solidFill>
              </a:rPr>
              <a:t>אין אינסטגרם</a:t>
            </a:r>
          </a:p>
        </p:txBody>
      </p:sp>
      <p:sp>
        <p:nvSpPr>
          <p:cNvPr id="6" name="Rounded Rectangle 21">
            <a:extLst>
              <a:ext uri="{FF2B5EF4-FFF2-40B4-BE49-F238E27FC236}">
                <a16:creationId xmlns:a16="http://schemas.microsoft.com/office/drawing/2014/main" id="{0ACD068A-3422-4C7D-A603-9F1C32040D85}"/>
              </a:ext>
            </a:extLst>
          </p:cNvPr>
          <p:cNvSpPr/>
          <p:nvPr/>
        </p:nvSpPr>
        <p:spPr>
          <a:xfrm>
            <a:off x="1971628" y="2000596"/>
            <a:ext cx="2435375" cy="6444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400" b="1" dirty="0">
                <a:solidFill>
                  <a:schemeClr val="accent6"/>
                </a:solidFill>
              </a:rPr>
              <a:t>יש אינסטגרם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C133207-0B31-41E0-81E2-3CC4DBC5D2F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472546" y="1415340"/>
            <a:ext cx="2579970" cy="58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2EE27430-41D4-423A-8086-9D73D7D9EA2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189316" y="1415340"/>
            <a:ext cx="2283230" cy="58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BDC933F-736D-49DD-B57E-9CF52B6DCB8B}"/>
              </a:ext>
            </a:extLst>
          </p:cNvPr>
          <p:cNvSpPr txBox="1"/>
          <p:nvPr/>
        </p:nvSpPr>
        <p:spPr>
          <a:xfrm>
            <a:off x="6877166" y="1415340"/>
            <a:ext cx="4219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לא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8E5085D0-2E08-4782-BFD5-F620418E53E5}"/>
              </a:ext>
            </a:extLst>
          </p:cNvPr>
          <p:cNvSpPr txBox="1"/>
          <p:nvPr/>
        </p:nvSpPr>
        <p:spPr>
          <a:xfrm>
            <a:off x="3830407" y="1400190"/>
            <a:ext cx="4355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כן</a:t>
            </a:r>
          </a:p>
        </p:txBody>
      </p:sp>
    </p:spTree>
    <p:extLst>
      <p:ext uri="{BB962C8B-B14F-4D97-AF65-F5344CB8AC3E}">
        <p14:creationId xmlns:p14="http://schemas.microsoft.com/office/powerpoint/2010/main" val="385165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1">
            <a:extLst>
              <a:ext uri="{FF2B5EF4-FFF2-40B4-BE49-F238E27FC236}">
                <a16:creationId xmlns:a16="http://schemas.microsoft.com/office/drawing/2014/main" id="{A9EC893B-6AA2-426B-A1A8-F020FF1E8A47}"/>
              </a:ext>
            </a:extLst>
          </p:cNvPr>
          <p:cNvSpPr/>
          <p:nvPr/>
        </p:nvSpPr>
        <p:spPr>
          <a:xfrm>
            <a:off x="3747782" y="164077"/>
            <a:ext cx="2435375" cy="6444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400" dirty="0">
                <a:solidFill>
                  <a:srgbClr val="002060"/>
                </a:solidFill>
              </a:rPr>
              <a:t>מעל גיל 30?</a:t>
            </a:r>
          </a:p>
        </p:txBody>
      </p:sp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55A7D76D-3981-416F-BCE9-BA9778D542B2}"/>
              </a:ext>
            </a:extLst>
          </p:cNvPr>
          <p:cNvSpPr/>
          <p:nvPr/>
        </p:nvSpPr>
        <p:spPr>
          <a:xfrm>
            <a:off x="2218494" y="1294015"/>
            <a:ext cx="2435375" cy="6444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400" b="1" dirty="0">
                <a:solidFill>
                  <a:schemeClr val="accent6"/>
                </a:solidFill>
              </a:rPr>
              <a:t>אוהב סודה</a:t>
            </a:r>
          </a:p>
        </p:txBody>
      </p:sp>
      <p:sp>
        <p:nvSpPr>
          <p:cNvPr id="6" name="Rounded Rectangle 21">
            <a:extLst>
              <a:ext uri="{FF2B5EF4-FFF2-40B4-BE49-F238E27FC236}">
                <a16:creationId xmlns:a16="http://schemas.microsoft.com/office/drawing/2014/main" id="{B0598583-5733-4585-95A9-3F52A5D35FBC}"/>
              </a:ext>
            </a:extLst>
          </p:cNvPr>
          <p:cNvSpPr/>
          <p:nvPr/>
        </p:nvSpPr>
        <p:spPr>
          <a:xfrm>
            <a:off x="5414358" y="1294015"/>
            <a:ext cx="2435375" cy="6444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400" dirty="0">
                <a:solidFill>
                  <a:srgbClr val="002060"/>
                </a:solidFill>
              </a:rPr>
              <a:t>לפחות 2 כפיות סוכר בקפה?</a:t>
            </a:r>
          </a:p>
        </p:txBody>
      </p:sp>
      <p:sp>
        <p:nvSpPr>
          <p:cNvPr id="7" name="Rounded Rectangle 21">
            <a:extLst>
              <a:ext uri="{FF2B5EF4-FFF2-40B4-BE49-F238E27FC236}">
                <a16:creationId xmlns:a16="http://schemas.microsoft.com/office/drawing/2014/main" id="{818E82F9-CAB1-4DB9-BE07-75B7EDF8BC61}"/>
              </a:ext>
            </a:extLst>
          </p:cNvPr>
          <p:cNvSpPr/>
          <p:nvPr/>
        </p:nvSpPr>
        <p:spPr>
          <a:xfrm>
            <a:off x="6996547" y="2485506"/>
            <a:ext cx="2435375" cy="6444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400" dirty="0">
                <a:solidFill>
                  <a:srgbClr val="002060"/>
                </a:solidFill>
              </a:rPr>
              <a:t>מעל גיל 20?</a:t>
            </a:r>
          </a:p>
        </p:txBody>
      </p:sp>
      <p:sp>
        <p:nvSpPr>
          <p:cNvPr id="8" name="Rounded Rectangle 21">
            <a:extLst>
              <a:ext uri="{FF2B5EF4-FFF2-40B4-BE49-F238E27FC236}">
                <a16:creationId xmlns:a16="http://schemas.microsoft.com/office/drawing/2014/main" id="{17F2BCA2-C435-467E-B814-0DB700010791}"/>
              </a:ext>
            </a:extLst>
          </p:cNvPr>
          <p:cNvSpPr/>
          <p:nvPr/>
        </p:nvSpPr>
        <p:spPr>
          <a:xfrm>
            <a:off x="3833934" y="2485506"/>
            <a:ext cx="2435375" cy="6444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400" b="1" dirty="0">
                <a:solidFill>
                  <a:srgbClr val="FF0000"/>
                </a:solidFill>
              </a:rPr>
              <a:t>לא אוהב סודה</a:t>
            </a:r>
          </a:p>
        </p:txBody>
      </p:sp>
      <p:sp>
        <p:nvSpPr>
          <p:cNvPr id="9" name="Rounded Rectangle 21">
            <a:extLst>
              <a:ext uri="{FF2B5EF4-FFF2-40B4-BE49-F238E27FC236}">
                <a16:creationId xmlns:a16="http://schemas.microsoft.com/office/drawing/2014/main" id="{B5A5EFD8-4B68-4376-9DA1-0261D686A2F6}"/>
              </a:ext>
            </a:extLst>
          </p:cNvPr>
          <p:cNvSpPr/>
          <p:nvPr/>
        </p:nvSpPr>
        <p:spPr>
          <a:xfrm>
            <a:off x="5778859" y="3676997"/>
            <a:ext cx="2435375" cy="6444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400" b="1" dirty="0">
                <a:solidFill>
                  <a:schemeClr val="accent6"/>
                </a:solidFill>
              </a:rPr>
              <a:t>אוהב סודה</a:t>
            </a:r>
          </a:p>
        </p:txBody>
      </p:sp>
      <p:sp>
        <p:nvSpPr>
          <p:cNvPr id="10" name="Rounded Rectangle 21">
            <a:extLst>
              <a:ext uri="{FF2B5EF4-FFF2-40B4-BE49-F238E27FC236}">
                <a16:creationId xmlns:a16="http://schemas.microsoft.com/office/drawing/2014/main" id="{04AF4C44-E385-40C3-BF24-4363671B92E0}"/>
              </a:ext>
            </a:extLst>
          </p:cNvPr>
          <p:cNvSpPr/>
          <p:nvPr/>
        </p:nvSpPr>
        <p:spPr>
          <a:xfrm>
            <a:off x="8724336" y="3676997"/>
            <a:ext cx="2435375" cy="6444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400" b="1" dirty="0">
                <a:solidFill>
                  <a:srgbClr val="FF0000"/>
                </a:solidFill>
              </a:rPr>
              <a:t>לא אוהב סודה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4A24EF14-C1A0-49B9-B672-1FDB4018426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436182" y="808511"/>
            <a:ext cx="1529288" cy="48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F66D9030-CC96-46B4-B91A-D0B86C71C0C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965470" y="808511"/>
            <a:ext cx="1666576" cy="48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FAC70822-D7ED-4CFC-8982-E25F3815E8C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632046" y="1938449"/>
            <a:ext cx="1582189" cy="54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3EA6FEB1-25C2-44D6-8950-CA8C2A0C98C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8214235" y="3129940"/>
            <a:ext cx="1727789" cy="54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435FAC96-279D-4BAC-B57A-8BF5ED73439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051622" y="1938449"/>
            <a:ext cx="1580424" cy="54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49A2F98E-E961-43E5-A1C3-3C5D402292D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6996547" y="3129940"/>
            <a:ext cx="1217688" cy="54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B95F3A80-42F0-4DC9-91D9-5A2F75BDB61E}"/>
              </a:ext>
            </a:extLst>
          </p:cNvPr>
          <p:cNvSpPr txBox="1"/>
          <p:nvPr/>
        </p:nvSpPr>
        <p:spPr>
          <a:xfrm>
            <a:off x="3747782" y="787132"/>
            <a:ext cx="3481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כן</a:t>
            </a: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1C818FD7-77C3-484A-8BD8-0E3F3A1D28BA}"/>
              </a:ext>
            </a:extLst>
          </p:cNvPr>
          <p:cNvSpPr txBox="1"/>
          <p:nvPr/>
        </p:nvSpPr>
        <p:spPr>
          <a:xfrm>
            <a:off x="7605391" y="1978623"/>
            <a:ext cx="3481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כן</a:t>
            </a: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F0D67C39-B51E-4E15-A1EE-7B8C94D76CB0}"/>
              </a:ext>
            </a:extLst>
          </p:cNvPr>
          <p:cNvSpPr txBox="1"/>
          <p:nvPr/>
        </p:nvSpPr>
        <p:spPr>
          <a:xfrm>
            <a:off x="7249053" y="3138253"/>
            <a:ext cx="3481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כן</a:t>
            </a: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3D196FF7-4440-465B-A3AC-51EA96E26DD0}"/>
              </a:ext>
            </a:extLst>
          </p:cNvPr>
          <p:cNvSpPr txBox="1"/>
          <p:nvPr/>
        </p:nvSpPr>
        <p:spPr>
          <a:xfrm>
            <a:off x="5847399" y="761396"/>
            <a:ext cx="4219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לא</a:t>
            </a: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AEE132FD-DD53-4E79-BC64-AE99E935D09D}"/>
              </a:ext>
            </a:extLst>
          </p:cNvPr>
          <p:cNvSpPr txBox="1"/>
          <p:nvPr/>
        </p:nvSpPr>
        <p:spPr>
          <a:xfrm>
            <a:off x="5349000" y="1978623"/>
            <a:ext cx="4219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לא</a:t>
            </a: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F2DBB90B-D6E6-4809-8564-7063C6F513B6}"/>
              </a:ext>
            </a:extLst>
          </p:cNvPr>
          <p:cNvSpPr txBox="1"/>
          <p:nvPr/>
        </p:nvSpPr>
        <p:spPr>
          <a:xfrm>
            <a:off x="9107561" y="3129940"/>
            <a:ext cx="4219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לא</a:t>
            </a:r>
          </a:p>
        </p:txBody>
      </p:sp>
    </p:spTree>
    <p:extLst>
      <p:ext uri="{BB962C8B-B14F-4D97-AF65-F5344CB8AC3E}">
        <p14:creationId xmlns:p14="http://schemas.microsoft.com/office/powerpoint/2010/main" val="20695397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56</Words>
  <Application>Microsoft Office PowerPoint</Application>
  <PresentationFormat>מסך רחב</PresentationFormat>
  <Paragraphs>27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nadavorzach@gmail.com</dc:creator>
  <cp:lastModifiedBy>nadavorzach@gmail.com</cp:lastModifiedBy>
  <cp:revision>7</cp:revision>
  <dcterms:created xsi:type="dcterms:W3CDTF">2020-01-17T10:28:57Z</dcterms:created>
  <dcterms:modified xsi:type="dcterms:W3CDTF">2020-01-21T07:51:44Z</dcterms:modified>
</cp:coreProperties>
</file>