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9" r:id="rId2"/>
    <p:sldId id="274" r:id="rId3"/>
    <p:sldId id="270" r:id="rId4"/>
    <p:sldId id="258" r:id="rId5"/>
    <p:sldId id="261" r:id="rId6"/>
    <p:sldId id="268" r:id="rId7"/>
    <p:sldId id="262" r:id="rId8"/>
    <p:sldId id="260" r:id="rId9"/>
    <p:sldId id="273" r:id="rId10"/>
    <p:sldId id="263" r:id="rId11"/>
    <p:sldId id="264" r:id="rId12"/>
    <p:sldId id="265" r:id="rId13"/>
    <p:sldId id="266" r:id="rId14"/>
    <p:sldId id="267" r:id="rId15"/>
    <p:sldId id="271" r:id="rId16"/>
    <p:sldId id="272" r:id="rId1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7"/>
    <p:restoredTop sz="94709"/>
  </p:normalViewPr>
  <p:slideViewPr>
    <p:cSldViewPr snapToGrid="0">
      <p:cViewPr>
        <p:scale>
          <a:sx n="148" d="100"/>
          <a:sy n="148" d="100"/>
        </p:scale>
        <p:origin x="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67721-E5FA-AD44-9EFD-0ECE90F908B5}" type="datetimeFigureOut">
              <a:rPr lang="en-IL" smtClean="0"/>
              <a:t>09/03/2025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E7CE3-6E8A-9D41-B7A0-FE4005C6CAE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414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תחתון – הגר</a:t>
            </a:r>
          </a:p>
          <a:p>
            <a:r>
              <a:rPr lang="he-IL" dirty="0"/>
              <a:t>עליון - נדב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E7CE3-6E8A-9D41-B7A0-FE4005C6CAE9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4247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הגר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E7CE3-6E8A-9D41-B7A0-FE4005C6CAE9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7683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נדב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E7CE3-6E8A-9D41-B7A0-FE4005C6CAE9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4759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he-IL" dirty="0"/>
              <a:t>נדב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E7CE3-6E8A-9D41-B7A0-FE4005C6CAE9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702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הגר	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E7CE3-6E8A-9D41-B7A0-FE4005C6CAE9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0853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הגר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E7CE3-6E8A-9D41-B7A0-FE4005C6CAE9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0000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הגר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E7CE3-6E8A-9D41-B7A0-FE4005C6CAE9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0724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הגר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E7CE3-6E8A-9D41-B7A0-FE4005C6CAE9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79764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נדב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E7CE3-6E8A-9D41-B7A0-FE4005C6CAE9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6938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3680F-5097-3F16-DF93-FE2BA9126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9AAD31-8D0F-02AA-F138-3BC3B4AB8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09D5BE-F0C8-49FF-248C-2B24E93C12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נדב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B84E3-657B-AE1B-EB88-38E64CFBF1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E7CE3-6E8A-9D41-B7A0-FE4005C6CAE9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3654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נדב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E7CE3-6E8A-9D41-B7A0-FE4005C6CAE9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8155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נדב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E7CE3-6E8A-9D41-B7A0-FE4005C6CAE9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063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47B3-7FC4-B978-1297-4E3F014E5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25C2B-A91F-6466-04A3-FD4C82B94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DFCBC-0F15-CE2D-39FD-6EF2475B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A878-BCED-BC44-906B-96761C94E9B3}" type="datetimeFigureOut">
              <a:rPr lang="en-IL" smtClean="0"/>
              <a:t>09/03/2025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5AF1C-8BD6-C526-06C2-C9D22B72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3F6E-9383-1F27-9F27-D9D16A2A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8335-5DE2-BC47-AD5D-25A4037B80F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966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7890-892C-7853-4E7B-BE2650A6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40FC5-8B53-763F-70CE-7950E83C5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A8EAC-5F25-921D-01BB-51846C44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A878-BCED-BC44-906B-96761C94E9B3}" type="datetimeFigureOut">
              <a:rPr lang="en-IL" smtClean="0"/>
              <a:t>09/03/2025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D141A-15A6-0A35-10EC-445E6A1E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8D735-FCF4-8AAB-FC93-1505A858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8335-5DE2-BC47-AD5D-25A4037B80F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882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B4C14-E6C8-990F-ACD9-1208C4F8A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D28D6-C8F5-6E52-356D-4CE4B6FEF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30E4D-6EE0-6076-7C80-30B26878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A878-BCED-BC44-906B-96761C94E9B3}" type="datetimeFigureOut">
              <a:rPr lang="en-IL" smtClean="0"/>
              <a:t>09/03/2025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9BA4C-2BA4-21F9-72E7-F174B31A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14DC4-5FC4-D460-7EAD-757F8EA9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8335-5DE2-BC47-AD5D-25A4037B80F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35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F560-AE7B-0225-BD33-059DC9A4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2DB76-ED5F-D515-DBF1-3C24D1A82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2B83C-4C01-3821-7560-02DA5E3B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A878-BCED-BC44-906B-96761C94E9B3}" type="datetimeFigureOut">
              <a:rPr lang="en-IL" smtClean="0"/>
              <a:t>09/03/2025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6C8E-9F4A-15EB-2301-D6F3C10E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75E05-E424-5C0F-F76C-08E0EEDE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8335-5DE2-BC47-AD5D-25A4037B80F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41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1458-D804-6C33-AE68-6657DA7E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CC69D-534C-DDA6-B7D1-EBB74ACD8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C2FC-2719-AF46-89D8-7E1DFD53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A878-BCED-BC44-906B-96761C94E9B3}" type="datetimeFigureOut">
              <a:rPr lang="en-IL" smtClean="0"/>
              <a:t>09/03/2025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92847-2150-E289-2FF6-9C90466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CF542-8FE6-1BEA-BF76-FDD1F9EE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8335-5DE2-BC47-AD5D-25A4037B80F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478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E38-D088-A41E-AD77-165B0826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40A17-3957-63DA-CCDC-ADDE33CE7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5C68C-236D-FCD9-0C44-CCF61FEFD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55DF3-ACB5-7740-A359-A595CA0A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A878-BCED-BC44-906B-96761C94E9B3}" type="datetimeFigureOut">
              <a:rPr lang="en-IL" smtClean="0"/>
              <a:t>09/03/2025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0E934-7DAA-0EE5-2273-C0AC0BA1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A2F5F-F833-BEAD-D647-69D733E9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8335-5DE2-BC47-AD5D-25A4037B80F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242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00BF-3809-BF28-4C21-7DB094A9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2D367-14A6-BC2C-9587-C486C0A3B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91257-D62F-C96B-D7CD-D6268FDA3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D3409B-2CA8-33AC-3459-99100B991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CC8C5-1B73-038F-EC54-71DC19EA2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DE411-C741-8CA5-DD75-F107C9D1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A878-BCED-BC44-906B-96761C94E9B3}" type="datetimeFigureOut">
              <a:rPr lang="en-IL" smtClean="0"/>
              <a:t>09/03/2025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BA1D21-A27D-7F38-2F60-AD8CF72C8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1CB3B-8703-1702-297C-93768AAD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8335-5DE2-BC47-AD5D-25A4037B80F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567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0269-743C-A7E2-2613-7493109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42B8C-2538-683F-C0F6-146F674E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A878-BCED-BC44-906B-96761C94E9B3}" type="datetimeFigureOut">
              <a:rPr lang="en-IL" smtClean="0"/>
              <a:t>09/03/2025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B40A2-CAC8-E0BC-A960-D825BE93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8EF4-9C3C-3FFA-2EC7-5FC9B14C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8335-5DE2-BC47-AD5D-25A4037B80F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250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7F2EB-34C7-0CB5-A617-89FF2123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A878-BCED-BC44-906B-96761C94E9B3}" type="datetimeFigureOut">
              <a:rPr lang="en-IL" smtClean="0"/>
              <a:t>09/03/2025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00CCF-F15C-2225-8026-CE42432A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F422A-0F85-D493-953E-AFFC5A3F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8335-5DE2-BC47-AD5D-25A4037B80F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832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B96D-14C7-0C49-3EE1-C6D46F38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695C-4818-9002-58E8-DF477112F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6CF34-4896-3B90-BAFF-2572EBE82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1C8D6-9756-05D3-7F30-2AD5DAD2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A878-BCED-BC44-906B-96761C94E9B3}" type="datetimeFigureOut">
              <a:rPr lang="en-IL" smtClean="0"/>
              <a:t>09/03/2025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5CAF3-7569-606E-F953-A9BF23AA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02E57-BC31-CB3D-4482-1559B601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8335-5DE2-BC47-AD5D-25A4037B80F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839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9A0F-2312-A1EF-3A29-DAC7B070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0A3BC-C8C3-3C0D-3A54-FB59E052A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31972-E87D-3DA4-750D-F8DD9B455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D38AC-9E09-C64C-5E3D-73DA0E8D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A878-BCED-BC44-906B-96761C94E9B3}" type="datetimeFigureOut">
              <a:rPr lang="en-IL" smtClean="0"/>
              <a:t>09/03/2025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65F2C-90FA-208B-4EBD-69C0CB14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AF215-8D5D-E179-7F73-C101EC6F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8335-5DE2-BC47-AD5D-25A4037B80F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191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F4857-1A49-7752-6766-C3B6E5EC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5B7C5-5F31-399D-8CB2-8089DC352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0874E-19B1-4E2E-9243-8AD407A83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F7A878-BCED-BC44-906B-96761C94E9B3}" type="datetimeFigureOut">
              <a:rPr lang="en-IL" smtClean="0"/>
              <a:t>09/03/2025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9A0CB-27B4-B792-8DE3-794EA8060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F1A46-06FF-D660-10EC-3C164997C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B8335-5DE2-BC47-AD5D-25A4037B80F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028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openxmlformats.org/officeDocument/2006/relationships/image" Target="../media/image16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6.jpe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Digital technology background. Digital data dots gray pattern pixel background">
            <a:extLst>
              <a:ext uri="{FF2B5EF4-FFF2-40B4-BE49-F238E27FC236}">
                <a16:creationId xmlns:a16="http://schemas.microsoft.com/office/drawing/2014/main" id="{8A609BF5-4FF0-8AD0-46A2-9858373D4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0"/>
            <a:ext cx="10363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EA88E2-3EE7-0EB5-6E44-4256F0EB3EF7}"/>
              </a:ext>
            </a:extLst>
          </p:cNvPr>
          <p:cNvSpPr txBox="1"/>
          <p:nvPr/>
        </p:nvSpPr>
        <p:spPr>
          <a:xfrm>
            <a:off x="9471379" y="6378222"/>
            <a:ext cx="2715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Applied Cryptography</a:t>
            </a:r>
            <a:endParaRPr lang="en-IL" sz="2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8E411-A826-BA02-65B8-92795724ECBB}"/>
              </a:ext>
            </a:extLst>
          </p:cNvPr>
          <p:cNvSpPr txBox="1"/>
          <p:nvPr/>
        </p:nvSpPr>
        <p:spPr>
          <a:xfrm>
            <a:off x="451555" y="763430"/>
            <a:ext cx="4933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Proofs of Retrievability</a:t>
            </a:r>
          </a:p>
          <a:p>
            <a:pPr algn="ctr"/>
            <a:r>
              <a:rPr lang="en-US" sz="3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36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PoR</a:t>
            </a:r>
            <a:r>
              <a:rPr lang="en-US" sz="3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717B8-D176-DB89-E8E0-A6D25D9975B8}"/>
              </a:ext>
            </a:extLst>
          </p:cNvPr>
          <p:cNvSpPr txBox="1"/>
          <p:nvPr/>
        </p:nvSpPr>
        <p:spPr>
          <a:xfrm>
            <a:off x="451555" y="5438098"/>
            <a:ext cx="2314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Nadav Shaked</a:t>
            </a:r>
          </a:p>
          <a:p>
            <a:r>
              <a:rPr lang="en-IL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Hagar Aloni</a:t>
            </a:r>
          </a:p>
          <a:p>
            <a:r>
              <a:rPr lang="en-IL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Yuval Terry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FE6203-B38A-FFF1-CF6A-210CDB8AF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350" y="3200400"/>
            <a:ext cx="1765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04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B79762-68FA-6BD7-64E1-E353FAEF4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943" y="1349040"/>
            <a:ext cx="7581227" cy="45935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CA52BE-5CBC-4C4D-735A-F5036B96B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023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9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60650-A9C7-BF0C-A857-AB97E80D8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1F276D-AAE6-D5A6-DB72-700C2DB85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943" y="1349040"/>
            <a:ext cx="7581227" cy="45935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8BBA98-B82F-8975-E519-AA9B8C09C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023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5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Digital technology background. Digital data dots gray pattern pixel background">
            <a:extLst>
              <a:ext uri="{FF2B5EF4-FFF2-40B4-BE49-F238E27FC236}">
                <a16:creationId xmlns:a16="http://schemas.microsoft.com/office/drawing/2014/main" id="{923228B2-2D4E-0F7F-D9A8-DC3D6E51E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22" y="10836"/>
            <a:ext cx="11325578" cy="684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Api server data icon outline vector. Gear hosting service 35018785 Vector  Art at Vecteezy">
            <a:extLst>
              <a:ext uri="{FF2B5EF4-FFF2-40B4-BE49-F238E27FC236}">
                <a16:creationId xmlns:a16="http://schemas.microsoft.com/office/drawing/2014/main" id="{37CFF19B-F561-82B5-98FD-FD925AAA6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595" y="2129773"/>
            <a:ext cx="3269292" cy="326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Repetitive Tasks Icons - Free SVG &amp; PNG Repetitive Tasks Images - Noun  Project">
            <a:extLst>
              <a:ext uri="{FF2B5EF4-FFF2-40B4-BE49-F238E27FC236}">
                <a16:creationId xmlns:a16="http://schemas.microsoft.com/office/drawing/2014/main" id="{63A34C8B-CDEE-9A12-6E55-F219059F9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063" y="519135"/>
            <a:ext cx="2086976" cy="208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ue cloud with black text&#10;&#10;AI-generated content may be incorrect.">
            <a:extLst>
              <a:ext uri="{FF2B5EF4-FFF2-40B4-BE49-F238E27FC236}">
                <a16:creationId xmlns:a16="http://schemas.microsoft.com/office/drawing/2014/main" id="{D92ADB10-7405-46D9-EB9D-742C67299F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6948" y="13571"/>
            <a:ext cx="3098104" cy="3098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F7B7AA-367A-B662-2A82-85E5B1850E28}"/>
              </a:ext>
            </a:extLst>
          </p:cNvPr>
          <p:cNvSpPr txBox="1"/>
          <p:nvPr/>
        </p:nvSpPr>
        <p:spPr>
          <a:xfrm>
            <a:off x="5033241" y="2606111"/>
            <a:ext cx="2125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dirty="0"/>
              <a:t>API for</a:t>
            </a:r>
          </a:p>
          <a:p>
            <a:pPr algn="ctr"/>
            <a:r>
              <a:rPr lang="en-IL" dirty="0"/>
              <a:t>File Storage System</a:t>
            </a:r>
          </a:p>
          <a:p>
            <a:pPr algn="ctr"/>
            <a:r>
              <a:rPr lang="en-IL" dirty="0"/>
              <a:t>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FCFE7C-FA38-4665-57A5-6EBD1BABABD0}"/>
              </a:ext>
            </a:extLst>
          </p:cNvPr>
          <p:cNvSpPr txBox="1"/>
          <p:nvPr/>
        </p:nvSpPr>
        <p:spPr>
          <a:xfrm>
            <a:off x="5440340" y="3996847"/>
            <a:ext cx="131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dirty="0"/>
              <a:t>Upload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59FEC-DF07-A78E-59D6-5672CE424DC1}"/>
              </a:ext>
            </a:extLst>
          </p:cNvPr>
          <p:cNvSpPr txBox="1"/>
          <p:nvPr/>
        </p:nvSpPr>
        <p:spPr>
          <a:xfrm>
            <a:off x="5295589" y="4464253"/>
            <a:ext cx="160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dirty="0"/>
              <a:t>Download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616B24-B7BC-1B8D-2F7A-E7EEF3330DCC}"/>
              </a:ext>
            </a:extLst>
          </p:cNvPr>
          <p:cNvSpPr txBox="1"/>
          <p:nvPr/>
        </p:nvSpPr>
        <p:spPr>
          <a:xfrm>
            <a:off x="5566977" y="4931659"/>
            <a:ext cx="105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dirty="0"/>
              <a:t>Get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28E5B-7578-D9A2-C2CC-BB9A51C2792B}"/>
              </a:ext>
            </a:extLst>
          </p:cNvPr>
          <p:cNvSpPr txBox="1"/>
          <p:nvPr/>
        </p:nvSpPr>
        <p:spPr>
          <a:xfrm>
            <a:off x="5346876" y="5399065"/>
            <a:ext cx="150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dirty="0"/>
              <a:t>Prove For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63C328-185D-B4FA-EBDF-97253162946C}"/>
              </a:ext>
            </a:extLst>
          </p:cNvPr>
          <p:cNvSpPr txBox="1"/>
          <p:nvPr/>
        </p:nvSpPr>
        <p:spPr>
          <a:xfrm>
            <a:off x="5478898" y="5866471"/>
            <a:ext cx="124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dirty="0"/>
              <a:t>Delete 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BFC16-6985-1966-13B2-83685D1E6BDC}"/>
              </a:ext>
            </a:extLst>
          </p:cNvPr>
          <p:cNvSpPr txBox="1"/>
          <p:nvPr/>
        </p:nvSpPr>
        <p:spPr>
          <a:xfrm>
            <a:off x="5420614" y="6333877"/>
            <a:ext cx="13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dirty="0"/>
              <a:t>Corrupt 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533952-D550-6923-7E59-6449EA3E4451}"/>
              </a:ext>
            </a:extLst>
          </p:cNvPr>
          <p:cNvSpPr txBox="1"/>
          <p:nvPr/>
        </p:nvSpPr>
        <p:spPr>
          <a:xfrm>
            <a:off x="8971749" y="2606111"/>
            <a:ext cx="2076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dirty="0"/>
              <a:t>Scheduled Job for</a:t>
            </a:r>
          </a:p>
          <a:p>
            <a:pPr algn="ctr"/>
            <a:r>
              <a:rPr lang="en-IL" dirty="0"/>
              <a:t>Stored files proving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20EAEF-F919-33C6-B496-232A31708723}"/>
              </a:ext>
            </a:extLst>
          </p:cNvPr>
          <p:cNvSpPr txBox="1"/>
          <p:nvPr/>
        </p:nvSpPr>
        <p:spPr>
          <a:xfrm>
            <a:off x="8590819" y="3996847"/>
            <a:ext cx="2838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dirty="0"/>
              <a:t>Every 30 seconds</a:t>
            </a:r>
          </a:p>
          <a:p>
            <a:pPr algn="ctr"/>
            <a:r>
              <a:rPr lang="en-US" dirty="0"/>
              <a:t>g</a:t>
            </a:r>
            <a:r>
              <a:rPr lang="en-IL" dirty="0"/>
              <a:t>o over the files</a:t>
            </a:r>
          </a:p>
          <a:p>
            <a:pPr algn="ctr"/>
            <a:r>
              <a:rPr lang="en-US" dirty="0"/>
              <a:t>a</a:t>
            </a:r>
            <a:r>
              <a:rPr lang="en-IL" dirty="0"/>
              <a:t>nd send a prove if needed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44CB2D-8859-1F45-47D8-B19EC8950B32}"/>
              </a:ext>
            </a:extLst>
          </p:cNvPr>
          <p:cNvSpPr txBox="1"/>
          <p:nvPr/>
        </p:nvSpPr>
        <p:spPr>
          <a:xfrm>
            <a:off x="56624" y="257525"/>
            <a:ext cx="2567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800" b="1" dirty="0"/>
              <a:t>Storage Server</a:t>
            </a:r>
          </a:p>
        </p:txBody>
      </p:sp>
    </p:spTree>
    <p:extLst>
      <p:ext uri="{BB962C8B-B14F-4D97-AF65-F5344CB8AC3E}">
        <p14:creationId xmlns:p14="http://schemas.microsoft.com/office/powerpoint/2010/main" val="2345760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Digital technology background. Digital data dots gray pattern pixel background">
            <a:extLst>
              <a:ext uri="{FF2B5EF4-FFF2-40B4-BE49-F238E27FC236}">
                <a16:creationId xmlns:a16="http://schemas.microsoft.com/office/drawing/2014/main" id="{2CAD6365-1565-72DA-633C-09F0914AD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22" y="10836"/>
            <a:ext cx="11325578" cy="684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ADF3B3D-2DD8-B121-1456-DDA312D7B6ED}"/>
              </a:ext>
            </a:extLst>
          </p:cNvPr>
          <p:cNvGrpSpPr/>
          <p:nvPr/>
        </p:nvGrpSpPr>
        <p:grpSpPr>
          <a:xfrm>
            <a:off x="6918267" y="2752247"/>
            <a:ext cx="1521118" cy="1521118"/>
            <a:chOff x="6675389" y="2582611"/>
            <a:chExt cx="2107187" cy="2107187"/>
          </a:xfrm>
        </p:grpSpPr>
        <p:pic>
          <p:nvPicPr>
            <p:cNvPr id="12" name="Picture 11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52D05052-D70F-0808-8C22-EAE286ECB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5389" y="2582611"/>
              <a:ext cx="2107187" cy="210718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30CCBBB-8D76-DAF1-A573-4B1F9C3824B3}"/>
                </a:ext>
              </a:extLst>
            </p:cNvPr>
            <p:cNvSpPr/>
            <p:nvPr/>
          </p:nvSpPr>
          <p:spPr>
            <a:xfrm>
              <a:off x="7199091" y="3136500"/>
              <a:ext cx="598970" cy="1718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IL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10131A7-5A40-703E-CF33-B5B2062767C5}"/>
                </a:ext>
              </a:extLst>
            </p:cNvPr>
            <p:cNvSpPr/>
            <p:nvPr/>
          </p:nvSpPr>
          <p:spPr>
            <a:xfrm>
              <a:off x="7820462" y="3136500"/>
              <a:ext cx="333529" cy="17188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I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4721260-2E8C-6063-6200-28D2E5E0318A}"/>
                </a:ext>
              </a:extLst>
            </p:cNvPr>
            <p:cNvSpPr/>
            <p:nvPr/>
          </p:nvSpPr>
          <p:spPr>
            <a:xfrm>
              <a:off x="7199091" y="3419793"/>
              <a:ext cx="598970" cy="1718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IL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217927-C110-B262-4814-45A0056ECEF7}"/>
                </a:ext>
              </a:extLst>
            </p:cNvPr>
            <p:cNvSpPr/>
            <p:nvPr/>
          </p:nvSpPr>
          <p:spPr>
            <a:xfrm>
              <a:off x="7820462" y="3419793"/>
              <a:ext cx="333529" cy="17188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I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4BD36E-6D57-3AE9-36CC-78A094697A1E}"/>
                </a:ext>
              </a:extLst>
            </p:cNvPr>
            <p:cNvSpPr/>
            <p:nvPr/>
          </p:nvSpPr>
          <p:spPr>
            <a:xfrm>
              <a:off x="7199091" y="3708943"/>
              <a:ext cx="598970" cy="1718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I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755258-3434-00E7-4738-C67F7B1A4BD0}"/>
                </a:ext>
              </a:extLst>
            </p:cNvPr>
            <p:cNvSpPr/>
            <p:nvPr/>
          </p:nvSpPr>
          <p:spPr>
            <a:xfrm>
              <a:off x="7820462" y="3708943"/>
              <a:ext cx="333529" cy="17188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IL"/>
            </a:p>
          </p:txBody>
        </p:sp>
      </p:grpSp>
      <p:pic>
        <p:nvPicPr>
          <p:cNvPr id="4" name="Picture 10" descr="File - Free files and folders icons">
            <a:extLst>
              <a:ext uri="{FF2B5EF4-FFF2-40B4-BE49-F238E27FC236}">
                <a16:creationId xmlns:a16="http://schemas.microsoft.com/office/drawing/2014/main" id="{B28ED939-F518-84ED-A9E3-8DDEF72E9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268" y="2752247"/>
            <a:ext cx="1353506" cy="135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petitive Tasks Icons - Free SVG &amp; PNG Repetitive Tasks Images - Noun  Project">
            <a:extLst>
              <a:ext uri="{FF2B5EF4-FFF2-40B4-BE49-F238E27FC236}">
                <a16:creationId xmlns:a16="http://schemas.microsoft.com/office/drawing/2014/main" id="{F965791A-85F3-6836-83DF-A5262DBB2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774" y="2752247"/>
            <a:ext cx="1353506" cy="135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pi server data icon outline vector. Gear hosting service 35018785 Vector  Art at Vecteezy">
            <a:extLst>
              <a:ext uri="{FF2B5EF4-FFF2-40B4-BE49-F238E27FC236}">
                <a16:creationId xmlns:a16="http://schemas.microsoft.com/office/drawing/2014/main" id="{6CFC3B35-5241-A750-3252-D8E50F72B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595" y="2129773"/>
            <a:ext cx="3269292" cy="326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F7A18C-B955-1E42-4E1B-FB5F15E52797}"/>
              </a:ext>
            </a:extLst>
          </p:cNvPr>
          <p:cNvSpPr txBox="1"/>
          <p:nvPr/>
        </p:nvSpPr>
        <p:spPr>
          <a:xfrm>
            <a:off x="56624" y="257525"/>
            <a:ext cx="2567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800" b="1" dirty="0"/>
              <a:t>Storage Server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413245D-090F-B80D-BE47-1ACA84D3B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194" y="595417"/>
            <a:ext cx="1353506" cy="135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Query Icons - Free SVG &amp; PNG Query Images - Noun Project">
            <a:extLst>
              <a:ext uri="{FF2B5EF4-FFF2-40B4-BE49-F238E27FC236}">
                <a16:creationId xmlns:a16="http://schemas.microsoft.com/office/drawing/2014/main" id="{B371104B-E8D7-ACEC-AB7F-75084F844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194" y="2752247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7ADBC0-1B0F-5C0B-D5E6-645FDF83D652}"/>
              </a:ext>
            </a:extLst>
          </p:cNvPr>
          <p:cNvSpPr txBox="1"/>
          <p:nvPr/>
        </p:nvSpPr>
        <p:spPr>
          <a:xfrm>
            <a:off x="8509494" y="4485592"/>
            <a:ext cx="164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IL" dirty="0"/>
              <a:t>Set Q = {(</a:t>
            </a:r>
            <a:r>
              <a:rPr lang="en-US" dirty="0"/>
              <a:t>i</a:t>
            </a:r>
            <a:r>
              <a:rPr lang="en-IL" dirty="0"/>
              <a:t>, v_i)}</a:t>
            </a:r>
          </a:p>
        </p:txBody>
      </p:sp>
      <p:pic>
        <p:nvPicPr>
          <p:cNvPr id="10246" name="Picture 6" descr="Calculator - Free technology icons">
            <a:extLst>
              <a:ext uri="{FF2B5EF4-FFF2-40B4-BE49-F238E27FC236}">
                <a16:creationId xmlns:a16="http://schemas.microsoft.com/office/drawing/2014/main" id="{2DF9FC7D-2D13-0AF9-F7B2-D968DF9CC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813" y="2752247"/>
            <a:ext cx="1353506" cy="135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A69AF198-24D9-D559-5D21-C0D0B677A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813" y="5563436"/>
            <a:ext cx="1353506" cy="135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CE816C-CEEE-B6CB-A9B1-FC7105904839}"/>
              </a:ext>
            </a:extLst>
          </p:cNvPr>
          <p:cNvSpPr txBox="1"/>
          <p:nvPr/>
        </p:nvSpPr>
        <p:spPr>
          <a:xfrm>
            <a:off x="10365324" y="4483568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dirty="0"/>
              <a:t>Calculate</a:t>
            </a:r>
          </a:p>
          <a:p>
            <a:pPr algn="ctr"/>
            <a:r>
              <a:rPr lang="en-IL" dirty="0"/>
              <a:t>sigma and mu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90614C-D042-8AC9-FB7E-625D5D047124}"/>
              </a:ext>
            </a:extLst>
          </p:cNvPr>
          <p:cNvCxnSpPr>
            <a:cxnSpLocks/>
          </p:cNvCxnSpPr>
          <p:nvPr/>
        </p:nvCxnSpPr>
        <p:spPr>
          <a:xfrm>
            <a:off x="9352487" y="1839310"/>
            <a:ext cx="0" cy="79878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41E3E8-693D-77A1-3483-54D8B8988A8C}"/>
              </a:ext>
            </a:extLst>
          </p:cNvPr>
          <p:cNvCxnSpPr>
            <a:cxnSpLocks/>
          </p:cNvCxnSpPr>
          <p:nvPr/>
        </p:nvCxnSpPr>
        <p:spPr>
          <a:xfrm>
            <a:off x="11155011" y="5129899"/>
            <a:ext cx="0" cy="47936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D98116-144C-16CE-EE7E-22D826E0D2E7}"/>
              </a:ext>
            </a:extLst>
          </p:cNvPr>
          <p:cNvCxnSpPr>
            <a:cxnSpLocks/>
          </p:cNvCxnSpPr>
          <p:nvPr/>
        </p:nvCxnSpPr>
        <p:spPr>
          <a:xfrm flipV="1">
            <a:off x="3216774" y="4357680"/>
            <a:ext cx="8903786" cy="47323"/>
          </a:xfrm>
          <a:prstGeom prst="straightConnector1">
            <a:avLst/>
          </a:prstGeom>
          <a:ln w="57150"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50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15F2B-2300-F3A9-B850-1C71ECA61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 descr="Digital technology background. Digital data dots gray pattern pixel background">
            <a:extLst>
              <a:ext uri="{FF2B5EF4-FFF2-40B4-BE49-F238E27FC236}">
                <a16:creationId xmlns:a16="http://schemas.microsoft.com/office/drawing/2014/main" id="{449E9017-B775-0705-1082-7F7AFD6ED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22" y="10836"/>
            <a:ext cx="11325578" cy="684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pi server data icon outline vector. Gear hosting service 35018785 Vector  Art at Vecteezy">
            <a:extLst>
              <a:ext uri="{FF2B5EF4-FFF2-40B4-BE49-F238E27FC236}">
                <a16:creationId xmlns:a16="http://schemas.microsoft.com/office/drawing/2014/main" id="{14F52DA8-0ABE-FB16-ADC9-64892B1EF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595" y="2129773"/>
            <a:ext cx="3269292" cy="326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E9D42A-195D-EF2A-1698-D19EF38E0E79}"/>
              </a:ext>
            </a:extLst>
          </p:cNvPr>
          <p:cNvSpPr txBox="1"/>
          <p:nvPr/>
        </p:nvSpPr>
        <p:spPr>
          <a:xfrm>
            <a:off x="56624" y="257525"/>
            <a:ext cx="2567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800" b="1" dirty="0"/>
              <a:t>Storage Server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A3BE8E-359A-9008-D5AE-56590522B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434" y="2654300"/>
            <a:ext cx="3429000" cy="774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55ADE8C-D3A2-296D-3312-FFF41CD310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6434" y="3761582"/>
            <a:ext cx="3949787" cy="716473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F94ADADD-0F93-50BA-4C31-83BA31E82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568" y="595417"/>
            <a:ext cx="1353506" cy="135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Query Icons - Free SVG &amp; PNG Query Images - Noun Project">
            <a:extLst>
              <a:ext uri="{FF2B5EF4-FFF2-40B4-BE49-F238E27FC236}">
                <a16:creationId xmlns:a16="http://schemas.microsoft.com/office/drawing/2014/main" id="{532C35C8-AC1D-6540-EB44-D9026E860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568" y="2752247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CFC85BB-A185-35CB-59BB-A22D792C6A24}"/>
              </a:ext>
            </a:extLst>
          </p:cNvPr>
          <p:cNvSpPr txBox="1"/>
          <p:nvPr/>
        </p:nvSpPr>
        <p:spPr>
          <a:xfrm>
            <a:off x="3248868" y="4275389"/>
            <a:ext cx="164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IL" dirty="0"/>
              <a:t>Set Q = {(</a:t>
            </a:r>
            <a:r>
              <a:rPr lang="en-US" dirty="0"/>
              <a:t>i</a:t>
            </a:r>
            <a:r>
              <a:rPr lang="en-IL" dirty="0"/>
              <a:t>, v_i)}</a:t>
            </a:r>
          </a:p>
        </p:txBody>
      </p:sp>
      <p:pic>
        <p:nvPicPr>
          <p:cNvPr id="24" name="Picture 6" descr="Calculator - Free technology icons">
            <a:extLst>
              <a:ext uri="{FF2B5EF4-FFF2-40B4-BE49-F238E27FC236}">
                <a16:creationId xmlns:a16="http://schemas.microsoft.com/office/drawing/2014/main" id="{78B35478-CA26-9CE7-E3AE-C896CCFC1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187" y="2752247"/>
            <a:ext cx="1353506" cy="135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556E0B1-EDFE-6E54-1FD7-6BB9CA5E9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187" y="5237620"/>
            <a:ext cx="1353506" cy="135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23ACD3B-6BC4-B14B-E122-784822F75713}"/>
              </a:ext>
            </a:extLst>
          </p:cNvPr>
          <p:cNvSpPr txBox="1"/>
          <p:nvPr/>
        </p:nvSpPr>
        <p:spPr>
          <a:xfrm>
            <a:off x="5104698" y="4273365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L" dirty="0"/>
              <a:t>Calculate</a:t>
            </a:r>
          </a:p>
          <a:p>
            <a:pPr algn="ctr"/>
            <a:r>
              <a:rPr lang="en-IL" dirty="0"/>
              <a:t>sigma and mu</a:t>
            </a:r>
          </a:p>
        </p:txBody>
      </p:sp>
    </p:spTree>
    <p:extLst>
      <p:ext uri="{BB962C8B-B14F-4D97-AF65-F5344CB8AC3E}">
        <p14:creationId xmlns:p14="http://schemas.microsoft.com/office/powerpoint/2010/main" val="3541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6C436-AC2D-209F-9C5E-5DE31DD5E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Digital technology background. Digital data dots gray pattern pixel background">
            <a:extLst>
              <a:ext uri="{FF2B5EF4-FFF2-40B4-BE49-F238E27FC236}">
                <a16:creationId xmlns:a16="http://schemas.microsoft.com/office/drawing/2014/main" id="{015E680F-7275-2E3E-9F77-51C62B57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0"/>
            <a:ext cx="10363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45654E-A7DA-2CDA-5441-C1DD92463870}"/>
              </a:ext>
            </a:extLst>
          </p:cNvPr>
          <p:cNvSpPr txBox="1"/>
          <p:nvPr/>
        </p:nvSpPr>
        <p:spPr>
          <a:xfrm>
            <a:off x="9471379" y="6378222"/>
            <a:ext cx="2715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Applied Cryptography</a:t>
            </a:r>
            <a:endParaRPr lang="en-IL" sz="2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443A1-D381-6D46-928B-71A1FE7FF405}"/>
              </a:ext>
            </a:extLst>
          </p:cNvPr>
          <p:cNvSpPr txBox="1"/>
          <p:nvPr/>
        </p:nvSpPr>
        <p:spPr>
          <a:xfrm>
            <a:off x="583207" y="3013501"/>
            <a:ext cx="1863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64041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F3528-10FB-A053-58C3-CF56BC988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Digital technology background. Digital data dots gray pattern pixel background">
            <a:extLst>
              <a:ext uri="{FF2B5EF4-FFF2-40B4-BE49-F238E27FC236}">
                <a16:creationId xmlns:a16="http://schemas.microsoft.com/office/drawing/2014/main" id="{0F7191B1-06E3-D075-3C49-3D1CA1EC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0"/>
            <a:ext cx="10363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4372B2-9135-4AF8-E34F-A814621CE3BA}"/>
              </a:ext>
            </a:extLst>
          </p:cNvPr>
          <p:cNvSpPr txBox="1"/>
          <p:nvPr/>
        </p:nvSpPr>
        <p:spPr>
          <a:xfrm>
            <a:off x="9471379" y="6378222"/>
            <a:ext cx="2715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Applied Cryptography</a:t>
            </a:r>
            <a:endParaRPr lang="en-IL" sz="2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A3A422-61A7-1E91-4D97-1770D2C71D12}"/>
              </a:ext>
            </a:extLst>
          </p:cNvPr>
          <p:cNvSpPr txBox="1"/>
          <p:nvPr/>
        </p:nvSpPr>
        <p:spPr>
          <a:xfrm>
            <a:off x="491767" y="3105834"/>
            <a:ext cx="31906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4456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18904-B98E-62DB-1626-E9C66BCC6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Digital technology background. Digital data dots gray pattern pixel background">
            <a:extLst>
              <a:ext uri="{FF2B5EF4-FFF2-40B4-BE49-F238E27FC236}">
                <a16:creationId xmlns:a16="http://schemas.microsoft.com/office/drawing/2014/main" id="{D39EE19C-D598-79E1-1468-9D885EC35E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8" r="38392" b="-412"/>
          <a:stretch/>
        </p:blipFill>
        <p:spPr bwMode="auto">
          <a:xfrm rot="5400000">
            <a:off x="7509931" y="2175935"/>
            <a:ext cx="2477913" cy="68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398DCD-8712-D433-BF56-B01DB2438F37}"/>
              </a:ext>
            </a:extLst>
          </p:cNvPr>
          <p:cNvSpPr txBox="1"/>
          <p:nvPr/>
        </p:nvSpPr>
        <p:spPr>
          <a:xfrm>
            <a:off x="9471379" y="6378222"/>
            <a:ext cx="2715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Applied Cryptography</a:t>
            </a:r>
            <a:endParaRPr lang="en-IL" sz="2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3198E0-B6E8-E04C-9BF3-0C9645347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646" y="2243105"/>
            <a:ext cx="3266261" cy="607677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BA9DA94B-9BBB-3861-2967-CA3568B91C4F}"/>
              </a:ext>
            </a:extLst>
          </p:cNvPr>
          <p:cNvGrpSpPr/>
          <p:nvPr/>
        </p:nvGrpSpPr>
        <p:grpSpPr>
          <a:xfrm>
            <a:off x="599897" y="2269832"/>
            <a:ext cx="2345633" cy="1983757"/>
            <a:chOff x="599897" y="2269832"/>
            <a:chExt cx="2345633" cy="198375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A1A2404-08B4-006A-ED8D-8A262237D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115" y="2269832"/>
              <a:ext cx="1216510" cy="55341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DA8BD58-A9EA-A1F4-58C4-B6C0969DB1E1}"/>
                </a:ext>
              </a:extLst>
            </p:cNvPr>
            <p:cNvGrpSpPr/>
            <p:nvPr/>
          </p:nvGrpSpPr>
          <p:grpSpPr>
            <a:xfrm>
              <a:off x="599897" y="3556575"/>
              <a:ext cx="1203172" cy="697014"/>
              <a:chOff x="915207" y="2703411"/>
              <a:chExt cx="1203172" cy="697014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A130635-3778-16FB-5235-94BEBCE28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5207" y="2748158"/>
                <a:ext cx="1203172" cy="652267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6AA6D540-DBA1-60BA-D354-596CD0DF1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7429" y="2703411"/>
                <a:ext cx="372215" cy="201786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B8F6A99-F4A6-689F-30AE-04A92B48A353}"/>
                </a:ext>
              </a:extLst>
            </p:cNvPr>
            <p:cNvGrpSpPr/>
            <p:nvPr/>
          </p:nvGrpSpPr>
          <p:grpSpPr>
            <a:xfrm>
              <a:off x="643157" y="2531272"/>
              <a:ext cx="2302373" cy="1077479"/>
              <a:chOff x="983290" y="1753626"/>
              <a:chExt cx="2207585" cy="93713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6F4AC6E-AC88-244C-6A33-D82A396F6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3290" y="2038496"/>
                <a:ext cx="2136977" cy="652267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2076F55-AE7D-4D65-024D-92BE888D67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47163" y="1753626"/>
                <a:ext cx="643712" cy="348970"/>
              </a:xfrm>
              <a:prstGeom prst="rect">
                <a:avLst/>
              </a:prstGeom>
            </p:spPr>
          </p:pic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3CD66B0-F5B7-2AE6-1476-7C498305A3A4}"/>
              </a:ext>
            </a:extLst>
          </p:cNvPr>
          <p:cNvGrpSpPr/>
          <p:nvPr/>
        </p:nvGrpSpPr>
        <p:grpSpPr>
          <a:xfrm>
            <a:off x="8032023" y="2214733"/>
            <a:ext cx="3908311" cy="1473015"/>
            <a:chOff x="8032023" y="2214733"/>
            <a:chExt cx="3908311" cy="14730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4B07230-051C-6174-569C-D86D53C60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32023" y="2214733"/>
              <a:ext cx="3497858" cy="79025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58556D2-D66C-A8AE-200B-AA83C405F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80149" y="2987529"/>
              <a:ext cx="3860185" cy="700219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6FA6C7B-8147-AD50-EAF5-ECF8819ADF60}"/>
              </a:ext>
            </a:extLst>
          </p:cNvPr>
          <p:cNvSpPr txBox="1"/>
          <p:nvPr/>
        </p:nvSpPr>
        <p:spPr>
          <a:xfrm>
            <a:off x="451555" y="763430"/>
            <a:ext cx="4933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Proofs of Retrievability</a:t>
            </a:r>
          </a:p>
          <a:p>
            <a:pPr algn="ctr"/>
            <a:r>
              <a:rPr lang="en-US" sz="3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36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PoR</a:t>
            </a:r>
            <a:r>
              <a:rPr lang="en-US" sz="3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872A5DE-3469-B642-F84B-64212BAD65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56253" y="4759886"/>
            <a:ext cx="5679494" cy="130543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26E783A-7363-A3D4-303A-C33B0E39BE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04773" y="2919496"/>
            <a:ext cx="2661288" cy="68925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DEA9AC8-23BA-F235-AA6A-3FD21F53CA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13403" y="3228259"/>
            <a:ext cx="40146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3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02767C-B814-96B9-1B35-426FC759C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33" y="1964004"/>
            <a:ext cx="11292733" cy="41266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014AA5-CB0B-64F0-A0EF-85605A45C36C}"/>
              </a:ext>
            </a:extLst>
          </p:cNvPr>
          <p:cNvSpPr txBox="1"/>
          <p:nvPr/>
        </p:nvSpPr>
        <p:spPr>
          <a:xfrm>
            <a:off x="451555" y="763430"/>
            <a:ext cx="4460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070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5242B9-41A9-7E96-7949-03EC51DC7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81200" cy="632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1A1BDE-27D9-9EC6-7392-8D1661A99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83180"/>
            <a:ext cx="1981200" cy="2616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076D57-67FA-AE09-B49C-43C78DE43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136" y="1132224"/>
            <a:ext cx="6920605" cy="459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4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CC57D-53E7-BFCB-CDE2-54CCC54ED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0B8281-3C14-70CA-65AE-A949E241B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81200" cy="632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9BCCD1-7518-9DBD-178B-94960A79D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83180"/>
            <a:ext cx="1981200" cy="2616200"/>
          </a:xfrm>
          <a:prstGeom prst="rect">
            <a:avLst/>
          </a:prstGeom>
        </p:spPr>
      </p:pic>
      <p:pic>
        <p:nvPicPr>
          <p:cNvPr id="2" name="Picture 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A0BF894-6C9F-5F1D-9149-71992F667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6118" y="3032775"/>
            <a:ext cx="2107187" cy="2107187"/>
          </a:xfrm>
          <a:prstGeom prst="rect">
            <a:avLst/>
          </a:prstGeom>
        </p:spPr>
      </p:pic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3A64FEC-3F92-7DB7-6EBA-28A06A00EB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880" y="3032777"/>
            <a:ext cx="1897639" cy="1897639"/>
          </a:xfrm>
          <a:prstGeom prst="rect">
            <a:avLst/>
          </a:prstGeom>
        </p:spPr>
      </p:pic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BBC7E4E-3585-9CB4-710A-746C7487F2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7292" y="3032776"/>
            <a:ext cx="1897639" cy="1897639"/>
          </a:xfrm>
          <a:prstGeom prst="rect">
            <a:avLst/>
          </a:prstGeom>
        </p:spPr>
      </p:pic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A79FF23-BC1D-66C8-C2AD-A46FF6D75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1706" y="3032775"/>
            <a:ext cx="1897639" cy="18976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F46D59D-2280-85D5-9B1B-50BAF966E8E1}"/>
              </a:ext>
            </a:extLst>
          </p:cNvPr>
          <p:cNvSpPr/>
          <p:nvPr/>
        </p:nvSpPr>
        <p:spPr>
          <a:xfrm>
            <a:off x="7821893" y="3481381"/>
            <a:ext cx="957262" cy="171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67B54-97EC-9C2E-3503-428014973298}"/>
              </a:ext>
            </a:extLst>
          </p:cNvPr>
          <p:cNvSpPr/>
          <p:nvPr/>
        </p:nvSpPr>
        <p:spPr>
          <a:xfrm>
            <a:off x="7821893" y="3705165"/>
            <a:ext cx="957262" cy="171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91A09B-1598-7B19-24C0-40B7AB5C79FF}"/>
              </a:ext>
            </a:extLst>
          </p:cNvPr>
          <p:cNvSpPr/>
          <p:nvPr/>
        </p:nvSpPr>
        <p:spPr>
          <a:xfrm>
            <a:off x="7821893" y="3929987"/>
            <a:ext cx="957262" cy="171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F7D26-01BB-F1EA-489B-6978B2DFE9D7}"/>
              </a:ext>
            </a:extLst>
          </p:cNvPr>
          <p:cNvSpPr/>
          <p:nvPr/>
        </p:nvSpPr>
        <p:spPr>
          <a:xfrm>
            <a:off x="7821893" y="4154809"/>
            <a:ext cx="957262" cy="171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14F1D5-E02B-2E08-AE33-4273962FDF99}"/>
              </a:ext>
            </a:extLst>
          </p:cNvPr>
          <p:cNvSpPr/>
          <p:nvPr/>
        </p:nvSpPr>
        <p:spPr>
          <a:xfrm>
            <a:off x="7821893" y="4379631"/>
            <a:ext cx="957262" cy="171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8FF67F-4D77-808F-47D6-0DF0851E7A0C}"/>
              </a:ext>
            </a:extLst>
          </p:cNvPr>
          <p:cNvSpPr/>
          <p:nvPr/>
        </p:nvSpPr>
        <p:spPr>
          <a:xfrm>
            <a:off x="7821893" y="4604453"/>
            <a:ext cx="957262" cy="171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9BEB42-9ECC-ECBD-E480-47100E8DC7A0}"/>
              </a:ext>
            </a:extLst>
          </p:cNvPr>
          <p:cNvSpPr/>
          <p:nvPr/>
        </p:nvSpPr>
        <p:spPr>
          <a:xfrm>
            <a:off x="9059998" y="1135136"/>
            <a:ext cx="1349822" cy="134982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2432A8-CCB8-09B8-B4D0-C099ADF00967}"/>
              </a:ext>
            </a:extLst>
          </p:cNvPr>
          <p:cNvSpPr/>
          <p:nvPr/>
        </p:nvSpPr>
        <p:spPr>
          <a:xfrm>
            <a:off x="9256278" y="1505723"/>
            <a:ext cx="957262" cy="171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E8FA9F-53D0-7562-F0B2-FDC19B4A3C89}"/>
              </a:ext>
            </a:extLst>
          </p:cNvPr>
          <p:cNvSpPr/>
          <p:nvPr/>
        </p:nvSpPr>
        <p:spPr>
          <a:xfrm>
            <a:off x="9401380" y="1962250"/>
            <a:ext cx="667057" cy="17188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32C8F1-64EC-DCB0-5585-C284EC3F75EC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9734909" y="1677603"/>
            <a:ext cx="0" cy="28464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E7FFBA-172E-044D-D9A3-9B6445061F9F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8779155" y="2048190"/>
            <a:ext cx="310002" cy="1742915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0402D1-8443-1E0A-4403-6B449C07C8C5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8779155" y="2478369"/>
            <a:ext cx="721461" cy="1312736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12392C7-C8F6-DC25-6FE0-9CE384F22395}"/>
              </a:ext>
            </a:extLst>
          </p:cNvPr>
          <p:cNvSpPr/>
          <p:nvPr/>
        </p:nvSpPr>
        <p:spPr>
          <a:xfrm>
            <a:off x="10409820" y="3586664"/>
            <a:ext cx="598970" cy="171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2BE4CD-7CE8-F448-436C-CC8BDE977BC9}"/>
              </a:ext>
            </a:extLst>
          </p:cNvPr>
          <p:cNvSpPr/>
          <p:nvPr/>
        </p:nvSpPr>
        <p:spPr>
          <a:xfrm>
            <a:off x="11031191" y="3586664"/>
            <a:ext cx="333529" cy="17188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ADDDEC-6CE6-1CFF-8B3D-8A3BB2A2EBB9}"/>
              </a:ext>
            </a:extLst>
          </p:cNvPr>
          <p:cNvSpPr/>
          <p:nvPr/>
        </p:nvSpPr>
        <p:spPr>
          <a:xfrm>
            <a:off x="10409820" y="3869957"/>
            <a:ext cx="598970" cy="171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CF436D-BBA0-74EC-D1F1-859518EBBAF7}"/>
              </a:ext>
            </a:extLst>
          </p:cNvPr>
          <p:cNvSpPr/>
          <p:nvPr/>
        </p:nvSpPr>
        <p:spPr>
          <a:xfrm>
            <a:off x="11031191" y="3869957"/>
            <a:ext cx="333529" cy="17188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4531D4-A912-6923-AC30-B1CBA25BB836}"/>
              </a:ext>
            </a:extLst>
          </p:cNvPr>
          <p:cNvSpPr/>
          <p:nvPr/>
        </p:nvSpPr>
        <p:spPr>
          <a:xfrm>
            <a:off x="10409820" y="4159107"/>
            <a:ext cx="598970" cy="171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E4D49A-E6A3-F12B-F73A-B6BBD113E044}"/>
              </a:ext>
            </a:extLst>
          </p:cNvPr>
          <p:cNvSpPr/>
          <p:nvPr/>
        </p:nvSpPr>
        <p:spPr>
          <a:xfrm>
            <a:off x="11031191" y="4159107"/>
            <a:ext cx="333529" cy="17188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35D017-DB1F-C8F5-6BEB-AF29F5F7D29D}"/>
              </a:ext>
            </a:extLst>
          </p:cNvPr>
          <p:cNvCxnSpPr>
            <a:cxnSpLocks/>
          </p:cNvCxnSpPr>
          <p:nvPr/>
        </p:nvCxnSpPr>
        <p:spPr>
          <a:xfrm flipV="1">
            <a:off x="2258501" y="5492802"/>
            <a:ext cx="9710425" cy="51610"/>
          </a:xfrm>
          <a:prstGeom prst="straightConnector1">
            <a:avLst/>
          </a:prstGeom>
          <a:ln w="57150"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54F1E52-AB7E-AA56-B0D9-E91E4561C4BC}"/>
              </a:ext>
            </a:extLst>
          </p:cNvPr>
          <p:cNvSpPr txBox="1"/>
          <p:nvPr/>
        </p:nvSpPr>
        <p:spPr>
          <a:xfrm>
            <a:off x="2551192" y="5678269"/>
            <a:ext cx="136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dirty="0"/>
              <a:t>Original File</a:t>
            </a:r>
            <a:endParaRPr lang="en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6685C5-9512-4567-561E-4E60FF35FB8C}"/>
              </a:ext>
            </a:extLst>
          </p:cNvPr>
          <p:cNvSpPr txBox="1"/>
          <p:nvPr/>
        </p:nvSpPr>
        <p:spPr>
          <a:xfrm>
            <a:off x="4808476" y="5678269"/>
            <a:ext cx="1915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dirty="0"/>
              <a:t>Encoded File</a:t>
            </a:r>
          </a:p>
          <a:p>
            <a:pPr marL="0" algn="ctr" defTabSz="914400" rtl="1" eaLnBrk="1" latinLnBrk="0" hangingPunct="1"/>
            <a:r>
              <a:rPr lang="en-US" dirty="0"/>
              <a:t>by Reed Solomon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D42B25-2007-FF62-D564-9ABC7E4014A1}"/>
              </a:ext>
            </a:extLst>
          </p:cNvPr>
          <p:cNvSpPr txBox="1"/>
          <p:nvPr/>
        </p:nvSpPr>
        <p:spPr>
          <a:xfrm>
            <a:off x="7252783" y="5678268"/>
            <a:ext cx="2167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dirty="0"/>
              <a:t>Encoded File</a:t>
            </a:r>
          </a:p>
          <a:p>
            <a:pPr marL="0" algn="ctr" defTabSz="914400" rtl="1" eaLnBrk="1" latinLnBrk="0" hangingPunct="1"/>
            <a:r>
              <a:rPr lang="en-US" dirty="0"/>
              <a:t>Separated to Blocks</a:t>
            </a:r>
            <a:endParaRPr lang="en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34B4A1-D5EB-4B51-9163-115564590CD6}"/>
              </a:ext>
            </a:extLst>
          </p:cNvPr>
          <p:cNvSpPr txBox="1"/>
          <p:nvPr/>
        </p:nvSpPr>
        <p:spPr>
          <a:xfrm>
            <a:off x="9785156" y="5678267"/>
            <a:ext cx="2128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dirty="0"/>
              <a:t>Encoded File</a:t>
            </a:r>
          </a:p>
          <a:p>
            <a:pPr marL="0" algn="ctr" defTabSz="914400" rtl="1" eaLnBrk="1" latinLnBrk="0" hangingPunct="1"/>
            <a:r>
              <a:rPr lang="en-US" dirty="0"/>
              <a:t>with Authenticators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1876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8F990-AC31-62F6-B0B2-EC5D225A1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77B2FC-08C8-3C1A-2606-F6F49C423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81200" cy="632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DC4D97-9A5B-8633-7A15-BEC11E5A1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83180"/>
            <a:ext cx="1981200" cy="2616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DAAC36-A49B-7313-ACED-0A6D9D0A4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245" y="4512447"/>
            <a:ext cx="3757990" cy="699161"/>
          </a:xfrm>
          <a:prstGeom prst="rect">
            <a:avLst/>
          </a:prstGeom>
        </p:spPr>
      </p:pic>
      <p:pic>
        <p:nvPicPr>
          <p:cNvPr id="35" name="Picture 3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1664E2E-70CD-A1CB-8688-7CF9F8BF76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8676" y="3032775"/>
            <a:ext cx="1897639" cy="189763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E04BA1D-523E-AD22-592A-AC68FBD4B425}"/>
              </a:ext>
            </a:extLst>
          </p:cNvPr>
          <p:cNvSpPr/>
          <p:nvPr/>
        </p:nvSpPr>
        <p:spPr>
          <a:xfrm>
            <a:off x="2748863" y="3481381"/>
            <a:ext cx="957262" cy="171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02E9E6-DC55-3987-9707-623DE88E2127}"/>
              </a:ext>
            </a:extLst>
          </p:cNvPr>
          <p:cNvSpPr/>
          <p:nvPr/>
        </p:nvSpPr>
        <p:spPr>
          <a:xfrm>
            <a:off x="2748863" y="3705165"/>
            <a:ext cx="957262" cy="171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3954A7-FE87-91A7-C736-1361E98002F3}"/>
              </a:ext>
            </a:extLst>
          </p:cNvPr>
          <p:cNvSpPr/>
          <p:nvPr/>
        </p:nvSpPr>
        <p:spPr>
          <a:xfrm>
            <a:off x="2748863" y="3929987"/>
            <a:ext cx="957262" cy="171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0E423A-F641-A464-3963-15C7290BBC1E}"/>
              </a:ext>
            </a:extLst>
          </p:cNvPr>
          <p:cNvSpPr/>
          <p:nvPr/>
        </p:nvSpPr>
        <p:spPr>
          <a:xfrm>
            <a:off x="2748863" y="4154809"/>
            <a:ext cx="957262" cy="171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DC4CAE-F3D3-81D1-1411-5505F04943E5}"/>
              </a:ext>
            </a:extLst>
          </p:cNvPr>
          <p:cNvSpPr/>
          <p:nvPr/>
        </p:nvSpPr>
        <p:spPr>
          <a:xfrm>
            <a:off x="2748863" y="4379631"/>
            <a:ext cx="957262" cy="171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7A089B-5A10-B8B3-964A-107BD453085F}"/>
              </a:ext>
            </a:extLst>
          </p:cNvPr>
          <p:cNvSpPr/>
          <p:nvPr/>
        </p:nvSpPr>
        <p:spPr>
          <a:xfrm>
            <a:off x="2748863" y="4604453"/>
            <a:ext cx="957262" cy="171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5B5C67D-E8AE-7FBC-ACB1-A04DC85F2083}"/>
              </a:ext>
            </a:extLst>
          </p:cNvPr>
          <p:cNvSpPr/>
          <p:nvPr/>
        </p:nvSpPr>
        <p:spPr>
          <a:xfrm>
            <a:off x="3986968" y="1135136"/>
            <a:ext cx="1349822" cy="134982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5CBE9B-276D-A9E7-CC34-B30E71CCD93F}"/>
              </a:ext>
            </a:extLst>
          </p:cNvPr>
          <p:cNvSpPr/>
          <p:nvPr/>
        </p:nvSpPr>
        <p:spPr>
          <a:xfrm>
            <a:off x="4183248" y="1505723"/>
            <a:ext cx="957262" cy="171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294CE80-3712-9620-04F2-8E34211FB238}"/>
              </a:ext>
            </a:extLst>
          </p:cNvPr>
          <p:cNvSpPr/>
          <p:nvPr/>
        </p:nvSpPr>
        <p:spPr>
          <a:xfrm>
            <a:off x="4328350" y="1962250"/>
            <a:ext cx="667057" cy="17188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5A1EAD7-7C0B-CEC3-34A4-BCAAC35EF5D8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>
            <a:off x="4661879" y="1677603"/>
            <a:ext cx="0" cy="28464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20A1668-18E4-5269-74C9-DACDA268C87D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3706125" y="2048190"/>
            <a:ext cx="310002" cy="1742915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3D39AF6-9E36-CCD7-C7E0-ADC9E822A597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3706125" y="2418777"/>
            <a:ext cx="751033" cy="137232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1B193F0-FC0E-D3FA-7044-259D8C88FCCC}"/>
              </a:ext>
            </a:extLst>
          </p:cNvPr>
          <p:cNvSpPr txBox="1"/>
          <p:nvPr/>
        </p:nvSpPr>
        <p:spPr>
          <a:xfrm>
            <a:off x="2179753" y="5678268"/>
            <a:ext cx="2167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en-US" dirty="0"/>
              <a:t>Encoded File</a:t>
            </a:r>
          </a:p>
          <a:p>
            <a:pPr marL="0" algn="ctr" defTabSz="914400" rtl="1" eaLnBrk="1" latinLnBrk="0" hangingPunct="1"/>
            <a:r>
              <a:rPr lang="en-US" dirty="0"/>
              <a:t>Separated to Blocks</a:t>
            </a:r>
            <a:endParaRPr lang="en-IL" dirty="0"/>
          </a:p>
        </p:txBody>
      </p:sp>
      <p:pic>
        <p:nvPicPr>
          <p:cNvPr id="57" name="Picture 5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176E1E6-56DF-B672-5DD1-2F8B44D016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6118" y="3032775"/>
            <a:ext cx="2107187" cy="2107187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95D486D0-DFA7-B026-169E-4BCA358B1F04}"/>
              </a:ext>
            </a:extLst>
          </p:cNvPr>
          <p:cNvSpPr/>
          <p:nvPr/>
        </p:nvSpPr>
        <p:spPr>
          <a:xfrm>
            <a:off x="10409820" y="3586664"/>
            <a:ext cx="598970" cy="171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86A105E-060E-D242-B842-0EABED221812}"/>
              </a:ext>
            </a:extLst>
          </p:cNvPr>
          <p:cNvSpPr/>
          <p:nvPr/>
        </p:nvSpPr>
        <p:spPr>
          <a:xfrm>
            <a:off x="11031191" y="3586664"/>
            <a:ext cx="333529" cy="17188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91FEB3C-55DB-9A84-8556-83E2FA1D838A}"/>
              </a:ext>
            </a:extLst>
          </p:cNvPr>
          <p:cNvSpPr/>
          <p:nvPr/>
        </p:nvSpPr>
        <p:spPr>
          <a:xfrm>
            <a:off x="10409820" y="3869957"/>
            <a:ext cx="598970" cy="171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69D1F78-EA29-8B4A-8261-C9579C298E88}"/>
              </a:ext>
            </a:extLst>
          </p:cNvPr>
          <p:cNvSpPr/>
          <p:nvPr/>
        </p:nvSpPr>
        <p:spPr>
          <a:xfrm>
            <a:off x="11031191" y="3869957"/>
            <a:ext cx="333529" cy="17188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78DE1BB-E054-AD61-6C0C-FAA0497E424A}"/>
              </a:ext>
            </a:extLst>
          </p:cNvPr>
          <p:cNvSpPr/>
          <p:nvPr/>
        </p:nvSpPr>
        <p:spPr>
          <a:xfrm>
            <a:off x="10409820" y="4159107"/>
            <a:ext cx="598970" cy="171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DF565E2-0CE5-FCFB-0763-817C40B64C11}"/>
              </a:ext>
            </a:extLst>
          </p:cNvPr>
          <p:cNvSpPr/>
          <p:nvPr/>
        </p:nvSpPr>
        <p:spPr>
          <a:xfrm>
            <a:off x="11031191" y="4159107"/>
            <a:ext cx="333529" cy="17188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3124F4-7C20-30FE-BEB5-2498BD7CEE56}"/>
              </a:ext>
            </a:extLst>
          </p:cNvPr>
          <p:cNvSpPr txBox="1"/>
          <p:nvPr/>
        </p:nvSpPr>
        <p:spPr>
          <a:xfrm>
            <a:off x="9785156" y="5678267"/>
            <a:ext cx="2128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dirty="0"/>
              <a:t>Encoded File</a:t>
            </a:r>
          </a:p>
          <a:p>
            <a:pPr marL="0" algn="ctr" defTabSz="914400" rtl="1" eaLnBrk="1" latinLnBrk="0" hangingPunct="1"/>
            <a:r>
              <a:rPr lang="en-US" dirty="0"/>
              <a:t>with Authenticators</a:t>
            </a:r>
            <a:endParaRPr lang="en-IL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E4DF84-7145-183C-685C-968B8A6BD028}"/>
              </a:ext>
            </a:extLst>
          </p:cNvPr>
          <p:cNvCxnSpPr>
            <a:cxnSpLocks/>
          </p:cNvCxnSpPr>
          <p:nvPr/>
        </p:nvCxnSpPr>
        <p:spPr>
          <a:xfrm flipV="1">
            <a:off x="2258501" y="5492802"/>
            <a:ext cx="9710425" cy="51610"/>
          </a:xfrm>
          <a:prstGeom prst="straightConnector1">
            <a:avLst/>
          </a:prstGeom>
          <a:ln w="57150"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2C1D440-4B95-6925-10A8-2F7C3567790C}"/>
              </a:ext>
            </a:extLst>
          </p:cNvPr>
          <p:cNvGrpSpPr/>
          <p:nvPr/>
        </p:nvGrpSpPr>
        <p:grpSpPr>
          <a:xfrm>
            <a:off x="5671520" y="2541149"/>
            <a:ext cx="2195174" cy="1924454"/>
            <a:chOff x="4935386" y="2551794"/>
            <a:chExt cx="2195174" cy="1924454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B1C3E874-6861-2E1D-CF3D-C3991C7A7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17024" y="2551794"/>
              <a:ext cx="1173480" cy="514402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D2E72638-54CF-D9B9-0D09-9E73FFF3D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01061" y="3210316"/>
              <a:ext cx="2061389" cy="606291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3259CE3-9A92-2267-C2A2-1E1290A6E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35386" y="3869957"/>
              <a:ext cx="1160614" cy="606291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F46AA9AC-FCAD-9392-90A5-5EEBFAEB3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95407" y="3828364"/>
              <a:ext cx="359049" cy="187563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6CCABFE4-257D-96A6-80AE-B87184787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09617" y="2945525"/>
              <a:ext cx="620943" cy="3243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55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6F8FF-EFE2-2A6F-F1BB-DC1F62359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75BF1D-EA85-345C-10E7-92D47E7B0AF5}"/>
              </a:ext>
            </a:extLst>
          </p:cNvPr>
          <p:cNvCxnSpPr>
            <a:cxnSpLocks/>
          </p:cNvCxnSpPr>
          <p:nvPr/>
        </p:nvCxnSpPr>
        <p:spPr>
          <a:xfrm flipH="1">
            <a:off x="2258501" y="5492802"/>
            <a:ext cx="9655379" cy="51610"/>
          </a:xfrm>
          <a:prstGeom prst="straightConnector1">
            <a:avLst/>
          </a:prstGeom>
          <a:ln w="57150"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D4EF6A4-9FF3-455F-9C2E-68464F3C6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3180"/>
            <a:ext cx="1981200" cy="2616200"/>
          </a:xfrm>
          <a:prstGeom prst="rect">
            <a:avLst/>
          </a:prstGeom>
        </p:spPr>
      </p:pic>
      <p:pic>
        <p:nvPicPr>
          <p:cNvPr id="2" name="Picture 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CED9F41-4FF1-254A-1103-AC98D0513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118" y="3032775"/>
            <a:ext cx="2107187" cy="2107187"/>
          </a:xfrm>
          <a:prstGeom prst="rect">
            <a:avLst/>
          </a:prstGeom>
        </p:spPr>
      </p:pic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0C6D4B8-8092-0BED-6F59-B40AFAD4D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2880" y="3032777"/>
            <a:ext cx="1897639" cy="1897639"/>
          </a:xfrm>
          <a:prstGeom prst="rect">
            <a:avLst/>
          </a:prstGeom>
        </p:spPr>
      </p:pic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C374CC9-5364-2BA1-79CD-78870E13E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292" y="3032776"/>
            <a:ext cx="1897639" cy="1897639"/>
          </a:xfrm>
          <a:prstGeom prst="rect">
            <a:avLst/>
          </a:prstGeom>
        </p:spPr>
      </p:pic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F2345F9-6359-FCB1-AE15-46B0EA974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1706" y="3032775"/>
            <a:ext cx="1897639" cy="18976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A5B71A7-706D-7D03-5BB2-5630DA723BC3}"/>
              </a:ext>
            </a:extLst>
          </p:cNvPr>
          <p:cNvSpPr/>
          <p:nvPr/>
        </p:nvSpPr>
        <p:spPr>
          <a:xfrm>
            <a:off x="7821893" y="3481381"/>
            <a:ext cx="957262" cy="171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B5DEE-B638-24BD-0CEF-933738F1B118}"/>
              </a:ext>
            </a:extLst>
          </p:cNvPr>
          <p:cNvSpPr/>
          <p:nvPr/>
        </p:nvSpPr>
        <p:spPr>
          <a:xfrm>
            <a:off x="7821893" y="3705165"/>
            <a:ext cx="957262" cy="171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B60A36-7F4B-5D53-9C9F-0C463E06DDCA}"/>
              </a:ext>
            </a:extLst>
          </p:cNvPr>
          <p:cNvSpPr/>
          <p:nvPr/>
        </p:nvSpPr>
        <p:spPr>
          <a:xfrm>
            <a:off x="7821893" y="3929987"/>
            <a:ext cx="957262" cy="171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2608FF-A1ED-90D5-99C7-08A0F9CF1EEA}"/>
              </a:ext>
            </a:extLst>
          </p:cNvPr>
          <p:cNvSpPr/>
          <p:nvPr/>
        </p:nvSpPr>
        <p:spPr>
          <a:xfrm>
            <a:off x="7821893" y="4154809"/>
            <a:ext cx="957262" cy="171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DD5E3A-C779-D0AE-156C-F1A61236FBDA}"/>
              </a:ext>
            </a:extLst>
          </p:cNvPr>
          <p:cNvSpPr/>
          <p:nvPr/>
        </p:nvSpPr>
        <p:spPr>
          <a:xfrm>
            <a:off x="7821893" y="4379631"/>
            <a:ext cx="957262" cy="171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DEC601-02A4-10F8-6B53-34B31EC17BCB}"/>
              </a:ext>
            </a:extLst>
          </p:cNvPr>
          <p:cNvSpPr/>
          <p:nvPr/>
        </p:nvSpPr>
        <p:spPr>
          <a:xfrm>
            <a:off x="7821893" y="4604453"/>
            <a:ext cx="957262" cy="171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4928E7-718D-2B00-BD19-436A878AD1EB}"/>
              </a:ext>
            </a:extLst>
          </p:cNvPr>
          <p:cNvSpPr/>
          <p:nvPr/>
        </p:nvSpPr>
        <p:spPr>
          <a:xfrm>
            <a:off x="9059998" y="1135136"/>
            <a:ext cx="1349822" cy="134982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6B7F51-AE84-1FBE-F0E7-2574F9A75038}"/>
              </a:ext>
            </a:extLst>
          </p:cNvPr>
          <p:cNvSpPr/>
          <p:nvPr/>
        </p:nvSpPr>
        <p:spPr>
          <a:xfrm>
            <a:off x="9256278" y="1505723"/>
            <a:ext cx="957262" cy="171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9EB3D8-CAB5-DDDC-5475-727F39690C86}"/>
              </a:ext>
            </a:extLst>
          </p:cNvPr>
          <p:cNvSpPr/>
          <p:nvPr/>
        </p:nvSpPr>
        <p:spPr>
          <a:xfrm>
            <a:off x="9401380" y="1962250"/>
            <a:ext cx="667057" cy="17188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B5CC8D-B439-5B81-9135-E705C54A089A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9734909" y="1677603"/>
            <a:ext cx="0" cy="28464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6BFA9F-358F-DBD0-C328-EBB0DB7C6B89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8779155" y="2048190"/>
            <a:ext cx="310002" cy="1742915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BF4BFA-CB02-A611-6260-8C593AD80735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8779155" y="2418777"/>
            <a:ext cx="751033" cy="137232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BE644C6-30F1-0A43-740A-E26A8257E43D}"/>
              </a:ext>
            </a:extLst>
          </p:cNvPr>
          <p:cNvSpPr/>
          <p:nvPr/>
        </p:nvSpPr>
        <p:spPr>
          <a:xfrm>
            <a:off x="10409820" y="3586664"/>
            <a:ext cx="598970" cy="171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8764FD-CE52-9629-E463-DF6A0F37C9B5}"/>
              </a:ext>
            </a:extLst>
          </p:cNvPr>
          <p:cNvSpPr/>
          <p:nvPr/>
        </p:nvSpPr>
        <p:spPr>
          <a:xfrm>
            <a:off x="11031191" y="3586664"/>
            <a:ext cx="333529" cy="17188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671A22-5AB6-D4C3-2647-BB5D5D2BCCB2}"/>
              </a:ext>
            </a:extLst>
          </p:cNvPr>
          <p:cNvSpPr/>
          <p:nvPr/>
        </p:nvSpPr>
        <p:spPr>
          <a:xfrm>
            <a:off x="10409820" y="3869957"/>
            <a:ext cx="598970" cy="171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126DB9-554C-A634-6591-C4DFD598C6EB}"/>
              </a:ext>
            </a:extLst>
          </p:cNvPr>
          <p:cNvSpPr/>
          <p:nvPr/>
        </p:nvSpPr>
        <p:spPr>
          <a:xfrm>
            <a:off x="11031191" y="3869957"/>
            <a:ext cx="333529" cy="17188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AA900B-5E76-AFA9-FA41-21EBAEA777F2}"/>
              </a:ext>
            </a:extLst>
          </p:cNvPr>
          <p:cNvSpPr/>
          <p:nvPr/>
        </p:nvSpPr>
        <p:spPr>
          <a:xfrm>
            <a:off x="10409820" y="4159107"/>
            <a:ext cx="598970" cy="171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9B6D6C-4097-9A54-D304-84C6DA773A3F}"/>
              </a:ext>
            </a:extLst>
          </p:cNvPr>
          <p:cNvSpPr/>
          <p:nvPr/>
        </p:nvSpPr>
        <p:spPr>
          <a:xfrm>
            <a:off x="11031191" y="4159107"/>
            <a:ext cx="333529" cy="17188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57E6F4-DF04-0236-F148-756A170E4475}"/>
              </a:ext>
            </a:extLst>
          </p:cNvPr>
          <p:cNvSpPr txBox="1"/>
          <p:nvPr/>
        </p:nvSpPr>
        <p:spPr>
          <a:xfrm>
            <a:off x="2551192" y="5678269"/>
            <a:ext cx="136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dirty="0"/>
              <a:t>Original File</a:t>
            </a:r>
            <a:endParaRPr lang="en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250267-081A-2EB0-887E-1E5E954B8A99}"/>
              </a:ext>
            </a:extLst>
          </p:cNvPr>
          <p:cNvSpPr txBox="1"/>
          <p:nvPr/>
        </p:nvSpPr>
        <p:spPr>
          <a:xfrm>
            <a:off x="4808476" y="5678269"/>
            <a:ext cx="1915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dirty="0"/>
              <a:t>Encoded File</a:t>
            </a:r>
          </a:p>
          <a:p>
            <a:pPr marL="0" algn="ctr" defTabSz="914400" rtl="1" eaLnBrk="1" latinLnBrk="0" hangingPunct="1"/>
            <a:r>
              <a:rPr lang="en-US" dirty="0"/>
              <a:t>by Reed Solomon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B314C3-F1E3-07A6-7323-13EBDFD8F7AB}"/>
              </a:ext>
            </a:extLst>
          </p:cNvPr>
          <p:cNvSpPr txBox="1"/>
          <p:nvPr/>
        </p:nvSpPr>
        <p:spPr>
          <a:xfrm>
            <a:off x="7252783" y="5678268"/>
            <a:ext cx="2167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dirty="0"/>
              <a:t>Encoded File</a:t>
            </a:r>
          </a:p>
          <a:p>
            <a:pPr marL="0" algn="ctr" defTabSz="914400" rtl="1" eaLnBrk="1" latinLnBrk="0" hangingPunct="1"/>
            <a:r>
              <a:rPr lang="en-US" dirty="0"/>
              <a:t>Separated to Blocks</a:t>
            </a:r>
            <a:endParaRPr lang="en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A6D8A3-3935-EB36-40BC-7AE1AA736707}"/>
              </a:ext>
            </a:extLst>
          </p:cNvPr>
          <p:cNvSpPr txBox="1"/>
          <p:nvPr/>
        </p:nvSpPr>
        <p:spPr>
          <a:xfrm>
            <a:off x="9785156" y="5678267"/>
            <a:ext cx="2128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1" eaLnBrk="1" latinLnBrk="0" hangingPunct="1"/>
            <a:r>
              <a:rPr lang="en-US" dirty="0"/>
              <a:t>Encoded File</a:t>
            </a:r>
          </a:p>
          <a:p>
            <a:pPr marL="0" algn="ctr" defTabSz="914400" rtl="1" eaLnBrk="1" latinLnBrk="0" hangingPunct="1"/>
            <a:r>
              <a:rPr lang="en-US" dirty="0"/>
              <a:t>with Authenticators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FAF2F-D4AF-48D5-9430-FA84BD607D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9812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2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738DF4-8631-78FC-F08A-AE5B843B9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81200" cy="632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3001EA-D25D-A673-C417-82951238C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41800"/>
            <a:ext cx="1981200" cy="2616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37FE6E-708E-C478-406D-51830A69D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136" y="1132223"/>
            <a:ext cx="6920605" cy="459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9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F4EF8-E26E-4022-AE63-22560BA10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018CEC-CEB8-CA3F-A9A4-05D000007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967" y="1583484"/>
            <a:ext cx="9693479" cy="45935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3DAB44-B9C8-A60A-CF37-F469CB57A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981200" cy="632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0EE7E-7DAE-9BDF-A0DD-0DA035FE5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41800"/>
            <a:ext cx="19812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5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</TotalTime>
  <Words>177</Words>
  <Application>Microsoft Macintosh PowerPoint</Application>
  <PresentationFormat>Widescreen</PresentationFormat>
  <Paragraphs>80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Nadav Shaked</dc:creator>
  <cp:lastModifiedBy>Nadav Shaked</cp:lastModifiedBy>
  <cp:revision>9</cp:revision>
  <dcterms:created xsi:type="dcterms:W3CDTF">2025-03-07T21:04:32Z</dcterms:created>
  <dcterms:modified xsi:type="dcterms:W3CDTF">2025-03-10T20:03:54Z</dcterms:modified>
</cp:coreProperties>
</file>