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https://datasciencedojo.com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https://www.idiskhome.com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https://storage.googleapis.com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https://media.geeksforgeeks.org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https://www.aeologic.com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https://tbwr.blog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https://miro.medium.com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Building An RTOS: A Focus On Task Scheduling And Resouce Management For Time Sensitive Applications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ublication/254446947/figure/fig8/AS:342138094145539@1458583486233/The-Use-Case-Diagram-for-the-Scheduler-in-our-RT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of RTOS in Use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Successful RTOS implementations can be seen in automotive, aerospace, and industrial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industry has unique requirements for task scheduling and resource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these case studies can provide insights into best practices and common pitfalls.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tasciencedojo.com/wp-content/uploads/emerging-AI-and-machine-learning-trends-1030x103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RTOS Development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Emerging technologies such as IoT and edge computing are driving the evolution of RTOS.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developments will focus on enhancing scalability, security, and adaptability in real-time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Staying ahead of these trends is essential for building efficient RTOS for next-generation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diskhome.com/resource/images/wiki-news/rt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RTOS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Operating Systems (RTOS) are designed to manage hardware resources for time-sensitive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ensure that critical tasks meet their deadlines in a predictable manner.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task scheduling and resource management is essential for effective RTOS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orage.googleapis.com/profit-prod/wp-content/uploads/2022/11/8e3029c5-creating-a-schedul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Task Scheduling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Task scheduling determines the order and timing of task execution in an RTOS.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impacts system responsiveness and the ability to meet deadlines for critical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scheduling algorithms are crucial for optimizing CPU utilization in time-sensitive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uploads/20220525174157/UntitledDiagram1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Scheduling Algorithms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scheduling algorithms include Rate Monotonic Scheduling (RMS) and Earliest Deadline First (EDF).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RMS assigns priorities based on task periodicity, making it suitable for fixed-priority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EDF dynamically prioritizes tasks based on their deadlines, offering better performance in variable workloads.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UlpgVptO5Gk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Preemptive vs Non-Preemptive Scheduling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Preemptive scheduling allows higher-priority tasks to interrupt lower-priority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enhances responsiveness but introduces complexity in resource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Non-preemptive scheduling ensures that once a task starts, it runs to completion, simplifying resource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eologic.com/blog/wp-content/uploads/2022/12/Human-Resource-Management-Challenges-and-Solutions-2048x136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Resource Management Challenges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Resource management involves allocating system resources to various tasks while avoiding conflicts.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challenges include deadlocks, priority inversion, and resource starvation.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strategies are needed to ensure that all tasks can access the resources they require without delays.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bwr.blog/wp-content/uploads/2021/09/christian-wiediger-c3ZWXOv1Ndc-unsplash-scaled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Mutexes and Semaphores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Mutexes are used to provide exclusive access to resources among competing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Semaphores are signaling mechanisms that help synchronize task execution based on resource availability.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use of these tools is vital to prevent deadlocks and ensure smooth task operation.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iro.medium.com/v2/resize:fit:1024/1*5_XSQqNxXnj8UR5XcmjmJw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Memory Management in RTOS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Memory management is critical for maintaining system stability in real-time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Dynamic memory allocation must be handled carefully to avoid fragmentation and unpredictability.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Static memory allocation is often preferred for critical tasks to ensure deterministic behavior.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03/c8/33/03c833e2f82241b9954d4969e1a90ae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Testing and Validation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Rigorous testing is essential to ensure that the RTOS meets its timing and resource management requirements.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Validation techniques include stress testing, simulation, and formal verification methods.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reliability in time-sensitive applications is key to maintaining system integrity.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RTOS: A Focus On Task Scheduling And Resouce Management For Time Sensitive Applications</dc:title>
  <dc:subject>Building An RTOS: A Focus On Task Scheduling And Resouce Management For Time Sensitive Applications</dc:subject>
  <dc:creator>SlideMake.com</dc:creator>
  <cp:lastModifiedBy>SlideMake.com</cp:lastModifiedBy>
  <cp:revision>1</cp:revision>
  <dcterms:created xsi:type="dcterms:W3CDTF">2024-12-21T05:37:14Z</dcterms:created>
  <dcterms:modified xsi:type="dcterms:W3CDTF">2024-12-21T05:37:14Z</dcterms:modified>
</cp:coreProperties>
</file>