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5A75026D-022A-42B4-B78C-64F185746BD2}">
          <p14:sldIdLst>
            <p14:sldId id="256"/>
            <p14:sldId id="260"/>
            <p14:sldId id="257"/>
            <p14:sldId id="261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FD55-FBF5-46F8-A192-0FB286F4B3B9}" type="datetimeFigureOut">
              <a:rPr lang="he-IL" smtClean="0"/>
              <a:t>י'/ניסן/תשפ"א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8918-F9F2-4560-9F31-EB85AE5B9A07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45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FD55-FBF5-46F8-A192-0FB286F4B3B9}" type="datetimeFigureOut">
              <a:rPr lang="he-IL" smtClean="0"/>
              <a:t>י'/ניסן/תשפ"א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8918-F9F2-4560-9F31-EB85AE5B9A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324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FD55-FBF5-46F8-A192-0FB286F4B3B9}" type="datetimeFigureOut">
              <a:rPr lang="he-IL" smtClean="0"/>
              <a:t>י'/ניסן/תשפ"א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8918-F9F2-4560-9F31-EB85AE5B9A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673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FD55-FBF5-46F8-A192-0FB286F4B3B9}" type="datetimeFigureOut">
              <a:rPr lang="he-IL" smtClean="0"/>
              <a:t>י'/ניסן/תשפ"א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8918-F9F2-4560-9F31-EB85AE5B9A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278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FD55-FBF5-46F8-A192-0FB286F4B3B9}" type="datetimeFigureOut">
              <a:rPr lang="he-IL" smtClean="0"/>
              <a:t>י'/ניסן/תשפ"א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8918-F9F2-4560-9F31-EB85AE5B9A07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22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FD55-FBF5-46F8-A192-0FB286F4B3B9}" type="datetimeFigureOut">
              <a:rPr lang="he-IL" smtClean="0"/>
              <a:t>י'/ניסן/תשפ"א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8918-F9F2-4560-9F31-EB85AE5B9A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320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FD55-FBF5-46F8-A192-0FB286F4B3B9}" type="datetimeFigureOut">
              <a:rPr lang="he-IL" smtClean="0"/>
              <a:t>י'/ניסן/תשפ"א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8918-F9F2-4560-9F31-EB85AE5B9A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761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FD55-FBF5-46F8-A192-0FB286F4B3B9}" type="datetimeFigureOut">
              <a:rPr lang="he-IL" smtClean="0"/>
              <a:t>י'/ניסן/תשפ"א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8918-F9F2-4560-9F31-EB85AE5B9A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998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FD55-FBF5-46F8-A192-0FB286F4B3B9}" type="datetimeFigureOut">
              <a:rPr lang="he-IL" smtClean="0"/>
              <a:t>י'/ניסן/תשפ"א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8918-F9F2-4560-9F31-EB85AE5B9A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703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DEFD55-FBF5-46F8-A192-0FB286F4B3B9}" type="datetimeFigureOut">
              <a:rPr lang="he-IL" smtClean="0"/>
              <a:t>י'/ניסן/תשפ"א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FD8918-F9F2-4560-9F31-EB85AE5B9A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34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FD55-FBF5-46F8-A192-0FB286F4B3B9}" type="datetimeFigureOut">
              <a:rPr lang="he-IL" smtClean="0"/>
              <a:t>י'/ניסן/תשפ"א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8918-F9F2-4560-9F31-EB85AE5B9A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271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DEFD55-FBF5-46F8-A192-0FB286F4B3B9}" type="datetimeFigureOut">
              <a:rPr lang="he-IL" smtClean="0"/>
              <a:t>י'/ניסן/תשפ"א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FD8918-F9F2-4560-9F31-EB85AE5B9A07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54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8A9C71-2426-41C7-81F7-C39C1FBDB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D6D6322-0C39-4093-AB47-FC3A0E8DA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מערכות הפעלה תרגול 4</a:t>
            </a:r>
          </a:p>
        </p:txBody>
      </p:sp>
    </p:spTree>
    <p:extLst>
      <p:ext uri="{BB962C8B-B14F-4D97-AF65-F5344CB8AC3E}">
        <p14:creationId xmlns:p14="http://schemas.microsoft.com/office/powerpoint/2010/main" val="151570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16001C-2102-44AF-97BF-81BB8DBC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63C7B2-5EA8-4430-AE4F-52685C00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 rtl="0">
              <a:buNone/>
            </a:pPr>
            <a:endParaRPr lang="en-US" sz="3200" dirty="0"/>
          </a:p>
          <a:p>
            <a:pPr marL="0" indent="0" algn="l" rtl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 &amp;thread, NULL,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thread_function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sz="3200" dirty="0"/>
              <a:t>Create a thread with function to do</a:t>
            </a:r>
            <a:endParaRPr lang="he-IL" sz="3200" dirty="0"/>
          </a:p>
          <a:p>
            <a:pPr marL="0" indent="0" algn="l" rtl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 thread1, NULL);</a:t>
            </a:r>
            <a:endParaRPr lang="he-IL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3200" dirty="0"/>
              <a:t>Wait for thread terminating</a:t>
            </a:r>
            <a:endParaRPr lang="he-IL" sz="3200" dirty="0"/>
          </a:p>
          <a:p>
            <a:pPr marL="0" indent="0" algn="l" rtl="0">
              <a:buNone/>
            </a:pPr>
            <a:endParaRPr lang="he-IL" sz="3200" dirty="0"/>
          </a:p>
          <a:p>
            <a:pPr marL="0" indent="0" algn="l" rtl="0">
              <a:buNone/>
            </a:pP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Example!</a:t>
            </a:r>
            <a:endParaRPr lang="he-IL" sz="3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24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B4CD92-29C0-443F-ADFF-D245587A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C77B77-AF62-4F58-9301-EE5BCF73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 sz="3200" dirty="0"/>
          </a:p>
          <a:p>
            <a:pPr marL="0" indent="0" algn="l" rtl="0">
              <a:buNone/>
            </a:pPr>
            <a:r>
              <a:rPr lang="en-US" sz="3200" dirty="0"/>
              <a:t>Message passing is all about processes being able to communicate and synchronize with one another</a:t>
            </a:r>
            <a:endParaRPr lang="he-IL" sz="3200" dirty="0"/>
          </a:p>
          <a:p>
            <a:pPr marL="0" indent="0" algn="l" rtl="0">
              <a:buNone/>
            </a:pPr>
            <a:r>
              <a:rPr lang="en-US" sz="3200" dirty="0"/>
              <a:t>sometimes processes hold data that other processes may need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900577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E297A5-3564-4768-A2EF-8EE74D2A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Passing- Pipes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AE821AA-1EC0-41EC-B26B-8FB906FF9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endParaRPr lang="en-US" sz="2800" dirty="0"/>
          </a:p>
          <a:p>
            <a:pPr algn="l" rtl="0"/>
            <a:r>
              <a:rPr lang="en-US" sz="2800" dirty="0"/>
              <a:t>We want to communicate between two processes with a queue for non-waiting and blocking</a:t>
            </a:r>
            <a:endParaRPr lang="he-IL" sz="2800" dirty="0"/>
          </a:p>
          <a:p>
            <a:pPr algn="l" rtl="0"/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pipe(p)</a:t>
            </a:r>
            <a:endParaRPr lang="he-IL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write(p[1], msg1, MSGSIZE)</a:t>
            </a:r>
          </a:p>
          <a:p>
            <a:pPr algn="l" rtl="0"/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read(p[0],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MSGSIZE)</a:t>
            </a:r>
            <a:endParaRPr lang="he-IL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Example!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1374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3ED9AB-33A2-4311-A878-94809D4A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Passing- Mail Box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12F3FF-4403-4FDB-89EF-E49A964B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msqid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key,IPC_CREAT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algn="l" rtl="0"/>
            <a:r>
              <a:rPr lang="en-US" sz="2800" dirty="0"/>
              <a:t>Request a message queue ID using the mailbox name provided or create one if not existent previously.</a:t>
            </a:r>
            <a:endParaRPr lang="he-IL" sz="2800" dirty="0"/>
          </a:p>
          <a:p>
            <a:pPr algn="l" rtl="0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msgsnd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msqid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msg,size,flag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rtl="0"/>
            <a:r>
              <a:rPr lang="en-US" sz="2800" dirty="0"/>
              <a:t>Relay a message to a particular mailbox</a:t>
            </a:r>
            <a:endParaRPr lang="he-IL" sz="2800" dirty="0"/>
          </a:p>
          <a:p>
            <a:pPr algn="l" rtl="0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msgrcv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msqid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msg,size,type,flag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algn="l" rtl="0"/>
            <a:r>
              <a:rPr lang="en-US" sz="2800" dirty="0"/>
              <a:t>Get a message from a mailbox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68686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2F37ED-2CC4-4474-8251-56EF6D83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Passing- Functions</a:t>
            </a:r>
            <a:endParaRPr lang="he-IL" dirty="0"/>
          </a:p>
        </p:txBody>
      </p:sp>
      <p:sp>
        <p:nvSpPr>
          <p:cNvPr id="22" name="מציין מיקום תוכן 2">
            <a:extLst>
              <a:ext uri="{FF2B5EF4-FFF2-40B4-BE49-F238E27FC236}">
                <a16:creationId xmlns:a16="http://schemas.microsoft.com/office/drawing/2014/main" id="{88EB47FA-4DCF-47F0-BBCC-C4C37AE0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/>
          </a:bodyPr>
          <a:lstStyle/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Example!</a:t>
            </a:r>
          </a:p>
          <a:p>
            <a:pPr marL="0" indent="0" algn="l" rtl="0">
              <a:buNone/>
            </a:pPr>
            <a:r>
              <a:rPr lang="en-US" sz="2200" dirty="0"/>
              <a:t>https://macboypro.wordpress.com/2009/05/15/posix-message-passing-in-linux/</a:t>
            </a:r>
            <a:endParaRPr lang="he-IL" sz="22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4334370-7783-4D70-94FE-EE070AC6903B}"/>
              </a:ext>
            </a:extLst>
          </p:cNvPr>
          <p:cNvSpPr txBox="1"/>
          <p:nvPr/>
        </p:nvSpPr>
        <p:spPr>
          <a:xfrm>
            <a:off x="2206486" y="2107096"/>
            <a:ext cx="266368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Process 1</a:t>
            </a:r>
            <a:endParaRPr lang="he-IL" sz="24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9141AAD-3582-4667-8267-A55E495D835D}"/>
              </a:ext>
            </a:extLst>
          </p:cNvPr>
          <p:cNvSpPr txBox="1"/>
          <p:nvPr/>
        </p:nvSpPr>
        <p:spPr>
          <a:xfrm>
            <a:off x="7460974" y="2107096"/>
            <a:ext cx="266368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Process 2</a:t>
            </a:r>
            <a:endParaRPr lang="he-IL" sz="24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7C983A6-06BC-43B9-8755-189A5480D37C}"/>
              </a:ext>
            </a:extLst>
          </p:cNvPr>
          <p:cNvSpPr txBox="1"/>
          <p:nvPr/>
        </p:nvSpPr>
        <p:spPr>
          <a:xfrm>
            <a:off x="2307534" y="2613640"/>
            <a:ext cx="16167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msgget</a:t>
            </a:r>
            <a:r>
              <a:rPr lang="en-US" dirty="0"/>
              <a:t>(p1)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539F122-B317-4579-B598-1E695D6D0F25}"/>
              </a:ext>
            </a:extLst>
          </p:cNvPr>
          <p:cNvSpPr txBox="1"/>
          <p:nvPr/>
        </p:nvSpPr>
        <p:spPr>
          <a:xfrm>
            <a:off x="2307534" y="3030048"/>
            <a:ext cx="16167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msgget</a:t>
            </a:r>
            <a:r>
              <a:rPr lang="en-US" dirty="0"/>
              <a:t>(p2)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DA727C4-FCB8-4EE6-8029-0D8E4410DF6E}"/>
              </a:ext>
            </a:extLst>
          </p:cNvPr>
          <p:cNvSpPr txBox="1"/>
          <p:nvPr/>
        </p:nvSpPr>
        <p:spPr>
          <a:xfrm>
            <a:off x="7566991" y="2613271"/>
            <a:ext cx="16167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msgget</a:t>
            </a:r>
            <a:r>
              <a:rPr lang="en-US" dirty="0"/>
              <a:t>(p1)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6039CC6-486C-4C06-9586-6B699ECE9396}"/>
              </a:ext>
            </a:extLst>
          </p:cNvPr>
          <p:cNvSpPr txBox="1"/>
          <p:nvPr/>
        </p:nvSpPr>
        <p:spPr>
          <a:xfrm>
            <a:off x="7566991" y="3029679"/>
            <a:ext cx="16167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msgget</a:t>
            </a:r>
            <a:r>
              <a:rPr lang="en-US" dirty="0"/>
              <a:t>(p2)</a:t>
            </a:r>
            <a:endParaRPr lang="he-IL" dirty="0"/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588E03A8-67DA-4E75-8BC0-0231713B7D2D}"/>
              </a:ext>
            </a:extLst>
          </p:cNvPr>
          <p:cNvCxnSpPr/>
          <p:nvPr/>
        </p:nvCxnSpPr>
        <p:spPr>
          <a:xfrm>
            <a:off x="4810541" y="3922642"/>
            <a:ext cx="20143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7DA7D02-0559-431E-9E13-D6F7163D556D}"/>
              </a:ext>
            </a:extLst>
          </p:cNvPr>
          <p:cNvSpPr txBox="1"/>
          <p:nvPr/>
        </p:nvSpPr>
        <p:spPr>
          <a:xfrm>
            <a:off x="5009324" y="3528767"/>
            <a:ext cx="16167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msgsend</a:t>
            </a:r>
            <a:r>
              <a:rPr lang="en-US" dirty="0"/>
              <a:t>(msg)</a:t>
            </a:r>
            <a:endParaRPr lang="he-IL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D2E875D0-5B89-465F-9704-4472401D27EF}"/>
              </a:ext>
            </a:extLst>
          </p:cNvPr>
          <p:cNvCxnSpPr/>
          <p:nvPr/>
        </p:nvCxnSpPr>
        <p:spPr>
          <a:xfrm flipH="1">
            <a:off x="4810541" y="4412973"/>
            <a:ext cx="20143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3A21A34B-AB94-4F79-ABF9-3DCE0E20E56C}"/>
              </a:ext>
            </a:extLst>
          </p:cNvPr>
          <p:cNvSpPr txBox="1"/>
          <p:nvPr/>
        </p:nvSpPr>
        <p:spPr>
          <a:xfrm>
            <a:off x="5009323" y="4043641"/>
            <a:ext cx="16167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msg&lt;-</a:t>
            </a:r>
            <a:r>
              <a:rPr lang="en-US" dirty="0" err="1"/>
              <a:t>msgrcv</a:t>
            </a:r>
            <a:r>
              <a:rPr lang="en-US" dirty="0"/>
              <a:t>()</a:t>
            </a:r>
            <a:endParaRPr lang="he-IL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50E86496-EDC7-4CE4-BD4A-E9119022E38E}"/>
              </a:ext>
            </a:extLst>
          </p:cNvPr>
          <p:cNvCxnSpPr/>
          <p:nvPr/>
        </p:nvCxnSpPr>
        <p:spPr>
          <a:xfrm>
            <a:off x="4810539" y="5233744"/>
            <a:ext cx="20143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2D4DA819-F28F-45FC-AF0C-E8E6598014A2}"/>
              </a:ext>
            </a:extLst>
          </p:cNvPr>
          <p:cNvCxnSpPr/>
          <p:nvPr/>
        </p:nvCxnSpPr>
        <p:spPr>
          <a:xfrm flipH="1">
            <a:off x="4810539" y="4810539"/>
            <a:ext cx="20143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B65C1F23-18FD-4125-A894-7E2627FCDAFA}"/>
              </a:ext>
            </a:extLst>
          </p:cNvPr>
          <p:cNvSpPr txBox="1"/>
          <p:nvPr/>
        </p:nvSpPr>
        <p:spPr>
          <a:xfrm>
            <a:off x="5009323" y="4442936"/>
            <a:ext cx="16167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msgsend</a:t>
            </a:r>
            <a:r>
              <a:rPr lang="en-US" dirty="0"/>
              <a:t>(msg)</a:t>
            </a:r>
            <a:endParaRPr lang="he-IL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05EDD22E-B5EA-436E-B3B1-9B6291C4572D}"/>
              </a:ext>
            </a:extLst>
          </p:cNvPr>
          <p:cNvSpPr txBox="1"/>
          <p:nvPr/>
        </p:nvSpPr>
        <p:spPr>
          <a:xfrm>
            <a:off x="4969565" y="4864412"/>
            <a:ext cx="16167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msg&lt;-</a:t>
            </a:r>
            <a:r>
              <a:rPr lang="en-US" dirty="0" err="1"/>
              <a:t>msgrcv</a:t>
            </a:r>
            <a:r>
              <a:rPr lang="en-US" dirty="0"/>
              <a:t>()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16469073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מבט לאחור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232</Words>
  <Application>Microsoft Office PowerPoint</Application>
  <PresentationFormat>מסך רחב</PresentationFormat>
  <Paragraphs>51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Courier New</vt:lpstr>
      <vt:lpstr>מבט לאחור</vt:lpstr>
      <vt:lpstr>Threads</vt:lpstr>
      <vt:lpstr>Pthread</vt:lpstr>
      <vt:lpstr>Message Passing</vt:lpstr>
      <vt:lpstr>Message Passing- Pipes</vt:lpstr>
      <vt:lpstr>Message Passing- Mail Box</vt:lpstr>
      <vt:lpstr>Message Passing-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נעה דה רוס</dc:creator>
  <cp:lastModifiedBy>נעה דה רוס</cp:lastModifiedBy>
  <cp:revision>11</cp:revision>
  <dcterms:created xsi:type="dcterms:W3CDTF">2021-03-23T16:52:47Z</dcterms:created>
  <dcterms:modified xsi:type="dcterms:W3CDTF">2021-03-23T20:12:25Z</dcterms:modified>
</cp:coreProperties>
</file>