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8" r:id="rId12"/>
    <p:sldId id="273" r:id="rId13"/>
    <p:sldId id="274" r:id="rId14"/>
    <p:sldId id="275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EB7E69-4866-42DE-B218-0010DF435E5D}" v="148" dt="2020-06-09T09:05:05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2610" autoAdjust="0"/>
  </p:normalViewPr>
  <p:slideViewPr>
    <p:cSldViewPr snapToGrid="0">
      <p:cViewPr varScale="1">
        <p:scale>
          <a:sx n="49" d="100"/>
          <a:sy n="49" d="100"/>
        </p:scale>
        <p:origin x="14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חיה לוינגר" userId="5d951fd5-b2c4-4aa8-8d82-61ad5dbae658" providerId="ADAL" clId="{52EB7E69-4866-42DE-B218-0010DF435E5D}"/>
    <pc:docChg chg="undo custSel mod addSld delSld modSld">
      <pc:chgData name="חיה לוינגר" userId="5d951fd5-b2c4-4aa8-8d82-61ad5dbae658" providerId="ADAL" clId="{52EB7E69-4866-42DE-B218-0010DF435E5D}" dt="2020-06-09T09:07:22.034" v="783" actId="782"/>
      <pc:docMkLst>
        <pc:docMk/>
      </pc:docMkLst>
      <pc:sldChg chg="addSp delSp modSp mod setBg modAnim modNotesTx">
        <pc:chgData name="חיה לוינגר" userId="5d951fd5-b2c4-4aa8-8d82-61ad5dbae658" providerId="ADAL" clId="{52EB7E69-4866-42DE-B218-0010DF435E5D}" dt="2020-06-09T08:44:59.829" v="305" actId="20577"/>
        <pc:sldMkLst>
          <pc:docMk/>
          <pc:sldMk cId="554502968" sldId="258"/>
        </pc:sldMkLst>
        <pc:spChg chg="mod">
          <ac:chgData name="חיה לוינגר" userId="5d951fd5-b2c4-4aa8-8d82-61ad5dbae658" providerId="ADAL" clId="{52EB7E69-4866-42DE-B218-0010DF435E5D}" dt="2020-06-09T08:17:05.277" v="80" actId="121"/>
          <ac:spMkLst>
            <pc:docMk/>
            <pc:sldMk cId="554502968" sldId="258"/>
            <ac:spMk id="2" creationId="{7894E5C4-6711-49E8-B4DE-E6CCCE77BA6A}"/>
          </ac:spMkLst>
        </pc:spChg>
        <pc:spChg chg="mod ord">
          <ac:chgData name="חיה לוינגר" userId="5d951fd5-b2c4-4aa8-8d82-61ad5dbae658" providerId="ADAL" clId="{52EB7E69-4866-42DE-B218-0010DF435E5D}" dt="2020-06-09T08:19:06.667" v="112" actId="1076"/>
          <ac:spMkLst>
            <pc:docMk/>
            <pc:sldMk cId="554502968" sldId="258"/>
            <ac:spMk id="3" creationId="{150965A4-946C-4867-8014-1D010B5367AF}"/>
          </ac:spMkLst>
        </pc:spChg>
        <pc:spChg chg="add del mod">
          <ac:chgData name="חיה לוינגר" userId="5d951fd5-b2c4-4aa8-8d82-61ad5dbae658" providerId="ADAL" clId="{52EB7E69-4866-42DE-B218-0010DF435E5D}" dt="2020-06-09T08:08:59.390" v="28"/>
          <ac:spMkLst>
            <pc:docMk/>
            <pc:sldMk cId="554502968" sldId="258"/>
            <ac:spMk id="5" creationId="{0510DF93-9BE1-4700-8844-71CE3098A490}"/>
          </ac:spMkLst>
        </pc:spChg>
        <pc:spChg chg="add mod">
          <ac:chgData name="חיה לוינגר" userId="5d951fd5-b2c4-4aa8-8d82-61ad5dbae658" providerId="ADAL" clId="{52EB7E69-4866-42DE-B218-0010DF435E5D}" dt="2020-06-09T08:15:00.891" v="70" actId="164"/>
          <ac:spMkLst>
            <pc:docMk/>
            <pc:sldMk cId="554502968" sldId="258"/>
            <ac:spMk id="6" creationId="{5265FD01-F06B-4E98-81A7-EB005EE12C77}"/>
          </ac:spMkLst>
        </pc:spChg>
        <pc:spChg chg="add mod">
          <ac:chgData name="חיה לוינגר" userId="5d951fd5-b2c4-4aa8-8d82-61ad5dbae658" providerId="ADAL" clId="{52EB7E69-4866-42DE-B218-0010DF435E5D}" dt="2020-06-09T08:15:00.891" v="70" actId="164"/>
          <ac:spMkLst>
            <pc:docMk/>
            <pc:sldMk cId="554502968" sldId="258"/>
            <ac:spMk id="7" creationId="{846CA9CF-EB18-41F5-B6C6-13CF60E69F6E}"/>
          </ac:spMkLst>
        </pc:spChg>
        <pc:spChg chg="add mod">
          <ac:chgData name="חיה לוינגר" userId="5d951fd5-b2c4-4aa8-8d82-61ad5dbae658" providerId="ADAL" clId="{52EB7E69-4866-42DE-B218-0010DF435E5D}" dt="2020-06-09T08:15:00.891" v="70" actId="164"/>
          <ac:spMkLst>
            <pc:docMk/>
            <pc:sldMk cId="554502968" sldId="258"/>
            <ac:spMk id="8" creationId="{5A785C7C-CC72-40E2-A5A7-A05871DA91BE}"/>
          </ac:spMkLst>
        </pc:spChg>
        <pc:spChg chg="add mod">
          <ac:chgData name="חיה לוינגר" userId="5d951fd5-b2c4-4aa8-8d82-61ad5dbae658" providerId="ADAL" clId="{52EB7E69-4866-42DE-B218-0010DF435E5D}" dt="2020-06-09T08:15:00.891" v="70" actId="164"/>
          <ac:spMkLst>
            <pc:docMk/>
            <pc:sldMk cId="554502968" sldId="258"/>
            <ac:spMk id="9" creationId="{5DDBDB42-6369-4094-A01B-83D0D31DA3C5}"/>
          </ac:spMkLst>
        </pc:spChg>
        <pc:spChg chg="add mod">
          <ac:chgData name="חיה לוינגר" userId="5d951fd5-b2c4-4aa8-8d82-61ad5dbae658" providerId="ADAL" clId="{52EB7E69-4866-42DE-B218-0010DF435E5D}" dt="2020-06-09T08:15:00.891" v="70" actId="164"/>
          <ac:spMkLst>
            <pc:docMk/>
            <pc:sldMk cId="554502968" sldId="258"/>
            <ac:spMk id="11" creationId="{3DF4C8FF-1FB3-4E26-8F8F-0C3346F83B95}"/>
          </ac:spMkLst>
        </pc:spChg>
        <pc:spChg chg="add mod">
          <ac:chgData name="חיה לוינגר" userId="5d951fd5-b2c4-4aa8-8d82-61ad5dbae658" providerId="ADAL" clId="{52EB7E69-4866-42DE-B218-0010DF435E5D}" dt="2020-06-09T08:15:00.891" v="70" actId="164"/>
          <ac:spMkLst>
            <pc:docMk/>
            <pc:sldMk cId="554502968" sldId="258"/>
            <ac:spMk id="12" creationId="{EA6FB112-A916-4306-AC35-9236C77AB611}"/>
          </ac:spMkLst>
        </pc:spChg>
        <pc:spChg chg="add mod">
          <ac:chgData name="חיה לוינגר" userId="5d951fd5-b2c4-4aa8-8d82-61ad5dbae658" providerId="ADAL" clId="{52EB7E69-4866-42DE-B218-0010DF435E5D}" dt="2020-06-09T08:42:54.884" v="289" actId="20577"/>
          <ac:spMkLst>
            <pc:docMk/>
            <pc:sldMk cId="554502968" sldId="258"/>
            <ac:spMk id="13" creationId="{A4EADA63-33ED-49A6-87AC-FD6A93D2F0EF}"/>
          </ac:spMkLst>
        </pc:spChg>
        <pc:spChg chg="mod">
          <ac:chgData name="חיה לוינגר" userId="5d951fd5-b2c4-4aa8-8d82-61ad5dbae658" providerId="ADAL" clId="{52EB7E69-4866-42DE-B218-0010DF435E5D}" dt="2020-06-09T08:22:02.534" v="135" actId="1076"/>
          <ac:spMkLst>
            <pc:docMk/>
            <pc:sldMk cId="554502968" sldId="258"/>
            <ac:spMk id="29" creationId="{637DCDDB-6D68-43B3-A505-5420BD84D7E9}"/>
          </ac:spMkLst>
        </pc:spChg>
        <pc:spChg chg="mod">
          <ac:chgData name="חיה לוינגר" userId="5d951fd5-b2c4-4aa8-8d82-61ad5dbae658" providerId="ADAL" clId="{52EB7E69-4866-42DE-B218-0010DF435E5D}" dt="2020-06-09T08:21:51.758" v="134" actId="1076"/>
          <ac:spMkLst>
            <pc:docMk/>
            <pc:sldMk cId="554502968" sldId="258"/>
            <ac:spMk id="30" creationId="{D072D465-7F00-4909-ACFC-841A06CD4AB9}"/>
          </ac:spMkLst>
        </pc:spChg>
        <pc:spChg chg="mod">
          <ac:chgData name="חיה לוינגר" userId="5d951fd5-b2c4-4aa8-8d82-61ad5dbae658" providerId="ADAL" clId="{52EB7E69-4866-42DE-B218-0010DF435E5D}" dt="2020-06-09T08:21:27.026" v="133" actId="1076"/>
          <ac:spMkLst>
            <pc:docMk/>
            <pc:sldMk cId="554502968" sldId="258"/>
            <ac:spMk id="31" creationId="{24D6B006-59BD-4F35-80F4-1A88EEE44127}"/>
          </ac:spMkLst>
        </pc:spChg>
        <pc:spChg chg="mod">
          <ac:chgData name="חיה לוינגר" userId="5d951fd5-b2c4-4aa8-8d82-61ad5dbae658" providerId="ADAL" clId="{52EB7E69-4866-42DE-B218-0010DF435E5D}" dt="2020-06-09T08:22:58.212" v="139" actId="1076"/>
          <ac:spMkLst>
            <pc:docMk/>
            <pc:sldMk cId="554502968" sldId="258"/>
            <ac:spMk id="32" creationId="{EAE56BD9-892B-4874-BCD8-6BDC3FDA2E07}"/>
          </ac:spMkLst>
        </pc:spChg>
        <pc:spChg chg="mod">
          <ac:chgData name="חיה לוינגר" userId="5d951fd5-b2c4-4aa8-8d82-61ad5dbae658" providerId="ADAL" clId="{52EB7E69-4866-42DE-B218-0010DF435E5D}" dt="2020-06-09T08:22:49.571" v="138" actId="1076"/>
          <ac:spMkLst>
            <pc:docMk/>
            <pc:sldMk cId="554502968" sldId="258"/>
            <ac:spMk id="33" creationId="{06E00B51-D1F5-4E0D-9A04-13CF3C0A7475}"/>
          </ac:spMkLst>
        </pc:spChg>
        <pc:spChg chg="mod">
          <ac:chgData name="חיה לוינגר" userId="5d951fd5-b2c4-4aa8-8d82-61ad5dbae658" providerId="ADAL" clId="{52EB7E69-4866-42DE-B218-0010DF435E5D}" dt="2020-06-09T08:22:49.571" v="138" actId="1076"/>
          <ac:spMkLst>
            <pc:docMk/>
            <pc:sldMk cId="554502968" sldId="258"/>
            <ac:spMk id="34" creationId="{713B1BAE-E051-4CF4-AD07-E08762650BC9}"/>
          </ac:spMkLst>
        </pc:spChg>
        <pc:spChg chg="add">
          <ac:chgData name="חיה לוינגר" userId="5d951fd5-b2c4-4aa8-8d82-61ad5dbae658" providerId="ADAL" clId="{52EB7E69-4866-42DE-B218-0010DF435E5D}" dt="2020-06-09T08:16:46.267" v="78" actId="26606"/>
          <ac:spMkLst>
            <pc:docMk/>
            <pc:sldMk cId="554502968" sldId="258"/>
            <ac:spMk id="73" creationId="{7D8E67F2-F753-4E06-8229-4970A6725835}"/>
          </ac:spMkLst>
        </pc:spChg>
        <pc:spChg chg="add">
          <ac:chgData name="חיה לוינגר" userId="5d951fd5-b2c4-4aa8-8d82-61ad5dbae658" providerId="ADAL" clId="{52EB7E69-4866-42DE-B218-0010DF435E5D}" dt="2020-06-09T08:16:46.267" v="78" actId="26606"/>
          <ac:spMkLst>
            <pc:docMk/>
            <pc:sldMk cId="554502968" sldId="258"/>
            <ac:spMk id="77" creationId="{007B8288-68CC-4847-8419-CF535B6B7EEA}"/>
          </ac:spMkLst>
        </pc:spChg>
        <pc:spChg chg="add">
          <ac:chgData name="חיה לוינגר" userId="5d951fd5-b2c4-4aa8-8d82-61ad5dbae658" providerId="ADAL" clId="{52EB7E69-4866-42DE-B218-0010DF435E5D}" dt="2020-06-09T08:16:46.267" v="78" actId="26606"/>
          <ac:spMkLst>
            <pc:docMk/>
            <pc:sldMk cId="554502968" sldId="258"/>
            <ac:spMk id="79" creationId="{32BA8EA8-C1B6-4309-B674-F9F399B96288}"/>
          </ac:spMkLst>
        </pc:spChg>
        <pc:grpChg chg="add del mod">
          <ac:chgData name="חיה לוינגר" userId="5d951fd5-b2c4-4aa8-8d82-61ad5dbae658" providerId="ADAL" clId="{52EB7E69-4866-42DE-B218-0010DF435E5D}" dt="2020-06-09T08:15:25.181" v="72"/>
          <ac:grpSpMkLst>
            <pc:docMk/>
            <pc:sldMk cId="554502968" sldId="258"/>
            <ac:grpSpMk id="10" creationId="{DA5814FD-3D81-4B1C-B3F1-5EB1982265B8}"/>
          </ac:grpSpMkLst>
        </pc:grpChg>
        <pc:grpChg chg="add del">
          <ac:chgData name="חיה לוינגר" userId="5d951fd5-b2c4-4aa8-8d82-61ad5dbae658" providerId="ADAL" clId="{52EB7E69-4866-42DE-B218-0010DF435E5D}" dt="2020-06-09T08:15:59.155" v="76" actId="478"/>
          <ac:grpSpMkLst>
            <pc:docMk/>
            <pc:sldMk cId="554502968" sldId="258"/>
            <ac:grpSpMk id="14" creationId="{9C75AC3F-5339-436A-ADAB-EAF8B6CD3844}"/>
          </ac:grpSpMkLst>
        </pc:grpChg>
        <pc:grpChg chg="add mod">
          <ac:chgData name="חיה לוינגר" userId="5d951fd5-b2c4-4aa8-8d82-61ad5dbae658" providerId="ADAL" clId="{52EB7E69-4866-42DE-B218-0010DF435E5D}" dt="2020-06-09T08:20:52.021" v="131" actId="1038"/>
          <ac:grpSpMkLst>
            <pc:docMk/>
            <pc:sldMk cId="554502968" sldId="258"/>
            <ac:grpSpMk id="27" creationId="{1B2DB1D0-47E1-4CC8-A986-EBEAAFE98C78}"/>
          </ac:grpSpMkLst>
        </pc:grpChg>
        <pc:picChg chg="mod">
          <ac:chgData name="חיה לוינגר" userId="5d951fd5-b2c4-4aa8-8d82-61ad5dbae658" providerId="ADAL" clId="{52EB7E69-4866-42DE-B218-0010DF435E5D}" dt="2020-06-09T08:19:30.999" v="115" actId="14100"/>
          <ac:picMkLst>
            <pc:docMk/>
            <pc:sldMk cId="554502968" sldId="258"/>
            <ac:picMk id="4" creationId="{CD22FDE1-9E15-4D08-8F2F-B913E1DA5A27}"/>
          </ac:picMkLst>
        </pc:picChg>
        <pc:picChg chg="add">
          <ac:chgData name="חיה לוינגר" userId="5d951fd5-b2c4-4aa8-8d82-61ad5dbae658" providerId="ADAL" clId="{52EB7E69-4866-42DE-B218-0010DF435E5D}" dt="2020-06-09T08:16:46.267" v="78" actId="26606"/>
          <ac:picMkLst>
            <pc:docMk/>
            <pc:sldMk cId="554502968" sldId="258"/>
            <ac:picMk id="75" creationId="{2EE1BDFD-564B-44A4-841A-50D6A8E75CB4}"/>
          </ac:picMkLst>
        </pc:picChg>
        <pc:picChg chg="add mod">
          <ac:chgData name="חיה לוינגר" userId="5d951fd5-b2c4-4aa8-8d82-61ad5dbae658" providerId="ADAL" clId="{52EB7E69-4866-42DE-B218-0010DF435E5D}" dt="2020-06-09T08:15:08.559" v="71" actId="14100"/>
          <ac:picMkLst>
            <pc:docMk/>
            <pc:sldMk cId="554502968" sldId="258"/>
            <ac:picMk id="1026" creationId="{92DB0929-163F-451C-8FB9-6B1CD51B2B6B}"/>
          </ac:picMkLst>
        </pc:picChg>
        <pc:picChg chg="add del mod">
          <ac:chgData name="חיה לוינגר" userId="5d951fd5-b2c4-4aa8-8d82-61ad5dbae658" providerId="ADAL" clId="{52EB7E69-4866-42DE-B218-0010DF435E5D}" dt="2020-06-09T08:19:38.381" v="116" actId="478"/>
          <ac:picMkLst>
            <pc:docMk/>
            <pc:sldMk cId="554502968" sldId="258"/>
            <ac:picMk id="1028" creationId="{DA6A9B9B-AE89-4268-93FC-8CEDB681D0D9}"/>
          </ac:picMkLst>
        </pc:picChg>
        <pc:cxnChg chg="add mod">
          <ac:chgData name="חיה לוינגר" userId="5d951fd5-b2c4-4aa8-8d82-61ad5dbae658" providerId="ADAL" clId="{52EB7E69-4866-42DE-B218-0010DF435E5D}" dt="2020-06-09T08:25:56.843" v="170" actId="1035"/>
          <ac:cxnSpMkLst>
            <pc:docMk/>
            <pc:sldMk cId="554502968" sldId="258"/>
            <ac:cxnSpMk id="23" creationId="{A364D72B-6AE1-466D-9FF2-5B4AC1176D67}"/>
          </ac:cxnSpMkLst>
        </pc:cxnChg>
      </pc:sldChg>
      <pc:sldChg chg="addSp modSp del">
        <pc:chgData name="חיה לוינגר" userId="5d951fd5-b2c4-4aa8-8d82-61ad5dbae658" providerId="ADAL" clId="{52EB7E69-4866-42DE-B218-0010DF435E5D}" dt="2020-06-09T08:44:03.789" v="304" actId="2696"/>
        <pc:sldMkLst>
          <pc:docMk/>
          <pc:sldMk cId="2288113588" sldId="259"/>
        </pc:sldMkLst>
        <pc:spChg chg="mod">
          <ac:chgData name="חיה לוינגר" userId="5d951fd5-b2c4-4aa8-8d82-61ad5dbae658" providerId="ADAL" clId="{52EB7E69-4866-42DE-B218-0010DF435E5D}" dt="2020-06-09T08:36:16.859" v="192" actId="20577"/>
          <ac:spMkLst>
            <pc:docMk/>
            <pc:sldMk cId="2288113588" sldId="259"/>
            <ac:spMk id="3" creationId="{C5A7A57D-E287-4ACD-AA09-4A0A17F4406C}"/>
          </ac:spMkLst>
        </pc:spChg>
        <pc:grpChg chg="add">
          <ac:chgData name="חיה לוינגר" userId="5d951fd5-b2c4-4aa8-8d82-61ad5dbae658" providerId="ADAL" clId="{52EB7E69-4866-42DE-B218-0010DF435E5D}" dt="2020-06-09T08:35:46.207" v="186"/>
          <ac:grpSpMkLst>
            <pc:docMk/>
            <pc:sldMk cId="2288113588" sldId="259"/>
            <ac:grpSpMk id="5" creationId="{97FE5448-7118-4CF3-8B9A-7E90756CB819}"/>
          </ac:grpSpMkLst>
        </pc:grpChg>
        <pc:picChg chg="mod">
          <ac:chgData name="חיה לוינגר" userId="5d951fd5-b2c4-4aa8-8d82-61ad5dbae658" providerId="ADAL" clId="{52EB7E69-4866-42DE-B218-0010DF435E5D}" dt="2020-06-09T08:31:59.651" v="185" actId="1076"/>
          <ac:picMkLst>
            <pc:docMk/>
            <pc:sldMk cId="2288113588" sldId="259"/>
            <ac:picMk id="4" creationId="{58FA9060-5520-4B10-ADAF-6A8EBB559F3F}"/>
          </ac:picMkLst>
        </pc:picChg>
      </pc:sldChg>
      <pc:sldChg chg="modSp">
        <pc:chgData name="חיה לוינגר" userId="5d951fd5-b2c4-4aa8-8d82-61ad5dbae658" providerId="ADAL" clId="{52EB7E69-4866-42DE-B218-0010DF435E5D}" dt="2020-06-09T07:35:30.944" v="2" actId="1076"/>
        <pc:sldMkLst>
          <pc:docMk/>
          <pc:sldMk cId="368669193" sldId="262"/>
        </pc:sldMkLst>
        <pc:spChg chg="mod">
          <ac:chgData name="חיה לוינגר" userId="5d951fd5-b2c4-4aa8-8d82-61ad5dbae658" providerId="ADAL" clId="{52EB7E69-4866-42DE-B218-0010DF435E5D}" dt="2020-06-09T07:35:30.944" v="2" actId="1076"/>
          <ac:spMkLst>
            <pc:docMk/>
            <pc:sldMk cId="368669193" sldId="262"/>
            <ac:spMk id="4" creationId="{00000000-0000-0000-0000-000000000000}"/>
          </ac:spMkLst>
        </pc:spChg>
      </pc:sldChg>
      <pc:sldChg chg="del">
        <pc:chgData name="חיה לוינגר" userId="5d951fd5-b2c4-4aa8-8d82-61ad5dbae658" providerId="ADAL" clId="{52EB7E69-4866-42DE-B218-0010DF435E5D}" dt="2020-06-09T09:03:16.262" v="549" actId="2696"/>
        <pc:sldMkLst>
          <pc:docMk/>
          <pc:sldMk cId="503245534" sldId="270"/>
        </pc:sldMkLst>
      </pc:sldChg>
      <pc:sldChg chg="addSp delSp add del">
        <pc:chgData name="חיה לוינגר" userId="5d951fd5-b2c4-4aa8-8d82-61ad5dbae658" providerId="ADAL" clId="{52EB7E69-4866-42DE-B218-0010DF435E5D}" dt="2020-06-09T08:36:06.647" v="191" actId="2696"/>
        <pc:sldMkLst>
          <pc:docMk/>
          <pc:sldMk cId="984135111" sldId="272"/>
        </pc:sldMkLst>
        <pc:grpChg chg="add del">
          <ac:chgData name="חיה לוינגר" userId="5d951fd5-b2c4-4aa8-8d82-61ad5dbae658" providerId="ADAL" clId="{52EB7E69-4866-42DE-B218-0010DF435E5D}" dt="2020-06-09T08:19:53.176" v="117"/>
          <ac:grpSpMkLst>
            <pc:docMk/>
            <pc:sldMk cId="984135111" sldId="272"/>
            <ac:grpSpMk id="4" creationId="{AB6FBAD1-D1CA-4F4E-81AE-7522DB1678B0}"/>
          </ac:grpSpMkLst>
        </pc:grpChg>
      </pc:sldChg>
      <pc:sldChg chg="addSp delSp modSp add modNotesTx">
        <pc:chgData name="חיה לוינגר" userId="5d951fd5-b2c4-4aa8-8d82-61ad5dbae658" providerId="ADAL" clId="{52EB7E69-4866-42DE-B218-0010DF435E5D}" dt="2020-06-09T08:46:08.262" v="324" actId="404"/>
        <pc:sldMkLst>
          <pc:docMk/>
          <pc:sldMk cId="2126899981" sldId="273"/>
        </pc:sldMkLst>
        <pc:spChg chg="del">
          <ac:chgData name="חיה לוינגר" userId="5d951fd5-b2c4-4aa8-8d82-61ad5dbae658" providerId="ADAL" clId="{52EB7E69-4866-42DE-B218-0010DF435E5D}" dt="2020-06-09T08:36:37.648" v="195" actId="478"/>
          <ac:spMkLst>
            <pc:docMk/>
            <pc:sldMk cId="2126899981" sldId="273"/>
            <ac:spMk id="2" creationId="{7894E5C4-6711-49E8-B4DE-E6CCCE77BA6A}"/>
          </ac:spMkLst>
        </pc:spChg>
        <pc:spChg chg="mod">
          <ac:chgData name="חיה לוינגר" userId="5d951fd5-b2c4-4aa8-8d82-61ad5dbae658" providerId="ADAL" clId="{52EB7E69-4866-42DE-B218-0010DF435E5D}" dt="2020-06-09T08:46:08.262" v="324" actId="404"/>
          <ac:spMkLst>
            <pc:docMk/>
            <pc:sldMk cId="2126899981" sldId="273"/>
            <ac:spMk id="3" creationId="{150965A4-946C-4867-8014-1D010B5367AF}"/>
          </ac:spMkLst>
        </pc:spChg>
        <pc:spChg chg="add del mod">
          <ac:chgData name="חיה לוינגר" userId="5d951fd5-b2c4-4aa8-8d82-61ad5dbae658" providerId="ADAL" clId="{52EB7E69-4866-42DE-B218-0010DF435E5D}" dt="2020-06-09T08:36:39.999" v="196" actId="478"/>
          <ac:spMkLst>
            <pc:docMk/>
            <pc:sldMk cId="2126899981" sldId="273"/>
            <ac:spMk id="6" creationId="{E6D29261-4ACB-46A3-9723-0C098EE35AD2}"/>
          </ac:spMkLst>
        </pc:spChg>
        <pc:spChg chg="mod">
          <ac:chgData name="חיה לוינגר" userId="5d951fd5-b2c4-4aa8-8d82-61ad5dbae658" providerId="ADAL" clId="{52EB7E69-4866-42DE-B218-0010DF435E5D}" dt="2020-06-09T08:42:50.738" v="287" actId="1076"/>
          <ac:spMkLst>
            <pc:docMk/>
            <pc:sldMk cId="2126899981" sldId="273"/>
            <ac:spMk id="13" creationId="{A4EADA63-33ED-49A6-87AC-FD6A93D2F0EF}"/>
          </ac:spMkLst>
        </pc:spChg>
        <pc:picChg chg="del">
          <ac:chgData name="חיה לוינגר" userId="5d951fd5-b2c4-4aa8-8d82-61ad5dbae658" providerId="ADAL" clId="{52EB7E69-4866-42DE-B218-0010DF435E5D}" dt="2020-06-09T08:37:51.614" v="219"/>
          <ac:picMkLst>
            <pc:docMk/>
            <pc:sldMk cId="2126899981" sldId="273"/>
            <ac:picMk id="4" creationId="{CD22FDE1-9E15-4D08-8F2F-B913E1DA5A27}"/>
          </ac:picMkLst>
        </pc:picChg>
        <pc:picChg chg="add mod">
          <ac:chgData name="חיה לוינגר" userId="5d951fd5-b2c4-4aa8-8d82-61ad5dbae658" providerId="ADAL" clId="{52EB7E69-4866-42DE-B218-0010DF435E5D}" dt="2020-06-09T08:39:45.404" v="249" actId="1076"/>
          <ac:picMkLst>
            <pc:docMk/>
            <pc:sldMk cId="2126899981" sldId="273"/>
            <ac:picMk id="21" creationId="{2B073A30-9519-4E7C-9059-B255D4D607F9}"/>
          </ac:picMkLst>
        </pc:picChg>
        <pc:cxnChg chg="mod">
          <ac:chgData name="חיה לוינגר" userId="5d951fd5-b2c4-4aa8-8d82-61ad5dbae658" providerId="ADAL" clId="{52EB7E69-4866-42DE-B218-0010DF435E5D}" dt="2020-06-09T08:42:29.414" v="274" actId="1036"/>
          <ac:cxnSpMkLst>
            <pc:docMk/>
            <pc:sldMk cId="2126899981" sldId="273"/>
            <ac:cxnSpMk id="23" creationId="{A364D72B-6AE1-466D-9FF2-5B4AC1176D67}"/>
          </ac:cxnSpMkLst>
        </pc:cxnChg>
      </pc:sldChg>
      <pc:sldChg chg="modSp add">
        <pc:chgData name="חיה לוינגר" userId="5d951fd5-b2c4-4aa8-8d82-61ad5dbae658" providerId="ADAL" clId="{52EB7E69-4866-42DE-B218-0010DF435E5D}" dt="2020-06-09T09:02:59.325" v="548" actId="20577"/>
        <pc:sldMkLst>
          <pc:docMk/>
          <pc:sldMk cId="4129529785" sldId="274"/>
        </pc:sldMkLst>
        <pc:spChg chg="mod">
          <ac:chgData name="חיה לוינגר" userId="5d951fd5-b2c4-4aa8-8d82-61ad5dbae658" providerId="ADAL" clId="{52EB7E69-4866-42DE-B218-0010DF435E5D}" dt="2020-06-09T09:02:59.325" v="548" actId="20577"/>
          <ac:spMkLst>
            <pc:docMk/>
            <pc:sldMk cId="4129529785" sldId="274"/>
            <ac:spMk id="3" creationId="{150965A4-946C-4867-8014-1D010B5367AF}"/>
          </ac:spMkLst>
        </pc:spChg>
        <pc:spChg chg="mod">
          <ac:chgData name="חיה לוינגר" userId="5d951fd5-b2c4-4aa8-8d82-61ad5dbae658" providerId="ADAL" clId="{52EB7E69-4866-42DE-B218-0010DF435E5D}" dt="2020-06-09T09:02:40.617" v="539" actId="20577"/>
          <ac:spMkLst>
            <pc:docMk/>
            <pc:sldMk cId="4129529785" sldId="274"/>
            <ac:spMk id="13" creationId="{A4EADA63-33ED-49A6-87AC-FD6A93D2F0EF}"/>
          </ac:spMkLst>
        </pc:spChg>
        <pc:picChg chg="mod">
          <ac:chgData name="חיה לוינגר" userId="5d951fd5-b2c4-4aa8-8d82-61ad5dbae658" providerId="ADAL" clId="{52EB7E69-4866-42DE-B218-0010DF435E5D}" dt="2020-06-09T08:57:40.969" v="470" actId="1076"/>
          <ac:picMkLst>
            <pc:docMk/>
            <pc:sldMk cId="4129529785" sldId="274"/>
            <ac:picMk id="21" creationId="{2B073A30-9519-4E7C-9059-B255D4D607F9}"/>
          </ac:picMkLst>
        </pc:picChg>
        <pc:cxnChg chg="mod">
          <ac:chgData name="חיה לוינגר" userId="5d951fd5-b2c4-4aa8-8d82-61ad5dbae658" providerId="ADAL" clId="{52EB7E69-4866-42DE-B218-0010DF435E5D}" dt="2020-06-09T09:02:19.181" v="528" actId="1036"/>
          <ac:cxnSpMkLst>
            <pc:docMk/>
            <pc:sldMk cId="4129529785" sldId="274"/>
            <ac:cxnSpMk id="23" creationId="{A364D72B-6AE1-466D-9FF2-5B4AC1176D67}"/>
          </ac:cxnSpMkLst>
        </pc:cxnChg>
      </pc:sldChg>
      <pc:sldChg chg="addSp delSp modSp add mod setBg modNotesTx">
        <pc:chgData name="חיה לוינגר" userId="5d951fd5-b2c4-4aa8-8d82-61ad5dbae658" providerId="ADAL" clId="{52EB7E69-4866-42DE-B218-0010DF435E5D}" dt="2020-06-09T09:07:22.034" v="783" actId="782"/>
        <pc:sldMkLst>
          <pc:docMk/>
          <pc:sldMk cId="1253198896" sldId="275"/>
        </pc:sldMkLst>
        <pc:spChg chg="mod">
          <ac:chgData name="חיה לוינגר" userId="5d951fd5-b2c4-4aa8-8d82-61ad5dbae658" providerId="ADAL" clId="{52EB7E69-4866-42DE-B218-0010DF435E5D}" dt="2020-06-09T09:04:53.846" v="675" actId="782"/>
          <ac:spMkLst>
            <pc:docMk/>
            <pc:sldMk cId="1253198896" sldId="275"/>
            <ac:spMk id="2" creationId="{5D65CD8B-74EF-4339-AF8A-398A24CE06AD}"/>
          </ac:spMkLst>
        </pc:spChg>
        <pc:spChg chg="del">
          <ac:chgData name="חיה לוינגר" userId="5d951fd5-b2c4-4aa8-8d82-61ad5dbae658" providerId="ADAL" clId="{52EB7E69-4866-42DE-B218-0010DF435E5D}" dt="2020-06-09T09:03:40.979" v="551" actId="26606"/>
          <ac:spMkLst>
            <pc:docMk/>
            <pc:sldMk cId="1253198896" sldId="275"/>
            <ac:spMk id="3" creationId="{88A30240-720B-41CC-8732-6780332A68BD}"/>
          </ac:spMkLst>
        </pc:spChg>
        <pc:spChg chg="add del">
          <ac:chgData name="חיה לוינגר" userId="5d951fd5-b2c4-4aa8-8d82-61ad5dbae658" providerId="ADAL" clId="{52EB7E69-4866-42DE-B218-0010DF435E5D}" dt="2020-06-09T09:04:50.275" v="674" actId="26606"/>
          <ac:spMkLst>
            <pc:docMk/>
            <pc:sldMk cId="1253198896" sldId="275"/>
            <ac:spMk id="8" creationId="{23962611-DFD5-4092-AAFD-559E3DFCE2C9}"/>
          </ac:spMkLst>
        </pc:spChg>
        <pc:spChg chg="add">
          <ac:chgData name="חיה לוינגר" userId="5d951fd5-b2c4-4aa8-8d82-61ad5dbae658" providerId="ADAL" clId="{52EB7E69-4866-42DE-B218-0010DF435E5D}" dt="2020-06-09T09:04:50.275" v="674" actId="26606"/>
          <ac:spMkLst>
            <pc:docMk/>
            <pc:sldMk cId="1253198896" sldId="275"/>
            <ac:spMk id="15" creationId="{FFD48BC7-DC40-47DE-87EE-9F4B6ECB9ABB}"/>
          </ac:spMkLst>
        </pc:spChg>
        <pc:spChg chg="add">
          <ac:chgData name="חיה לוינגר" userId="5d951fd5-b2c4-4aa8-8d82-61ad5dbae658" providerId="ADAL" clId="{52EB7E69-4866-42DE-B218-0010DF435E5D}" dt="2020-06-09T09:04:50.275" v="674" actId="26606"/>
          <ac:spMkLst>
            <pc:docMk/>
            <pc:sldMk cId="1253198896" sldId="275"/>
            <ac:spMk id="17" creationId="{E502BBC7-2C76-46F3-BC24-5985BC13DB88}"/>
          </ac:spMkLst>
        </pc:spChg>
        <pc:spChg chg="add">
          <ac:chgData name="חיה לוינגר" userId="5d951fd5-b2c4-4aa8-8d82-61ad5dbae658" providerId="ADAL" clId="{52EB7E69-4866-42DE-B218-0010DF435E5D}" dt="2020-06-09T09:04:50.275" v="674" actId="26606"/>
          <ac:spMkLst>
            <pc:docMk/>
            <pc:sldMk cId="1253198896" sldId="275"/>
            <ac:spMk id="19" creationId="{C7F28D52-2A5F-4D23-81AE-7CB8B591C7AF}"/>
          </ac:spMkLst>
        </pc:spChg>
        <pc:spChg chg="add">
          <ac:chgData name="חיה לוינגר" userId="5d951fd5-b2c4-4aa8-8d82-61ad5dbae658" providerId="ADAL" clId="{52EB7E69-4866-42DE-B218-0010DF435E5D}" dt="2020-06-09T09:04:50.275" v="674" actId="26606"/>
          <ac:spMkLst>
            <pc:docMk/>
            <pc:sldMk cId="1253198896" sldId="275"/>
            <ac:spMk id="21" creationId="{3629484E-3792-4B3D-89AD-7C8A1ED0E0D4}"/>
          </ac:spMkLst>
        </pc:spChg>
        <pc:picChg chg="add del">
          <ac:chgData name="חיה לוינגר" userId="5d951fd5-b2c4-4aa8-8d82-61ad5dbae658" providerId="ADAL" clId="{52EB7E69-4866-42DE-B218-0010DF435E5D}" dt="2020-06-09T09:04:50.275" v="674" actId="26606"/>
          <ac:picMkLst>
            <pc:docMk/>
            <pc:sldMk cId="1253198896" sldId="275"/>
            <ac:picMk id="10" creationId="{2270F1FA-0425-408F-9861-80BF5AFB276D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ifferentStuff\Teaching\DeepLearning\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Sheet1!$C$9</c:f>
              <c:strCache>
                <c:ptCount val="1"/>
                <c:pt idx="0">
                  <c:v>Galaxy-Price on ebay </c:v>
                </c:pt>
              </c:strCache>
            </c:strRef>
          </c:tx>
          <c:spPr>
            <a:ln w="28575">
              <a:noFill/>
            </a:ln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/>
                </a:pPr>
                <a:endParaRPr lang="he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Sheet1!$B$10:$B$14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4">
                  <c:v>7</c:v>
                </c:pt>
              </c:numCache>
            </c:numRef>
          </c:xVal>
          <c:yVal>
            <c:numRef>
              <c:f>Sheet1!$C$10:$C$14</c:f>
              <c:numCache>
                <c:formatCode>"$"#,##0_);[Red]\("$"#,##0\)</c:formatCode>
                <c:ptCount val="5"/>
                <c:pt idx="0">
                  <c:v>70</c:v>
                </c:pt>
                <c:pt idx="1">
                  <c:v>110</c:v>
                </c:pt>
                <c:pt idx="2">
                  <c:v>165</c:v>
                </c:pt>
                <c:pt idx="3">
                  <c:v>390</c:v>
                </c:pt>
                <c:pt idx="4">
                  <c:v>550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876-454E-BA67-7F4D918404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555968"/>
        <c:axId val="79556544"/>
      </c:scatterChart>
      <c:valAx>
        <c:axId val="79555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he-IL"/>
          </a:p>
        </c:txPr>
        <c:crossAx val="79556544"/>
        <c:crosses val="autoZero"/>
        <c:crossBetween val="midCat"/>
      </c:valAx>
      <c:valAx>
        <c:axId val="79556544"/>
        <c:scaling>
          <c:orientation val="minMax"/>
        </c:scaling>
        <c:delete val="0"/>
        <c:axPos val="l"/>
        <c:majorGridlines/>
        <c:numFmt formatCode="&quot;$&quot;#,##0_);[Red]\(&quot;$&quot;#,##0\)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he-IL"/>
          </a:p>
        </c:txPr>
        <c:crossAx val="7955596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7A9D1-A09E-4C18-BC37-E40BDEE30E58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12644-C5C0-4A18-82D4-FA3BA2BA0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4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נוצרה לנו בעיית מינימום.</a:t>
            </a:r>
          </a:p>
          <a:p>
            <a:pPr algn="r" rtl="1"/>
            <a:r>
              <a:rPr lang="he-IL" dirty="0"/>
              <a:t>הפונקציה תהיה סכום המרחקים של הנקודות הנתונות מהנקודות על הקו. </a:t>
            </a:r>
          </a:p>
          <a:p>
            <a:pPr algn="r" rtl="1"/>
            <a:r>
              <a:rPr lang="he-IL" dirty="0"/>
              <a:t>צריך לגזור את הפונקציה ע"מ למצוא נקודת מינימום.</a:t>
            </a:r>
          </a:p>
          <a:p>
            <a:pPr algn="r" rtl="1"/>
            <a:r>
              <a:rPr lang="he-IL" dirty="0"/>
              <a:t>מאחר והפונקציה היא פונקציה מרובת משתנים הנגזרת תהיה וקטור. </a:t>
            </a:r>
            <a:r>
              <a:rPr lang="he-IL" dirty="0" err="1"/>
              <a:t>הגרדיאנט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לא נוכל למצוא נקודת מינימום אבל נוכל לעשות צעדים לכיוון השיפוע של </a:t>
            </a:r>
            <a:r>
              <a:rPr lang="he-IL" dirty="0" err="1"/>
              <a:t>הגרדיאנט</a:t>
            </a:r>
            <a:r>
              <a:rPr lang="he-IL" dirty="0"/>
              <a:t> וככה נוכל להגיע לאיזשהו מינימום מקומי כזה או אחר.</a:t>
            </a:r>
          </a:p>
          <a:p>
            <a:pPr algn="r" rtl="1"/>
            <a:r>
              <a:rPr lang="he-IL" dirty="0"/>
              <a:t>את נקודת ההתחלה נגריל על מנת לא להיתקע באותה נקודת מינימום מקומית כל הזמן...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DF6C-9A2B-43AE-A021-167BF778B1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53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כשיש לוח כדאי לעשות את זה בכיתה, שיבינו מה הכוונה "מתבדר". בלי לוח זה כבר מתיש...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12644-C5C0-4A18-82D4-FA3BA2BA07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57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DF6C-9A2B-43AE-A021-167BF778B1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90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וקטור הנגזרת, </a:t>
            </a:r>
            <a:r>
              <a:rPr lang="he-IL" dirty="0" err="1"/>
              <a:t>הגרדיאנט</a:t>
            </a:r>
            <a:r>
              <a:rPr lang="he-IL" dirty="0"/>
              <a:t>, הוא וקטור של הנגזרות כל פעם לפי משתנה אחר.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644-C5C0-4A18-82D4-FA3BA2BA07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70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/>
              <a:t>בחירה רנדומלית, אמרנו לעלה...</a:t>
            </a:r>
            <a:endParaRPr lang="en-US" dirty="0"/>
          </a:p>
          <a:p>
            <a:pPr algn="r"/>
            <a:r>
              <a:rPr lang="he-IL" dirty="0"/>
              <a:t>אלפא – גודל הצעד שנצעד לכיוון הנגזרת.</a:t>
            </a:r>
          </a:p>
          <a:p>
            <a:pPr algn="r"/>
            <a:r>
              <a:rPr lang="he-IL" dirty="0"/>
              <a:t>צועדים עד שמתכנסים לנקודת מינימום </a:t>
            </a:r>
            <a:r>
              <a:rPr lang="he-IL" dirty="0" err="1"/>
              <a:t>מסויימת</a:t>
            </a:r>
            <a:r>
              <a:rPr lang="he-IL" dirty="0"/>
              <a:t> או עד שמתבדר.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DF6C-9A2B-43AE-A021-167BF778B1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08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we are multiplying vectors!</a:t>
            </a:r>
          </a:p>
          <a:p>
            <a:pPr algn="r" rtl="1"/>
            <a:r>
              <a:rPr lang="he-IL" dirty="0"/>
              <a:t>ספרייה לפעולות </a:t>
            </a:r>
            <a:r>
              <a:rPr lang="he-IL" dirty="0" err="1"/>
              <a:t>אריתמתיות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DF6C-9A2B-43AE-A021-167BF778B1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44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alpha=0.5,</a:t>
            </a:r>
            <a:r>
              <a:rPr lang="en-US" baseline="0" dirty="0"/>
              <a:t> it would jump from side to side and </a:t>
            </a:r>
            <a:r>
              <a:rPr lang="en-US" dirty="0"/>
              <a:t>would not converge.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EDF6C-9A2B-43AE-A021-167BF778B1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82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12644-C5C0-4A18-82D4-FA3BA2BA07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34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12644-C5C0-4A18-82D4-FA3BA2BA07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11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12644-C5C0-4A18-82D4-FA3BA2BA07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3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0C1A9-2A52-4E6D-9A35-C57B1190F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6A742-7E75-4AB2-A8AE-633C0EC39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47CDE-04C1-4EEF-B730-C34239299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BF7-300D-48DF-A86B-1720798CF21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2F7E9-B99D-4E08-9B82-9D924238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DEBA1-2158-4118-8DD9-401A4171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8614-D013-4C5F-984C-C850DA6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5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6647-9BC7-4CF3-B3D1-4C433AF2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7F37D-846A-4252-A4E3-764D6CB08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C9C60-2CA4-42E4-A6A2-01672AB6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BF7-300D-48DF-A86B-1720798CF21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936D7-F01E-48DC-AEA1-58625175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98548-9614-4411-8FCC-093BC66A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8614-D013-4C5F-984C-C850DA6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8612C1-23CF-4C9D-98A6-724A71FEA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F7346-5B7A-4FE7-8A1F-F2657E432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14937-01AD-46BE-ABCA-EB17113A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BF7-300D-48DF-A86B-1720798CF21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31056-089E-4DCF-B575-DA65AF19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1D619-3934-4377-9519-F22011AE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8614-D013-4C5F-984C-C850DA6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0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AD72-3A20-4665-8F51-2B2B3499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A638C-19B8-4349-BC48-6537600E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E4429-9B4C-49FB-B85B-C89DF86D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BF7-300D-48DF-A86B-1720798CF21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23EF1-248B-4BB5-BD1B-23DA9EA5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912F0-2F82-4B77-A8A3-7A674BA3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8614-D013-4C5F-984C-C850DA6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4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56AF-13BB-4FDF-8BBE-27A4198EC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2DED3-3F0A-4E28-B350-47F5BC3D4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EB8B4-23BC-47DF-BE27-F1D67A71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BF7-300D-48DF-A86B-1720798CF21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31173-8CBA-4554-A6B4-A8165F6F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CAB8-4520-42D3-AA0A-68C2E35E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8614-D013-4C5F-984C-C850DA6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9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6014-CB3D-4A22-AE0A-08E2323C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07D6-B1F4-4FD8-BB5B-0601C0875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42D75-84B8-447A-8C70-3625EEFF7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16FEE-B2D4-48F0-B117-3C1F5A03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BF7-300D-48DF-A86B-1720798CF21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9F7FE-18E2-4CBB-B543-D84262A6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EFECC-0AFE-423D-995E-458ACB66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8614-D013-4C5F-984C-C850DA6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0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39E3-6724-4215-8637-42738B225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C432F-6810-4806-8A83-74A2B2285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A49F7-7D64-41EF-B695-50D065881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1F984-B2FC-4D0C-85DE-4D4A5346D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9B8AA-4D85-456C-9BAC-0849F1808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8680F-7565-4993-8D1A-31E30E57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BF7-300D-48DF-A86B-1720798CF21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B4A976-EF87-4A34-BC55-97460AC86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0F699-E812-4CCE-A73C-81F13EAD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8614-D013-4C5F-984C-C850DA6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4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65AA-71FE-4BD5-AC22-C5A766CB4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6F9E02-CA8B-4AA0-992D-899D09F4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BF7-300D-48DF-A86B-1720798CF21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0A7C2A-65E7-4B31-9B63-DEA4A63A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DB0EF-127E-488F-8EF1-8DF1E3DD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8614-D013-4C5F-984C-C850DA6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C16E5-8D7D-4BBE-8D6D-A78CF865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BF7-300D-48DF-A86B-1720798CF21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F8A19-98E0-4215-8AF9-AD910C34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7C7C1-9494-4856-B92A-F7E4C636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8614-D013-4C5F-984C-C850DA6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2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029B-A670-4D0C-999F-843BB0030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988BE-3D20-4C6C-84C8-B8BACD142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4E930-B51A-4274-BB9C-98969D667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4146B-CC0A-4764-A9A4-630861A7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BF7-300D-48DF-A86B-1720798CF21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0CF5A-B50B-4821-9650-FDA4D3EC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66B17-C487-4849-B917-B68027D6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8614-D013-4C5F-984C-C850DA6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0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F18A-7983-4C67-A16C-0D06A3AF1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0B873-6E8E-4C2C-B4EE-7D7CC877D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A4CEE-C1AF-42EC-B610-307D1C0CB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4E362-1BB6-4FB4-8FDE-39DC561B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FBF7-300D-48DF-A86B-1720798CF21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F3E7A-CB31-40FA-ADFB-CD7A91D7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3CF8F-1856-41DE-9938-D4592D88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8614-D013-4C5F-984C-C850DA6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7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CB3F2-ECF7-44CB-B681-D3C7F4A4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0FD39-CED9-4253-816D-E59258CBD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808D0-A9C1-4A0D-91D0-42A8003B5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2FBF7-300D-48DF-A86B-1720798CF21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4FB67-1425-4AE4-AE40-78B37D779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76302-1FC1-45D9-BEA7-D9A27ACFA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98614-D013-4C5F-984C-C850DA68E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6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0.jpeg"/><Relationship Id="rId5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20.jpe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0.jpe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5.xml"/><Relationship Id="rId7" Type="http://schemas.openxmlformats.org/officeDocument/2006/relationships/image" Target="../media/image1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9.xml"/><Relationship Id="rId7" Type="http://schemas.openxmlformats.org/officeDocument/2006/relationships/notesSlide" Target="../notesSlides/notesSlide3.xml"/><Relationship Id="rId12" Type="http://schemas.openxmlformats.org/officeDocument/2006/relationships/image" Target="../media/image17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5" Type="http://schemas.openxmlformats.org/officeDocument/2006/relationships/tags" Target="../tags/tag11.xml"/><Relationship Id="rId10" Type="http://schemas.openxmlformats.org/officeDocument/2006/relationships/image" Target="../media/image15.png"/><Relationship Id="rId4" Type="http://schemas.openxmlformats.org/officeDocument/2006/relationships/tags" Target="../tags/tag10.xml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F77E-1E83-42A9-AE99-C8B940016C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497030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95" y="192846"/>
            <a:ext cx="10515600" cy="1325563"/>
          </a:xfrm>
        </p:spPr>
        <p:txBody>
          <a:bodyPr/>
          <a:lstStyle/>
          <a:p>
            <a:r>
              <a:rPr lang="en-US" dirty="0"/>
              <a:t>Result: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3722" y="337931"/>
            <a:ext cx="8229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it:0,  grad_w:1464.000, grad_b:257.000, w:14.640, b:2.570</a:t>
            </a:r>
          </a:p>
          <a:p>
            <a:pPr marL="0" indent="0">
              <a:buNone/>
            </a:pPr>
            <a:r>
              <a:rPr lang="en-US" sz="1400" dirty="0"/>
              <a:t>it:200,  grad_w:3.825, </a:t>
            </a:r>
            <a:r>
              <a:rPr lang="en-US" sz="1400" dirty="0" err="1"/>
              <a:t>grad_b</a:t>
            </a:r>
            <a:r>
              <a:rPr lang="en-US" sz="1400" dirty="0"/>
              <a:t>:-19.693, w:70.598, b:-33.968</a:t>
            </a:r>
          </a:p>
          <a:p>
            <a:pPr marL="0" indent="0">
              <a:buNone/>
            </a:pPr>
            <a:r>
              <a:rPr lang="en-US" sz="1400" dirty="0"/>
              <a:t>it:400,  grad_w:2.859, </a:t>
            </a:r>
            <a:r>
              <a:rPr lang="en-US" sz="1400" dirty="0" err="1"/>
              <a:t>grad_b</a:t>
            </a:r>
            <a:r>
              <a:rPr lang="en-US" sz="1400" dirty="0"/>
              <a:t>:-14.720, w:77.230, b:-68.115</a:t>
            </a:r>
          </a:p>
          <a:p>
            <a:pPr marL="0" indent="0">
              <a:buNone/>
            </a:pPr>
            <a:r>
              <a:rPr lang="en-US" sz="1400" dirty="0"/>
              <a:t>it:600,  grad_w:2.137, </a:t>
            </a:r>
            <a:r>
              <a:rPr lang="en-US" sz="1400" dirty="0" err="1"/>
              <a:t>grad_b</a:t>
            </a:r>
            <a:r>
              <a:rPr lang="en-US" sz="1400" dirty="0"/>
              <a:t>:-11.003, w:82.188, b:-93.639</a:t>
            </a:r>
          </a:p>
          <a:p>
            <a:pPr marL="0" indent="0">
              <a:buNone/>
            </a:pPr>
            <a:r>
              <a:rPr lang="en-US" sz="1400" dirty="0"/>
              <a:t>it:800,  grad_w:1.597, </a:t>
            </a:r>
            <a:r>
              <a:rPr lang="en-US" sz="1400" dirty="0" err="1"/>
              <a:t>grad_b</a:t>
            </a:r>
            <a:r>
              <a:rPr lang="en-US" sz="1400" dirty="0"/>
              <a:t>:-8.224, w:85.893, b:-112.717</a:t>
            </a:r>
          </a:p>
          <a:p>
            <a:pPr marL="0" indent="0">
              <a:buNone/>
            </a:pPr>
            <a:r>
              <a:rPr lang="en-US" sz="1400" dirty="0"/>
              <a:t>it:1000,  grad_w:1.194, </a:t>
            </a:r>
            <a:r>
              <a:rPr lang="en-US" sz="1400" dirty="0" err="1"/>
              <a:t>grad_b</a:t>
            </a:r>
            <a:r>
              <a:rPr lang="en-US" sz="1400" dirty="0"/>
              <a:t>:-6.147, w:88.663, b:-126.977</a:t>
            </a:r>
          </a:p>
          <a:p>
            <a:pPr marL="0" indent="0">
              <a:buNone/>
            </a:pPr>
            <a:r>
              <a:rPr lang="en-US" sz="1400" dirty="0"/>
              <a:t>it:1400,  grad_w:0.667, </a:t>
            </a:r>
            <a:r>
              <a:rPr lang="en-US" sz="1400" dirty="0" err="1"/>
              <a:t>grad_b</a:t>
            </a:r>
            <a:r>
              <a:rPr lang="en-US" sz="1400" dirty="0"/>
              <a:t>:-3.434, w:92.280, b:-145.604</a:t>
            </a:r>
          </a:p>
          <a:p>
            <a:pPr marL="0" indent="0">
              <a:buNone/>
            </a:pPr>
            <a:r>
              <a:rPr lang="en-US" sz="1400" dirty="0"/>
              <a:t>it:1800,  grad_w:0.373, </a:t>
            </a:r>
            <a:r>
              <a:rPr lang="en-US" sz="1400" dirty="0" err="1"/>
              <a:t>grad_b</a:t>
            </a:r>
            <a:r>
              <a:rPr lang="en-US" sz="1400" dirty="0"/>
              <a:t>:-1.919, w:94.301, b:-156.010</a:t>
            </a:r>
          </a:p>
          <a:p>
            <a:pPr marL="0" indent="0">
              <a:buNone/>
            </a:pPr>
            <a:r>
              <a:rPr lang="en-US" sz="1400" dirty="0"/>
              <a:t>it:2600,  grad_w:0.116, </a:t>
            </a:r>
            <a:r>
              <a:rPr lang="en-US" sz="1400" dirty="0" err="1"/>
              <a:t>grad_b</a:t>
            </a:r>
            <a:r>
              <a:rPr lang="en-US" sz="1400" dirty="0"/>
              <a:t>:-0.599, w:96.062, b:-165.073</a:t>
            </a:r>
          </a:p>
          <a:p>
            <a:pPr marL="0" indent="0">
              <a:buNone/>
            </a:pPr>
            <a:r>
              <a:rPr lang="en-US" sz="1400" dirty="0"/>
              <a:t>it:3600,  grad_w:0.027, </a:t>
            </a:r>
            <a:r>
              <a:rPr lang="en-US" sz="1400" dirty="0" err="1"/>
              <a:t>grad_b</a:t>
            </a:r>
            <a:r>
              <a:rPr lang="en-US" sz="1400" dirty="0"/>
              <a:t>:-0.140, w:96.674, b:-168.226</a:t>
            </a:r>
          </a:p>
          <a:p>
            <a:pPr marL="0" indent="0">
              <a:buNone/>
            </a:pPr>
            <a:r>
              <a:rPr lang="en-US" sz="1400" dirty="0"/>
              <a:t>it:4400,  grad_w:0.008, </a:t>
            </a:r>
            <a:r>
              <a:rPr lang="en-US" sz="1400" dirty="0" err="1"/>
              <a:t>grad_b</a:t>
            </a:r>
            <a:r>
              <a:rPr lang="en-US" sz="1400" dirty="0"/>
              <a:t>:-0.044, w:96.802, b:-168.886</a:t>
            </a:r>
          </a:p>
          <a:p>
            <a:pPr marL="0" indent="0">
              <a:buNone/>
            </a:pPr>
            <a:r>
              <a:rPr lang="en-US" sz="1400" dirty="0"/>
              <a:t>it:5400,  grad_w:0.002, </a:t>
            </a:r>
            <a:r>
              <a:rPr lang="en-US" sz="1400" dirty="0" err="1"/>
              <a:t>grad_b</a:t>
            </a:r>
            <a:r>
              <a:rPr lang="en-US" sz="1400" dirty="0"/>
              <a:t>:-0.010, w:96.847, b:-169.116</a:t>
            </a:r>
          </a:p>
          <a:p>
            <a:pPr marL="0" indent="0">
              <a:buNone/>
            </a:pPr>
            <a:r>
              <a:rPr lang="en-US" sz="1400" dirty="0"/>
              <a:t>it:6200,  grad_w:0.001, </a:t>
            </a:r>
            <a:r>
              <a:rPr lang="en-US" sz="1400" dirty="0" err="1"/>
              <a:t>grad_b</a:t>
            </a:r>
            <a:r>
              <a:rPr lang="en-US" sz="1400" dirty="0"/>
              <a:t>:-0.003, w:96.856, b:-169.164</a:t>
            </a:r>
          </a:p>
          <a:p>
            <a:pPr marL="0" indent="0">
              <a:buNone/>
            </a:pPr>
            <a:r>
              <a:rPr lang="en-US" sz="1400" dirty="0"/>
              <a:t>it:7000,  grad_w:0.000, </a:t>
            </a:r>
            <a:r>
              <a:rPr lang="en-US" sz="1400" dirty="0" err="1"/>
              <a:t>grad_b</a:t>
            </a:r>
            <a:r>
              <a:rPr lang="en-US" sz="1400" dirty="0"/>
              <a:t>:-0.001, w:96.859, b:-169.179</a:t>
            </a:r>
          </a:p>
          <a:p>
            <a:pPr marL="0" indent="0">
              <a:buNone/>
            </a:pPr>
            <a:r>
              <a:rPr lang="en-US" sz="1400" dirty="0"/>
              <a:t>it:7800,  grad_w:0.000, </a:t>
            </a:r>
            <a:r>
              <a:rPr lang="en-US" sz="1400" dirty="0" err="1"/>
              <a:t>grad_b</a:t>
            </a:r>
            <a:r>
              <a:rPr lang="en-US" sz="1400" dirty="0"/>
              <a:t>:-0.000, w:96.860, b:-169.184</a:t>
            </a:r>
          </a:p>
          <a:p>
            <a:pPr marL="0" indent="0">
              <a:buNone/>
            </a:pPr>
            <a:r>
              <a:rPr lang="en-US" sz="1400" dirty="0"/>
              <a:t>it:9800,  grad_w:0.000, </a:t>
            </a:r>
            <a:r>
              <a:rPr lang="en-US" sz="1400" dirty="0" err="1"/>
              <a:t>grad_b</a:t>
            </a:r>
            <a:r>
              <a:rPr lang="en-US" sz="1400" dirty="0"/>
              <a:t>:-0.000, w:96.860, b:-169.186</a:t>
            </a:r>
          </a:p>
          <a:p>
            <a:pPr marL="0" indent="0">
              <a:buNone/>
            </a:pPr>
            <a:r>
              <a:rPr lang="en-US" sz="1400" dirty="0"/>
              <a:t>Estimated price for Galaxy S5:  315.116281573</a:t>
            </a:r>
          </a:p>
          <a:p>
            <a:pPr marL="0" indent="0">
              <a:buNone/>
            </a:pPr>
            <a:r>
              <a:rPr lang="en-US" sz="2400" dirty="0"/>
              <a:t>What would happen with alpha=0.5?</a:t>
            </a:r>
          </a:p>
          <a:p>
            <a:r>
              <a:rPr lang="en-US" sz="1400" dirty="0"/>
              <a:t>Actual price was: $250</a:t>
            </a:r>
          </a:p>
          <a:p>
            <a:r>
              <a:rPr lang="en-US" sz="1400" dirty="0"/>
              <a:t>Estimated price for Galaxy S1 is:  -72.22  </a:t>
            </a:r>
            <a:r>
              <a:rPr lang="en-US" sz="1400" dirty="0">
                <a:sym typeface="Wingdings" pitchFamily="2" charset="2"/>
              </a:rPr>
              <a:t>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941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D8E67F2-F753-4E06-8229-4970A672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427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2EE1BDFD-564B-44A4-841A-50D6A8E7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94E5C4-6711-49E8-B4DE-E6CCCE77B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5996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solidFill>
                  <a:srgbClr val="000000"/>
                </a:solidFill>
              </a:rPr>
              <a:t>דוגמא: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77" name="Freeform 60">
            <a:extLst>
              <a:ext uri="{FF2B5EF4-FFF2-40B4-BE49-F238E27FC236}">
                <a16:creationId xmlns:a16="http://schemas.microsoft.com/office/drawing/2014/main" id="{007B8288-68CC-4847-8419-CF535B6B7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3882" y="0"/>
            <a:ext cx="3880988" cy="2206512"/>
          </a:xfrm>
          <a:custGeom>
            <a:avLst/>
            <a:gdLst>
              <a:gd name="connsiteX0" fmla="*/ 20753 w 3960193"/>
              <a:gd name="connsiteY0" fmla="*/ 0 h 2251543"/>
              <a:gd name="connsiteX1" fmla="*/ 3939440 w 3960193"/>
              <a:gd name="connsiteY1" fmla="*/ 0 h 2251543"/>
              <a:gd name="connsiteX2" fmla="*/ 3949969 w 3960193"/>
              <a:gd name="connsiteY2" fmla="*/ 68994 h 2251543"/>
              <a:gd name="connsiteX3" fmla="*/ 3960193 w 3960193"/>
              <a:gd name="connsiteY3" fmla="*/ 271447 h 2251543"/>
              <a:gd name="connsiteX4" fmla="*/ 1980096 w 3960193"/>
              <a:gd name="connsiteY4" fmla="*/ 2251543 h 2251543"/>
              <a:gd name="connsiteX5" fmla="*/ 0 w 3960193"/>
              <a:gd name="connsiteY5" fmla="*/ 271447 h 2251543"/>
              <a:gd name="connsiteX6" fmla="*/ 10224 w 3960193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3" h="2251543">
                <a:moveTo>
                  <a:pt x="20753" y="0"/>
                </a:moveTo>
                <a:lnTo>
                  <a:pt x="3939440" y="0"/>
                </a:lnTo>
                <a:lnTo>
                  <a:pt x="3949969" y="68994"/>
                </a:lnTo>
                <a:cubicBezTo>
                  <a:pt x="3956730" y="135559"/>
                  <a:pt x="3960193" y="203099"/>
                  <a:pt x="3960193" y="271447"/>
                </a:cubicBezTo>
                <a:cubicBezTo>
                  <a:pt x="3960193" y="1365024"/>
                  <a:pt x="3073674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4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2FDE1-9E15-4D08-8F2F-B913E1DA5A2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511" y="4885349"/>
            <a:ext cx="3880988" cy="310479"/>
          </a:xfrm>
          <a:prstGeom prst="rect">
            <a:avLst/>
          </a:prstGeom>
        </p:spPr>
      </p:pic>
      <p:sp>
        <p:nvSpPr>
          <p:cNvPr id="79" name="Freeform 68">
            <a:extLst>
              <a:ext uri="{FF2B5EF4-FFF2-40B4-BE49-F238E27FC236}">
                <a16:creationId xmlns:a16="http://schemas.microsoft.com/office/drawing/2014/main" id="{32BA8EA8-C1B6-4309-B674-F9F399B96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2701"/>
            <a:ext cx="4942589" cy="3945299"/>
          </a:xfrm>
          <a:custGeom>
            <a:avLst/>
            <a:gdLst>
              <a:gd name="connsiteX0" fmla="*/ 2223943 w 4942589"/>
              <a:gd name="connsiteY0" fmla="*/ 0 h 3945299"/>
              <a:gd name="connsiteX1" fmla="*/ 4942589 w 4942589"/>
              <a:gd name="connsiteY1" fmla="*/ 2718646 h 3945299"/>
              <a:gd name="connsiteX2" fmla="*/ 4728945 w 4942589"/>
              <a:gd name="connsiteY2" fmla="*/ 3776866 h 3945299"/>
              <a:gd name="connsiteX3" fmla="*/ 4647806 w 4942589"/>
              <a:gd name="connsiteY3" fmla="*/ 3945299 h 3945299"/>
              <a:gd name="connsiteX4" fmla="*/ 0 w 4942589"/>
              <a:gd name="connsiteY4" fmla="*/ 3945299 h 3945299"/>
              <a:gd name="connsiteX5" fmla="*/ 0 w 4942589"/>
              <a:gd name="connsiteY5" fmla="*/ 1157971 h 3945299"/>
              <a:gd name="connsiteX6" fmla="*/ 126104 w 4942589"/>
              <a:gd name="connsiteY6" fmla="*/ 989335 h 3945299"/>
              <a:gd name="connsiteX7" fmla="*/ 2223943 w 4942589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2589" h="3945299">
                <a:moveTo>
                  <a:pt x="2223943" y="0"/>
                </a:moveTo>
                <a:cubicBezTo>
                  <a:pt x="3725410" y="0"/>
                  <a:pt x="4942589" y="1217179"/>
                  <a:pt x="4942589" y="2718646"/>
                </a:cubicBezTo>
                <a:cubicBezTo>
                  <a:pt x="4942589" y="3094013"/>
                  <a:pt x="4866516" y="3451612"/>
                  <a:pt x="4728945" y="3776866"/>
                </a:cubicBezTo>
                <a:lnTo>
                  <a:pt x="4647806" y="3945299"/>
                </a:lnTo>
                <a:lnTo>
                  <a:pt x="0" y="3945299"/>
                </a:lnTo>
                <a:lnTo>
                  <a:pt x="0" y="1157971"/>
                </a:lnTo>
                <a:lnTo>
                  <a:pt x="126104" y="989335"/>
                </a:lnTo>
                <a:cubicBezTo>
                  <a:pt x="624744" y="385123"/>
                  <a:pt x="1379368" y="0"/>
                  <a:pt x="2223943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965A4-946C-4867-8014-1D010B536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6944" y="1691458"/>
            <a:ext cx="6660256" cy="4416356"/>
          </a:xfrm>
        </p:spPr>
        <p:txBody>
          <a:bodyPr anchor="ctr">
            <a:normAutofit/>
          </a:bodyPr>
          <a:lstStyle/>
          <a:p>
            <a:pPr algn="r" rtl="1"/>
            <a:r>
              <a:rPr lang="he-IL" sz="2400" dirty="0">
                <a:solidFill>
                  <a:srgbClr val="000000"/>
                </a:solidFill>
              </a:rPr>
              <a:t>נניח הנקודות הנ"ל: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</a:rPr>
              <a:t>(-2,-1), (1,1) , (3,2)</a:t>
            </a:r>
          </a:p>
          <a:p>
            <a:pPr marL="0" indent="0" algn="r" rtl="1">
              <a:buNone/>
            </a:pPr>
            <a:r>
              <a:rPr lang="he-IL" sz="2400" dirty="0">
                <a:solidFill>
                  <a:srgbClr val="000000"/>
                </a:solidFill>
              </a:rPr>
              <a:t>מטרה: רוצים למצוא את משוואת הישר : 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</a:rPr>
              <a:t>h(x) = </a:t>
            </a:r>
            <a:r>
              <a:rPr lang="en-US" sz="2400" dirty="0" err="1">
                <a:solidFill>
                  <a:srgbClr val="000000"/>
                </a:solidFill>
              </a:rPr>
              <a:t>wx</a:t>
            </a:r>
            <a:r>
              <a:rPr lang="en-US" sz="2400" dirty="0">
                <a:solidFill>
                  <a:srgbClr val="000000"/>
                </a:solidFill>
              </a:rPr>
              <a:t>+ b</a:t>
            </a:r>
          </a:p>
          <a:p>
            <a:pPr marL="0" indent="0" algn="r" rtl="1">
              <a:buNone/>
            </a:pPr>
            <a:r>
              <a:rPr lang="he-IL" sz="2400" dirty="0">
                <a:solidFill>
                  <a:srgbClr val="000000"/>
                </a:solidFill>
              </a:rPr>
              <a:t>נניח </a:t>
            </a:r>
            <a:r>
              <a:rPr lang="en-US" sz="2400" dirty="0">
                <a:solidFill>
                  <a:srgbClr val="000000"/>
                </a:solidFill>
              </a:rPr>
              <a:t>w=0, b=0 </a:t>
            </a:r>
          </a:p>
          <a:p>
            <a:pPr marL="0" indent="0" algn="r" rtl="1">
              <a:buNone/>
            </a:pPr>
            <a:r>
              <a:rPr lang="he-IL" sz="2400" dirty="0">
                <a:solidFill>
                  <a:srgbClr val="000000"/>
                </a:solidFill>
              </a:rPr>
              <a:t>ממוצע ההפרשים של הישר מהנקודות (</a:t>
            </a:r>
            <a:r>
              <a:rPr lang="he-IL" sz="2400" dirty="0" err="1">
                <a:solidFill>
                  <a:srgbClr val="000000"/>
                </a:solidFill>
              </a:rPr>
              <a:t>פונקצית</a:t>
            </a:r>
            <a:r>
              <a:rPr lang="he-IL" sz="2400" dirty="0">
                <a:solidFill>
                  <a:srgbClr val="000000"/>
                </a:solidFill>
              </a:rPr>
              <a:t> ה</a:t>
            </a:r>
            <a:r>
              <a:rPr lang="en-US" sz="2400" dirty="0">
                <a:solidFill>
                  <a:srgbClr val="000000"/>
                </a:solidFill>
              </a:rPr>
              <a:t>loss</a:t>
            </a:r>
            <a:r>
              <a:rPr lang="he-IL" sz="2400" dirty="0">
                <a:solidFill>
                  <a:srgbClr val="000000"/>
                </a:solidFill>
              </a:rPr>
              <a:t>):</a:t>
            </a:r>
          </a:p>
          <a:p>
            <a:pPr marL="0" indent="0" algn="r" rtl="1">
              <a:buNone/>
            </a:pPr>
            <a:endParaRPr lang="he-IL" sz="2400" dirty="0">
              <a:solidFill>
                <a:srgbClr val="000000"/>
              </a:solidFill>
            </a:endParaRPr>
          </a:p>
          <a:p>
            <a:pPr marL="0" indent="0" algn="r" rtl="1">
              <a:buNone/>
            </a:pPr>
            <a:r>
              <a:rPr lang="en-US" sz="2400" dirty="0">
                <a:solidFill>
                  <a:srgbClr val="000000"/>
                </a:solidFill>
              </a:rPr>
              <a:t>	=1/(2*3)*(1+1+4) = 6/6 = 1</a:t>
            </a:r>
          </a:p>
        </p:txBody>
      </p:sp>
      <p:grpSp>
        <p:nvGrpSpPr>
          <p:cNvPr id="27" name="קבוצה 26">
            <a:extLst>
              <a:ext uri="{FF2B5EF4-FFF2-40B4-BE49-F238E27FC236}">
                <a16:creationId xmlns:a16="http://schemas.microsoft.com/office/drawing/2014/main" id="{1B2DB1D0-47E1-4CC8-A986-EBEAAFE98C78}"/>
              </a:ext>
            </a:extLst>
          </p:cNvPr>
          <p:cNvGrpSpPr/>
          <p:nvPr/>
        </p:nvGrpSpPr>
        <p:grpSpPr>
          <a:xfrm>
            <a:off x="465694" y="3188916"/>
            <a:ext cx="3688602" cy="3626326"/>
            <a:chOff x="5389123" y="-46258"/>
            <a:chExt cx="5202470" cy="5499063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1A946685-5B95-4A28-8688-FA5FC8B869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9123" y="-46258"/>
              <a:ext cx="5202470" cy="5499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תרשים זרימה: מחבר 28">
              <a:extLst>
                <a:ext uri="{FF2B5EF4-FFF2-40B4-BE49-F238E27FC236}">
                  <a16:creationId xmlns:a16="http://schemas.microsoft.com/office/drawing/2014/main" id="{637DCDDB-6D68-43B3-A505-5420BD84D7E9}"/>
                </a:ext>
              </a:extLst>
            </p:cNvPr>
            <p:cNvSpPr/>
            <p:nvPr/>
          </p:nvSpPr>
          <p:spPr>
            <a:xfrm>
              <a:off x="7121598" y="3179784"/>
              <a:ext cx="197023" cy="1558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תרשים זרימה: מחבר 29">
              <a:extLst>
                <a:ext uri="{FF2B5EF4-FFF2-40B4-BE49-F238E27FC236}">
                  <a16:creationId xmlns:a16="http://schemas.microsoft.com/office/drawing/2014/main" id="{D072D465-7F00-4909-ACFC-841A06CD4AB9}"/>
                </a:ext>
              </a:extLst>
            </p:cNvPr>
            <p:cNvSpPr/>
            <p:nvPr/>
          </p:nvSpPr>
          <p:spPr>
            <a:xfrm>
              <a:off x="8111990" y="2562167"/>
              <a:ext cx="197023" cy="1558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תרשים זרימה: מחבר 30">
              <a:extLst>
                <a:ext uri="{FF2B5EF4-FFF2-40B4-BE49-F238E27FC236}">
                  <a16:creationId xmlns:a16="http://schemas.microsoft.com/office/drawing/2014/main" id="{24D6B006-59BD-4F35-80F4-1A88EEE44127}"/>
                </a:ext>
              </a:extLst>
            </p:cNvPr>
            <p:cNvSpPr/>
            <p:nvPr/>
          </p:nvSpPr>
          <p:spPr>
            <a:xfrm>
              <a:off x="8720591" y="2217731"/>
              <a:ext cx="197023" cy="1558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תיבת טקסט 31">
              <a:extLst>
                <a:ext uri="{FF2B5EF4-FFF2-40B4-BE49-F238E27FC236}">
                  <a16:creationId xmlns:a16="http://schemas.microsoft.com/office/drawing/2014/main" id="{EAE56BD9-892B-4874-BCD8-6BDC3FDA2E07}"/>
                </a:ext>
              </a:extLst>
            </p:cNvPr>
            <p:cNvSpPr txBox="1"/>
            <p:nvPr/>
          </p:nvSpPr>
          <p:spPr>
            <a:xfrm>
              <a:off x="6840346" y="3337228"/>
              <a:ext cx="1468667" cy="5600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(-2,-1)</a:t>
              </a:r>
              <a:endParaRPr lang="he-IL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תיבת טקסט 32">
              <a:extLst>
                <a:ext uri="{FF2B5EF4-FFF2-40B4-BE49-F238E27FC236}">
                  <a16:creationId xmlns:a16="http://schemas.microsoft.com/office/drawing/2014/main" id="{06E00B51-D1F5-4E0D-9A04-13CF3C0A7475}"/>
                </a:ext>
              </a:extLst>
            </p:cNvPr>
            <p:cNvSpPr txBox="1"/>
            <p:nvPr/>
          </p:nvSpPr>
          <p:spPr>
            <a:xfrm>
              <a:off x="8309012" y="2437014"/>
              <a:ext cx="1119811" cy="5600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(1,1)</a:t>
              </a:r>
              <a:endParaRPr lang="he-IL" b="1" dirty="0">
                <a:solidFill>
                  <a:schemeClr val="accent1"/>
                </a:solidFill>
              </a:endParaRPr>
            </a:p>
          </p:txBody>
        </p:sp>
        <p:sp>
          <p:nvSpPr>
            <p:cNvPr id="34" name="תיבת טקסט 33">
              <a:extLst>
                <a:ext uri="{FF2B5EF4-FFF2-40B4-BE49-F238E27FC236}">
                  <a16:creationId xmlns:a16="http://schemas.microsoft.com/office/drawing/2014/main" id="{713B1BAE-E051-4CF4-AD07-E08762650BC9}"/>
                </a:ext>
              </a:extLst>
            </p:cNvPr>
            <p:cNvSpPr txBox="1"/>
            <p:nvPr/>
          </p:nvSpPr>
          <p:spPr>
            <a:xfrm>
              <a:off x="8915145" y="2141311"/>
              <a:ext cx="1119811" cy="5600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(3,2)</a:t>
              </a:r>
              <a:endParaRPr lang="he-IL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A4EADA63-33ED-49A6-87AC-FD6A93D2F0EF}"/>
              </a:ext>
            </a:extLst>
          </p:cNvPr>
          <p:cNvSpPr txBox="1"/>
          <p:nvPr/>
        </p:nvSpPr>
        <p:spPr>
          <a:xfrm>
            <a:off x="2641687" y="541345"/>
            <a:ext cx="212537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h(x) = 0x+0</a:t>
            </a:r>
            <a:endParaRPr lang="he-IL" sz="2800" b="1" dirty="0">
              <a:solidFill>
                <a:srgbClr val="FF0000"/>
              </a:solidFill>
            </a:endParaRPr>
          </a:p>
        </p:txBody>
      </p: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A364D72B-6AE1-466D-9FF2-5B4AC1176D67}"/>
              </a:ext>
            </a:extLst>
          </p:cNvPr>
          <p:cNvCxnSpPr/>
          <p:nvPr/>
        </p:nvCxnSpPr>
        <p:spPr>
          <a:xfrm>
            <a:off x="702552" y="5139123"/>
            <a:ext cx="31370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50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D8E67F2-F753-4E06-8229-4970A672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427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2EE1BDFD-564B-44A4-841A-50D6A8E7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7" name="Freeform 60">
            <a:extLst>
              <a:ext uri="{FF2B5EF4-FFF2-40B4-BE49-F238E27FC236}">
                <a16:creationId xmlns:a16="http://schemas.microsoft.com/office/drawing/2014/main" id="{007B8288-68CC-4847-8419-CF535B6B7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3882" y="0"/>
            <a:ext cx="3880988" cy="2206512"/>
          </a:xfrm>
          <a:custGeom>
            <a:avLst/>
            <a:gdLst>
              <a:gd name="connsiteX0" fmla="*/ 20753 w 3960193"/>
              <a:gd name="connsiteY0" fmla="*/ 0 h 2251543"/>
              <a:gd name="connsiteX1" fmla="*/ 3939440 w 3960193"/>
              <a:gd name="connsiteY1" fmla="*/ 0 h 2251543"/>
              <a:gd name="connsiteX2" fmla="*/ 3949969 w 3960193"/>
              <a:gd name="connsiteY2" fmla="*/ 68994 h 2251543"/>
              <a:gd name="connsiteX3" fmla="*/ 3960193 w 3960193"/>
              <a:gd name="connsiteY3" fmla="*/ 271447 h 2251543"/>
              <a:gd name="connsiteX4" fmla="*/ 1980096 w 3960193"/>
              <a:gd name="connsiteY4" fmla="*/ 2251543 h 2251543"/>
              <a:gd name="connsiteX5" fmla="*/ 0 w 3960193"/>
              <a:gd name="connsiteY5" fmla="*/ 271447 h 2251543"/>
              <a:gd name="connsiteX6" fmla="*/ 10224 w 3960193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3" h="2251543">
                <a:moveTo>
                  <a:pt x="20753" y="0"/>
                </a:moveTo>
                <a:lnTo>
                  <a:pt x="3939440" y="0"/>
                </a:lnTo>
                <a:lnTo>
                  <a:pt x="3949969" y="68994"/>
                </a:lnTo>
                <a:cubicBezTo>
                  <a:pt x="3956730" y="135559"/>
                  <a:pt x="3960193" y="203099"/>
                  <a:pt x="3960193" y="271447"/>
                </a:cubicBezTo>
                <a:cubicBezTo>
                  <a:pt x="3960193" y="1365024"/>
                  <a:pt x="3073674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4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 68">
            <a:extLst>
              <a:ext uri="{FF2B5EF4-FFF2-40B4-BE49-F238E27FC236}">
                <a16:creationId xmlns:a16="http://schemas.microsoft.com/office/drawing/2014/main" id="{32BA8EA8-C1B6-4309-B674-F9F399B96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2701"/>
            <a:ext cx="4942589" cy="3945299"/>
          </a:xfrm>
          <a:custGeom>
            <a:avLst/>
            <a:gdLst>
              <a:gd name="connsiteX0" fmla="*/ 2223943 w 4942589"/>
              <a:gd name="connsiteY0" fmla="*/ 0 h 3945299"/>
              <a:gd name="connsiteX1" fmla="*/ 4942589 w 4942589"/>
              <a:gd name="connsiteY1" fmla="*/ 2718646 h 3945299"/>
              <a:gd name="connsiteX2" fmla="*/ 4728945 w 4942589"/>
              <a:gd name="connsiteY2" fmla="*/ 3776866 h 3945299"/>
              <a:gd name="connsiteX3" fmla="*/ 4647806 w 4942589"/>
              <a:gd name="connsiteY3" fmla="*/ 3945299 h 3945299"/>
              <a:gd name="connsiteX4" fmla="*/ 0 w 4942589"/>
              <a:gd name="connsiteY4" fmla="*/ 3945299 h 3945299"/>
              <a:gd name="connsiteX5" fmla="*/ 0 w 4942589"/>
              <a:gd name="connsiteY5" fmla="*/ 1157971 h 3945299"/>
              <a:gd name="connsiteX6" fmla="*/ 126104 w 4942589"/>
              <a:gd name="connsiteY6" fmla="*/ 989335 h 3945299"/>
              <a:gd name="connsiteX7" fmla="*/ 2223943 w 4942589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2589" h="3945299">
                <a:moveTo>
                  <a:pt x="2223943" y="0"/>
                </a:moveTo>
                <a:cubicBezTo>
                  <a:pt x="3725410" y="0"/>
                  <a:pt x="4942589" y="1217179"/>
                  <a:pt x="4942589" y="2718646"/>
                </a:cubicBezTo>
                <a:cubicBezTo>
                  <a:pt x="4942589" y="3094013"/>
                  <a:pt x="4866516" y="3451612"/>
                  <a:pt x="4728945" y="3776866"/>
                </a:cubicBezTo>
                <a:lnTo>
                  <a:pt x="4647806" y="3945299"/>
                </a:lnTo>
                <a:lnTo>
                  <a:pt x="0" y="3945299"/>
                </a:lnTo>
                <a:lnTo>
                  <a:pt x="0" y="1157971"/>
                </a:lnTo>
                <a:lnTo>
                  <a:pt x="126104" y="989335"/>
                </a:lnTo>
                <a:cubicBezTo>
                  <a:pt x="624744" y="385123"/>
                  <a:pt x="1379368" y="0"/>
                  <a:pt x="2223943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0965A4-946C-4867-8014-1D010B5367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2343" y="-39030"/>
                <a:ext cx="6780193" cy="6854272"/>
              </a:xfrm>
            </p:spPr>
            <p:txBody>
              <a:bodyPr anchor="ctr">
                <a:normAutofit/>
              </a:bodyPr>
              <a:lstStyle/>
              <a:p>
                <a:pPr marL="0" indent="0" algn="r" rtl="1">
                  <a:buNone/>
                </a:pPr>
                <a:r>
                  <a:rPr lang="he-IL" sz="3200" b="1" dirty="0"/>
                  <a:t>  בואו ננסה להקטין את ההפרש הזה...</a:t>
                </a:r>
              </a:p>
              <a:p>
                <a:pPr algn="r" rtl="1"/>
                <a:endParaRPr lang="he-IL" sz="1400" dirty="0"/>
              </a:p>
              <a:p>
                <a:pPr algn="r" rtl="1"/>
                <a:r>
                  <a:rPr lang="he-IL" sz="2400" dirty="0" err="1"/>
                  <a:t>נקח</a:t>
                </a:r>
                <a:r>
                  <a:rPr lang="he-IL" sz="2400" dirty="0"/>
                  <a:t> </a:t>
                </a:r>
                <a:r>
                  <a:rPr lang="el-GR" sz="2400" dirty="0"/>
                  <a:t>α</a:t>
                </a:r>
                <a:r>
                  <a:rPr lang="en-US" sz="2400" dirty="0"/>
                  <a:t>= 0.1</a:t>
                </a:r>
              </a:p>
              <a:p>
                <a:pPr marL="0" indent="0">
                  <a:buNone/>
                </a:pPr>
                <a:r>
                  <a:rPr lang="en-US" sz="2400" dirty="0"/>
                  <a:t>W = w-</a:t>
                </a:r>
                <a:r>
                  <a:rPr lang="el-GR" sz="2400" dirty="0"/>
                  <a:t>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	= 0-0.1*1/3*(-2*1+ 1*-1+3*-2) =0.3</a:t>
                </a:r>
              </a:p>
              <a:p>
                <a:pPr marL="0" indent="0">
                  <a:buNone/>
                </a:pPr>
                <a:r>
                  <a:rPr lang="en-US" sz="2400" dirty="0"/>
                  <a:t>B= b-</a:t>
                </a:r>
                <a:r>
                  <a:rPr lang="el-GR" sz="2400" dirty="0"/>
                  <a:t>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>
                            <a:latin typeface="Cambria Math"/>
                          </a:rPr>
                          <m:t>1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	= 0-0.1*1/3 *(1+ -1+-2)  = 1/15 =0.06667</a:t>
                </a:r>
                <a:endParaRPr lang="he-IL" sz="2400" dirty="0"/>
              </a:p>
              <a:p>
                <a:pPr marL="0" indent="0">
                  <a:buNone/>
                </a:pPr>
                <a:endParaRPr lang="he-IL" sz="2400" dirty="0"/>
              </a:p>
              <a:p>
                <a:pPr marL="0" indent="0" algn="r" rtl="1">
                  <a:buNone/>
                </a:pPr>
                <a:r>
                  <a:rPr lang="he-IL" sz="2400" dirty="0"/>
                  <a:t>נחשב עכשיו את ההפרשים:</a:t>
                </a:r>
              </a:p>
              <a:p>
                <a:pPr marL="0" indent="0" algn="r" rtl="1">
                  <a:buNone/>
                </a:pPr>
                <a:endParaRPr lang="he-IL" sz="2400" dirty="0"/>
              </a:p>
              <a:p>
                <a:pPr marL="0" indent="0">
                  <a:buNone/>
                </a:pPr>
                <a:r>
                  <a:rPr lang="en-US" sz="2400" dirty="0"/>
                  <a:t>= 1/(2*3)*((0.3*-2+0.0667-(-1))^2+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(0.3*1+0.0667-1)^2+(0.3*3+0.0667-2)^2)= 0.28</a:t>
                </a:r>
              </a:p>
              <a:p>
                <a:pPr marL="0" indent="0">
                  <a:buNone/>
                </a:pPr>
                <a:endParaRPr lang="he-IL" sz="2400" dirty="0"/>
              </a:p>
              <a:p>
                <a:pPr marL="0" indent="0" algn="r" rtl="1">
                  <a:buNone/>
                </a:pPr>
                <a:r>
                  <a:rPr lang="he-IL" sz="2400" dirty="0"/>
                  <a:t>שיפרנו הרבה!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0965A4-946C-4867-8014-1D010B5367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2343" y="-39030"/>
                <a:ext cx="6780193" cy="6854272"/>
              </a:xfrm>
              <a:blipFill>
                <a:blip r:embed="rId5"/>
                <a:stretch>
                  <a:fillRect l="-1348" r="-2246" b="-2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קבוצה 26">
            <a:extLst>
              <a:ext uri="{FF2B5EF4-FFF2-40B4-BE49-F238E27FC236}">
                <a16:creationId xmlns:a16="http://schemas.microsoft.com/office/drawing/2014/main" id="{1B2DB1D0-47E1-4CC8-A986-EBEAAFE98C78}"/>
              </a:ext>
            </a:extLst>
          </p:cNvPr>
          <p:cNvGrpSpPr/>
          <p:nvPr/>
        </p:nvGrpSpPr>
        <p:grpSpPr>
          <a:xfrm>
            <a:off x="465694" y="3188916"/>
            <a:ext cx="3688602" cy="3626326"/>
            <a:chOff x="5389123" y="-46258"/>
            <a:chExt cx="5202470" cy="5499063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1A946685-5B95-4A28-8688-FA5FC8B869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9123" y="-46258"/>
              <a:ext cx="5202470" cy="5499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תרשים זרימה: מחבר 28">
              <a:extLst>
                <a:ext uri="{FF2B5EF4-FFF2-40B4-BE49-F238E27FC236}">
                  <a16:creationId xmlns:a16="http://schemas.microsoft.com/office/drawing/2014/main" id="{637DCDDB-6D68-43B3-A505-5420BD84D7E9}"/>
                </a:ext>
              </a:extLst>
            </p:cNvPr>
            <p:cNvSpPr/>
            <p:nvPr/>
          </p:nvSpPr>
          <p:spPr>
            <a:xfrm>
              <a:off x="7121598" y="3179784"/>
              <a:ext cx="197023" cy="1558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תרשים זרימה: מחבר 29">
              <a:extLst>
                <a:ext uri="{FF2B5EF4-FFF2-40B4-BE49-F238E27FC236}">
                  <a16:creationId xmlns:a16="http://schemas.microsoft.com/office/drawing/2014/main" id="{D072D465-7F00-4909-ACFC-841A06CD4AB9}"/>
                </a:ext>
              </a:extLst>
            </p:cNvPr>
            <p:cNvSpPr/>
            <p:nvPr/>
          </p:nvSpPr>
          <p:spPr>
            <a:xfrm>
              <a:off x="8111990" y="2562167"/>
              <a:ext cx="197023" cy="1558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תרשים זרימה: מחבר 30">
              <a:extLst>
                <a:ext uri="{FF2B5EF4-FFF2-40B4-BE49-F238E27FC236}">
                  <a16:creationId xmlns:a16="http://schemas.microsoft.com/office/drawing/2014/main" id="{24D6B006-59BD-4F35-80F4-1A88EEE44127}"/>
                </a:ext>
              </a:extLst>
            </p:cNvPr>
            <p:cNvSpPr/>
            <p:nvPr/>
          </p:nvSpPr>
          <p:spPr>
            <a:xfrm>
              <a:off x="8720591" y="2217731"/>
              <a:ext cx="197023" cy="1558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תיבת טקסט 31">
              <a:extLst>
                <a:ext uri="{FF2B5EF4-FFF2-40B4-BE49-F238E27FC236}">
                  <a16:creationId xmlns:a16="http://schemas.microsoft.com/office/drawing/2014/main" id="{EAE56BD9-892B-4874-BCD8-6BDC3FDA2E07}"/>
                </a:ext>
              </a:extLst>
            </p:cNvPr>
            <p:cNvSpPr txBox="1"/>
            <p:nvPr/>
          </p:nvSpPr>
          <p:spPr>
            <a:xfrm>
              <a:off x="6840346" y="3337228"/>
              <a:ext cx="1468667" cy="5600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(-2,-1)</a:t>
              </a:r>
              <a:endParaRPr lang="he-IL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תיבת טקסט 32">
              <a:extLst>
                <a:ext uri="{FF2B5EF4-FFF2-40B4-BE49-F238E27FC236}">
                  <a16:creationId xmlns:a16="http://schemas.microsoft.com/office/drawing/2014/main" id="{06E00B51-D1F5-4E0D-9A04-13CF3C0A7475}"/>
                </a:ext>
              </a:extLst>
            </p:cNvPr>
            <p:cNvSpPr txBox="1"/>
            <p:nvPr/>
          </p:nvSpPr>
          <p:spPr>
            <a:xfrm>
              <a:off x="8309012" y="2437014"/>
              <a:ext cx="1119811" cy="5600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(1,1)</a:t>
              </a:r>
              <a:endParaRPr lang="he-IL" b="1" dirty="0">
                <a:solidFill>
                  <a:schemeClr val="accent1"/>
                </a:solidFill>
              </a:endParaRPr>
            </a:p>
          </p:txBody>
        </p:sp>
        <p:sp>
          <p:nvSpPr>
            <p:cNvPr id="34" name="תיבת טקסט 33">
              <a:extLst>
                <a:ext uri="{FF2B5EF4-FFF2-40B4-BE49-F238E27FC236}">
                  <a16:creationId xmlns:a16="http://schemas.microsoft.com/office/drawing/2014/main" id="{713B1BAE-E051-4CF4-AD07-E08762650BC9}"/>
                </a:ext>
              </a:extLst>
            </p:cNvPr>
            <p:cNvSpPr txBox="1"/>
            <p:nvPr/>
          </p:nvSpPr>
          <p:spPr>
            <a:xfrm>
              <a:off x="8915145" y="2141311"/>
              <a:ext cx="1119811" cy="5600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(3,2)</a:t>
              </a:r>
              <a:endParaRPr lang="he-IL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A4EADA63-33ED-49A6-87AC-FD6A93D2F0EF}"/>
              </a:ext>
            </a:extLst>
          </p:cNvPr>
          <p:cNvSpPr txBox="1"/>
          <p:nvPr/>
        </p:nvSpPr>
        <p:spPr>
          <a:xfrm>
            <a:off x="2156617" y="545311"/>
            <a:ext cx="309551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h(x) = 0.3x+0.0667</a:t>
            </a:r>
            <a:endParaRPr lang="he-IL" sz="2800" b="1" dirty="0">
              <a:solidFill>
                <a:srgbClr val="FF0000"/>
              </a:solidFill>
            </a:endParaRPr>
          </a:p>
        </p:txBody>
      </p: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A364D72B-6AE1-466D-9FF2-5B4AC1176D67}"/>
              </a:ext>
            </a:extLst>
          </p:cNvPr>
          <p:cNvCxnSpPr>
            <a:cxnSpLocks/>
          </p:cNvCxnSpPr>
          <p:nvPr/>
        </p:nvCxnSpPr>
        <p:spPr>
          <a:xfrm flipV="1">
            <a:off x="586573" y="4626971"/>
            <a:ext cx="3275608" cy="9401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3">
            <a:extLst>
              <a:ext uri="{FF2B5EF4-FFF2-40B4-BE49-F238E27FC236}">
                <a16:creationId xmlns:a16="http://schemas.microsoft.com/office/drawing/2014/main" id="{2B073A30-9519-4E7C-9059-B255D4D607F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879" y="4321017"/>
            <a:ext cx="3880988" cy="3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9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D8E67F2-F753-4E06-8229-4970A672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427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2EE1BDFD-564B-44A4-841A-50D6A8E7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7" name="Freeform 60">
            <a:extLst>
              <a:ext uri="{FF2B5EF4-FFF2-40B4-BE49-F238E27FC236}">
                <a16:creationId xmlns:a16="http://schemas.microsoft.com/office/drawing/2014/main" id="{007B8288-68CC-4847-8419-CF535B6B7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3882" y="0"/>
            <a:ext cx="3880988" cy="2206512"/>
          </a:xfrm>
          <a:custGeom>
            <a:avLst/>
            <a:gdLst>
              <a:gd name="connsiteX0" fmla="*/ 20753 w 3960193"/>
              <a:gd name="connsiteY0" fmla="*/ 0 h 2251543"/>
              <a:gd name="connsiteX1" fmla="*/ 3939440 w 3960193"/>
              <a:gd name="connsiteY1" fmla="*/ 0 h 2251543"/>
              <a:gd name="connsiteX2" fmla="*/ 3949969 w 3960193"/>
              <a:gd name="connsiteY2" fmla="*/ 68994 h 2251543"/>
              <a:gd name="connsiteX3" fmla="*/ 3960193 w 3960193"/>
              <a:gd name="connsiteY3" fmla="*/ 271447 h 2251543"/>
              <a:gd name="connsiteX4" fmla="*/ 1980096 w 3960193"/>
              <a:gd name="connsiteY4" fmla="*/ 2251543 h 2251543"/>
              <a:gd name="connsiteX5" fmla="*/ 0 w 3960193"/>
              <a:gd name="connsiteY5" fmla="*/ 271447 h 2251543"/>
              <a:gd name="connsiteX6" fmla="*/ 10224 w 3960193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3" h="2251543">
                <a:moveTo>
                  <a:pt x="20753" y="0"/>
                </a:moveTo>
                <a:lnTo>
                  <a:pt x="3939440" y="0"/>
                </a:lnTo>
                <a:lnTo>
                  <a:pt x="3949969" y="68994"/>
                </a:lnTo>
                <a:cubicBezTo>
                  <a:pt x="3956730" y="135559"/>
                  <a:pt x="3960193" y="203099"/>
                  <a:pt x="3960193" y="271447"/>
                </a:cubicBezTo>
                <a:cubicBezTo>
                  <a:pt x="3960193" y="1365024"/>
                  <a:pt x="3073674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4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 68">
            <a:extLst>
              <a:ext uri="{FF2B5EF4-FFF2-40B4-BE49-F238E27FC236}">
                <a16:creationId xmlns:a16="http://schemas.microsoft.com/office/drawing/2014/main" id="{32BA8EA8-C1B6-4309-B674-F9F399B96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2701"/>
            <a:ext cx="4942589" cy="3945299"/>
          </a:xfrm>
          <a:custGeom>
            <a:avLst/>
            <a:gdLst>
              <a:gd name="connsiteX0" fmla="*/ 2223943 w 4942589"/>
              <a:gd name="connsiteY0" fmla="*/ 0 h 3945299"/>
              <a:gd name="connsiteX1" fmla="*/ 4942589 w 4942589"/>
              <a:gd name="connsiteY1" fmla="*/ 2718646 h 3945299"/>
              <a:gd name="connsiteX2" fmla="*/ 4728945 w 4942589"/>
              <a:gd name="connsiteY2" fmla="*/ 3776866 h 3945299"/>
              <a:gd name="connsiteX3" fmla="*/ 4647806 w 4942589"/>
              <a:gd name="connsiteY3" fmla="*/ 3945299 h 3945299"/>
              <a:gd name="connsiteX4" fmla="*/ 0 w 4942589"/>
              <a:gd name="connsiteY4" fmla="*/ 3945299 h 3945299"/>
              <a:gd name="connsiteX5" fmla="*/ 0 w 4942589"/>
              <a:gd name="connsiteY5" fmla="*/ 1157971 h 3945299"/>
              <a:gd name="connsiteX6" fmla="*/ 126104 w 4942589"/>
              <a:gd name="connsiteY6" fmla="*/ 989335 h 3945299"/>
              <a:gd name="connsiteX7" fmla="*/ 2223943 w 4942589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2589" h="3945299">
                <a:moveTo>
                  <a:pt x="2223943" y="0"/>
                </a:moveTo>
                <a:cubicBezTo>
                  <a:pt x="3725410" y="0"/>
                  <a:pt x="4942589" y="1217179"/>
                  <a:pt x="4942589" y="2718646"/>
                </a:cubicBezTo>
                <a:cubicBezTo>
                  <a:pt x="4942589" y="3094013"/>
                  <a:pt x="4866516" y="3451612"/>
                  <a:pt x="4728945" y="3776866"/>
                </a:cubicBezTo>
                <a:lnTo>
                  <a:pt x="4647806" y="3945299"/>
                </a:lnTo>
                <a:lnTo>
                  <a:pt x="0" y="3945299"/>
                </a:lnTo>
                <a:lnTo>
                  <a:pt x="0" y="1157971"/>
                </a:lnTo>
                <a:lnTo>
                  <a:pt x="126104" y="989335"/>
                </a:lnTo>
                <a:cubicBezTo>
                  <a:pt x="624744" y="385123"/>
                  <a:pt x="1379368" y="0"/>
                  <a:pt x="2223943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0965A4-946C-4867-8014-1D010B5367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2343" y="-39030"/>
                <a:ext cx="6780193" cy="6854272"/>
              </a:xfrm>
            </p:spPr>
            <p:txBody>
              <a:bodyPr anchor="ctr">
                <a:normAutofit lnSpcReduction="10000"/>
              </a:bodyPr>
              <a:lstStyle/>
              <a:p>
                <a:pPr marL="0" indent="0" algn="r" rtl="1">
                  <a:buNone/>
                </a:pPr>
                <a:r>
                  <a:rPr lang="he-IL" sz="3200" b="1" dirty="0"/>
                  <a:t>  בואו ננסה להקטין את ההפרש הזה...</a:t>
                </a:r>
              </a:p>
              <a:p>
                <a:pPr algn="r" rtl="1"/>
                <a:endParaRPr lang="he-IL" sz="1400" dirty="0"/>
              </a:p>
              <a:p>
                <a:pPr marL="0" indent="0">
                  <a:buNone/>
                </a:pPr>
                <a:r>
                  <a:rPr lang="en-US" sz="2400" dirty="0"/>
                  <a:t>W = w-</a:t>
                </a:r>
                <a:r>
                  <a:rPr lang="el-GR" sz="2400" dirty="0"/>
                  <a:t>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	= 0.3-0.1/3*(-2*(0.3*-2+0.0667+1) + 				1*(0.3+0.0667-1) + </a:t>
                </a:r>
              </a:p>
              <a:p>
                <a:pPr marL="0" indent="0">
                  <a:buNone/>
                </a:pPr>
                <a:r>
                  <a:rPr lang="en-US" sz="2400" dirty="0"/>
                  <a:t>		3*(0.3*3+0.0667-2) =0.456</a:t>
                </a:r>
              </a:p>
              <a:p>
                <a:pPr marL="0" indent="0">
                  <a:buNone/>
                </a:pPr>
                <a:r>
                  <a:rPr lang="en-US" sz="2400" dirty="0"/>
                  <a:t>B= b-</a:t>
                </a:r>
                <a:r>
                  <a:rPr lang="el-GR" sz="2400" dirty="0"/>
                  <a:t>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>
                            <a:latin typeface="Cambria Math"/>
                          </a:rPr>
                          <m:t>1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	= 0.0667-0.1/3*(0.3*-2+0.0667+1+ 	0.3+0.0667-1+0.3*3+0.0667-2) =0.107</a:t>
                </a:r>
              </a:p>
              <a:p>
                <a:pPr marL="0" indent="0">
                  <a:buNone/>
                </a:pPr>
                <a:endParaRPr lang="he-IL" sz="2400" dirty="0"/>
              </a:p>
              <a:p>
                <a:pPr marL="0" indent="0" algn="r" rtl="1">
                  <a:buNone/>
                </a:pPr>
                <a:r>
                  <a:rPr lang="he-IL" sz="2400" dirty="0"/>
                  <a:t>נחשב עכשיו את ההפרשים:</a:t>
                </a:r>
              </a:p>
              <a:p>
                <a:pPr marL="0" indent="0" algn="r" rtl="1">
                  <a:buNone/>
                </a:pPr>
                <a:endParaRPr lang="he-IL" sz="2400" dirty="0"/>
              </a:p>
              <a:p>
                <a:pPr marL="0" indent="0">
                  <a:buNone/>
                </a:pPr>
                <a:r>
                  <a:rPr lang="en-US" sz="2400" dirty="0"/>
                  <a:t>= 1/(2*3)*((0.456*-2+0.107-(-1))^2+(0.456*1+0.107-1)^2+(0.456*3+0.107-2)^2)= 0.084</a:t>
                </a:r>
              </a:p>
              <a:p>
                <a:pPr marL="0" indent="0">
                  <a:buNone/>
                </a:pPr>
                <a:endParaRPr lang="he-IL" sz="2400" dirty="0"/>
              </a:p>
              <a:p>
                <a:pPr marL="0" indent="0" algn="r" rtl="1">
                  <a:buNone/>
                </a:pPr>
                <a:r>
                  <a:rPr lang="he-IL" sz="2400" dirty="0"/>
                  <a:t>שוב שיפרנו!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0965A4-946C-4867-8014-1D010B5367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2343" y="-39030"/>
                <a:ext cx="6780193" cy="6854272"/>
              </a:xfrm>
              <a:blipFill>
                <a:blip r:embed="rId5"/>
                <a:stretch>
                  <a:fillRect l="-1348" t="-178" r="-224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קבוצה 26">
            <a:extLst>
              <a:ext uri="{FF2B5EF4-FFF2-40B4-BE49-F238E27FC236}">
                <a16:creationId xmlns:a16="http://schemas.microsoft.com/office/drawing/2014/main" id="{1B2DB1D0-47E1-4CC8-A986-EBEAAFE98C78}"/>
              </a:ext>
            </a:extLst>
          </p:cNvPr>
          <p:cNvGrpSpPr/>
          <p:nvPr/>
        </p:nvGrpSpPr>
        <p:grpSpPr>
          <a:xfrm>
            <a:off x="465694" y="3188916"/>
            <a:ext cx="3688602" cy="3626326"/>
            <a:chOff x="5389123" y="-46258"/>
            <a:chExt cx="5202470" cy="5499063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1A946685-5B95-4A28-8688-FA5FC8B869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9123" y="-46258"/>
              <a:ext cx="5202470" cy="5499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תרשים זרימה: מחבר 28">
              <a:extLst>
                <a:ext uri="{FF2B5EF4-FFF2-40B4-BE49-F238E27FC236}">
                  <a16:creationId xmlns:a16="http://schemas.microsoft.com/office/drawing/2014/main" id="{637DCDDB-6D68-43B3-A505-5420BD84D7E9}"/>
                </a:ext>
              </a:extLst>
            </p:cNvPr>
            <p:cNvSpPr/>
            <p:nvPr/>
          </p:nvSpPr>
          <p:spPr>
            <a:xfrm>
              <a:off x="7121598" y="3179784"/>
              <a:ext cx="197023" cy="1558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תרשים זרימה: מחבר 29">
              <a:extLst>
                <a:ext uri="{FF2B5EF4-FFF2-40B4-BE49-F238E27FC236}">
                  <a16:creationId xmlns:a16="http://schemas.microsoft.com/office/drawing/2014/main" id="{D072D465-7F00-4909-ACFC-841A06CD4AB9}"/>
                </a:ext>
              </a:extLst>
            </p:cNvPr>
            <p:cNvSpPr/>
            <p:nvPr/>
          </p:nvSpPr>
          <p:spPr>
            <a:xfrm>
              <a:off x="8111990" y="2562167"/>
              <a:ext cx="197023" cy="1558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תרשים זרימה: מחבר 30">
              <a:extLst>
                <a:ext uri="{FF2B5EF4-FFF2-40B4-BE49-F238E27FC236}">
                  <a16:creationId xmlns:a16="http://schemas.microsoft.com/office/drawing/2014/main" id="{24D6B006-59BD-4F35-80F4-1A88EEE44127}"/>
                </a:ext>
              </a:extLst>
            </p:cNvPr>
            <p:cNvSpPr/>
            <p:nvPr/>
          </p:nvSpPr>
          <p:spPr>
            <a:xfrm>
              <a:off x="8720591" y="2217731"/>
              <a:ext cx="197023" cy="1558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תיבת טקסט 31">
              <a:extLst>
                <a:ext uri="{FF2B5EF4-FFF2-40B4-BE49-F238E27FC236}">
                  <a16:creationId xmlns:a16="http://schemas.microsoft.com/office/drawing/2014/main" id="{EAE56BD9-892B-4874-BCD8-6BDC3FDA2E07}"/>
                </a:ext>
              </a:extLst>
            </p:cNvPr>
            <p:cNvSpPr txBox="1"/>
            <p:nvPr/>
          </p:nvSpPr>
          <p:spPr>
            <a:xfrm>
              <a:off x="6840346" y="3337228"/>
              <a:ext cx="1468667" cy="5600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(-2,-1)</a:t>
              </a:r>
              <a:endParaRPr lang="he-IL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תיבת טקסט 32">
              <a:extLst>
                <a:ext uri="{FF2B5EF4-FFF2-40B4-BE49-F238E27FC236}">
                  <a16:creationId xmlns:a16="http://schemas.microsoft.com/office/drawing/2014/main" id="{06E00B51-D1F5-4E0D-9A04-13CF3C0A7475}"/>
                </a:ext>
              </a:extLst>
            </p:cNvPr>
            <p:cNvSpPr txBox="1"/>
            <p:nvPr/>
          </p:nvSpPr>
          <p:spPr>
            <a:xfrm>
              <a:off x="8309012" y="2437014"/>
              <a:ext cx="1119811" cy="5600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(1,1)</a:t>
              </a:r>
              <a:endParaRPr lang="he-IL" b="1" dirty="0">
                <a:solidFill>
                  <a:schemeClr val="accent1"/>
                </a:solidFill>
              </a:endParaRPr>
            </a:p>
          </p:txBody>
        </p:sp>
        <p:sp>
          <p:nvSpPr>
            <p:cNvPr id="34" name="תיבת טקסט 33">
              <a:extLst>
                <a:ext uri="{FF2B5EF4-FFF2-40B4-BE49-F238E27FC236}">
                  <a16:creationId xmlns:a16="http://schemas.microsoft.com/office/drawing/2014/main" id="{713B1BAE-E051-4CF4-AD07-E08762650BC9}"/>
                </a:ext>
              </a:extLst>
            </p:cNvPr>
            <p:cNvSpPr txBox="1"/>
            <p:nvPr/>
          </p:nvSpPr>
          <p:spPr>
            <a:xfrm>
              <a:off x="8915145" y="2141311"/>
              <a:ext cx="1119811" cy="5600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(3,2)</a:t>
              </a:r>
              <a:endParaRPr lang="he-IL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A4EADA63-33ED-49A6-87AC-FD6A93D2F0EF}"/>
              </a:ext>
            </a:extLst>
          </p:cNvPr>
          <p:cNvSpPr txBox="1"/>
          <p:nvPr/>
        </p:nvSpPr>
        <p:spPr>
          <a:xfrm>
            <a:off x="2156617" y="545311"/>
            <a:ext cx="309551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h(x) = 0.456x+0.107</a:t>
            </a:r>
            <a:endParaRPr lang="he-IL" sz="2800" b="1" dirty="0">
              <a:solidFill>
                <a:srgbClr val="FF0000"/>
              </a:solidFill>
            </a:endParaRPr>
          </a:p>
        </p:txBody>
      </p: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A364D72B-6AE1-466D-9FF2-5B4AC1176D67}"/>
              </a:ext>
            </a:extLst>
          </p:cNvPr>
          <p:cNvCxnSpPr>
            <a:cxnSpLocks/>
          </p:cNvCxnSpPr>
          <p:nvPr/>
        </p:nvCxnSpPr>
        <p:spPr>
          <a:xfrm flipV="1">
            <a:off x="567118" y="4292519"/>
            <a:ext cx="3366310" cy="15859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3">
            <a:extLst>
              <a:ext uri="{FF2B5EF4-FFF2-40B4-BE49-F238E27FC236}">
                <a16:creationId xmlns:a16="http://schemas.microsoft.com/office/drawing/2014/main" id="{2B073A30-9519-4E7C-9059-B255D4D607F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343" y="4574871"/>
            <a:ext cx="3880988" cy="3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2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D65CD8B-74EF-4339-AF8A-398A24CE0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1"/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אם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אני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לא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טועה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הצד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הבא </a:t>
            </a: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כבר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מחזיר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אותנו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אחורה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...</a:t>
            </a:r>
            <a:b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תבדקו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אותי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198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91C9FC3C-69D6-4632-B074-466DCF2FC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8" y="611581"/>
            <a:ext cx="10817159" cy="6009532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77208232-2C68-412F-AE64-0A0A16F2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580" y="-245751"/>
            <a:ext cx="10515600" cy="1325563"/>
          </a:xfrm>
        </p:spPr>
        <p:txBody>
          <a:bodyPr/>
          <a:lstStyle/>
          <a:p>
            <a:pPr algn="r" rtl="1"/>
            <a:r>
              <a:rPr lang="he-IL" b="1" u="sng" dirty="0"/>
              <a:t>שאלת מבחן - </a:t>
            </a:r>
          </a:p>
        </p:txBody>
      </p:sp>
    </p:spTree>
    <p:extLst>
      <p:ext uri="{BB962C8B-B14F-4D97-AF65-F5344CB8AC3E}">
        <p14:creationId xmlns:p14="http://schemas.microsoft.com/office/powerpoint/2010/main" val="385712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71D477E-A01F-442D-8811-E34CFD2D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3200" dirty="0"/>
              <a:t>בהינתן מספר דוגמאות של נתונים </a:t>
            </a:r>
            <a:r>
              <a:rPr lang="he-IL" sz="3200" dirty="0" err="1"/>
              <a:t>מתוייגים</a:t>
            </a:r>
            <a:r>
              <a:rPr lang="he-IL" sz="3200" dirty="0"/>
              <a:t>, נרצה למצוא פונקציה לינארית כלשהיא כך שהתיוגים שניתנו יהיו קרובים ככל שניתן לערך הפונקציה.</a:t>
            </a:r>
          </a:p>
          <a:p>
            <a:pPr algn="r" rtl="1"/>
            <a:endParaRPr lang="he-IL" sz="3200" dirty="0"/>
          </a:p>
          <a:p>
            <a:pPr algn="r" rtl="1"/>
            <a:r>
              <a:rPr lang="he-IL" sz="3200" dirty="0"/>
              <a:t>למשל – נתונים מתויגים על מכשירי גלקסי מכילים את מספר המכשיר (2,3,4,6,7) ומחירו הממוצע בשוק.</a:t>
            </a:r>
          </a:p>
          <a:p>
            <a:pPr algn="r" rtl="1"/>
            <a:r>
              <a:rPr lang="he-IL" sz="3200" dirty="0"/>
              <a:t>על סמך נתונים אלו אנו רוצים למצוא קו ישר כלשהו שיעזור לנו להעריך את מחירם של הגלקסי 1,5,8.</a:t>
            </a:r>
          </a:p>
          <a:p>
            <a:pPr marL="0" indent="0" algn="r" rtl="1">
              <a:buNone/>
            </a:pP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AAA83-8DE5-4F5A-8A68-04F966FF82BF}"/>
              </a:ext>
            </a:extLst>
          </p:cNvPr>
          <p:cNvSpPr txBox="1"/>
          <p:nvPr/>
        </p:nvSpPr>
        <p:spPr>
          <a:xfrm>
            <a:off x="7130143" y="681037"/>
            <a:ext cx="4223657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>
                <a:ln>
                  <a:solidFill>
                    <a:schemeClr val="accent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Liner regression:</a:t>
            </a:r>
            <a:endParaRPr lang="he-IL" sz="4400" dirty="0">
              <a:ln>
                <a:solidFill>
                  <a:schemeClr val="accent1"/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94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Estimating Galaxy-Phone Cost by Name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2438400" y="1524000"/>
          <a:ext cx="74676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5715000"/>
            <a:ext cx="457200" cy="96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5709424"/>
            <a:ext cx="5238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637848"/>
            <a:ext cx="5715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674181"/>
            <a:ext cx="539240" cy="1061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1" y="5657037"/>
            <a:ext cx="56197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V="1">
            <a:off x="4648200" y="2133600"/>
            <a:ext cx="4953000" cy="289560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39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 = </a:t>
            </a:r>
            <a:r>
              <a:rPr lang="en-US" dirty="0" err="1"/>
              <a:t>wx</a:t>
            </a:r>
            <a:r>
              <a:rPr lang="en-US" dirty="0"/>
              <a:t> + b </a:t>
            </a:r>
          </a:p>
          <a:p>
            <a:r>
              <a:rPr lang="en-US" dirty="0"/>
              <a:t>Our prediction will be h(x) = </a:t>
            </a:r>
            <a:r>
              <a:rPr lang="en-US" dirty="0" err="1"/>
              <a:t>wx</a:t>
            </a:r>
            <a:r>
              <a:rPr lang="en-US" dirty="0"/>
              <a:t> + b</a:t>
            </a:r>
          </a:p>
          <a:p>
            <a:r>
              <a:rPr lang="en-US" dirty="0"/>
              <a:t>What would we do if we had only 2 training examples?</a:t>
            </a:r>
          </a:p>
          <a:p>
            <a:r>
              <a:rPr lang="en-US" dirty="0"/>
              <a:t>Y={y</a:t>
            </a:r>
            <a:r>
              <a:rPr lang="en-US" baseline="-25000" dirty="0"/>
              <a:t>1</a:t>
            </a:r>
            <a:r>
              <a:rPr lang="en-US" dirty="0"/>
              <a:t>,y</a:t>
            </a:r>
            <a:r>
              <a:rPr lang="en-US" baseline="-25000" dirty="0"/>
              <a:t>2</a:t>
            </a:r>
            <a:r>
              <a:rPr lang="en-US" dirty="0"/>
              <a:t>,y</a:t>
            </a:r>
            <a:r>
              <a:rPr lang="en-US" baseline="-25000" dirty="0"/>
              <a:t>3</a:t>
            </a:r>
            <a:r>
              <a:rPr lang="en-US" dirty="0"/>
              <a:t>…</a:t>
            </a:r>
            <a:r>
              <a:rPr lang="en-US" dirty="0" err="1"/>
              <a:t>y</a:t>
            </a:r>
            <a:r>
              <a:rPr lang="en-US" baseline="-25000" dirty="0" err="1"/>
              <a:t>m</a:t>
            </a:r>
            <a:r>
              <a:rPr lang="en-US" dirty="0"/>
              <a:t>}, X={x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,x</a:t>
            </a:r>
            <a:r>
              <a:rPr lang="en-US" baseline="-25000" dirty="0"/>
              <a:t>3</a:t>
            </a:r>
            <a:r>
              <a:rPr lang="en-US" dirty="0"/>
              <a:t>,…</a:t>
            </a:r>
            <a:r>
              <a:rPr lang="en-US" dirty="0" err="1"/>
              <a:t>x</a:t>
            </a:r>
            <a:r>
              <a:rPr lang="en-US" baseline="-25000" dirty="0" err="1"/>
              <a:t>m</a:t>
            </a:r>
            <a:r>
              <a:rPr lang="en-US" dirty="0"/>
              <a:t>}</a:t>
            </a:r>
          </a:p>
          <a:p>
            <a:r>
              <a:rPr lang="en-US" dirty="0"/>
              <a:t>Loss function:    </a:t>
            </a:r>
          </a:p>
          <a:p>
            <a:r>
              <a:rPr lang="en-US" dirty="0"/>
              <a:t>Or: </a:t>
            </a:r>
          </a:p>
          <a:p>
            <a:r>
              <a:rPr lang="en-US" dirty="0"/>
              <a:t>Find w, b that will minimize J(</a:t>
            </a:r>
            <a:r>
              <a:rPr lang="en-US" dirty="0" err="1"/>
              <a:t>w,b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500" y="3955226"/>
            <a:ext cx="4552500" cy="40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610" y="4442152"/>
            <a:ext cx="4914790" cy="400110"/>
          </a:xfrm>
          <a:prstGeom prst="rect">
            <a:avLst/>
          </a:prstGeom>
        </p:spPr>
      </p:pic>
      <p:sp>
        <p:nvSpPr>
          <p:cNvPr id="4" name="Rectangular Callout 3"/>
          <p:cNvSpPr/>
          <p:nvPr/>
        </p:nvSpPr>
        <p:spPr>
          <a:xfrm>
            <a:off x="6905017" y="2333342"/>
            <a:ext cx="4704900" cy="457200"/>
          </a:xfrm>
          <a:prstGeom prst="wedgeRectCallout">
            <a:avLst>
              <a:gd name="adj1" fmla="val 339"/>
              <a:gd name="adj2" fmla="val 929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could solve 2 equations with 2 parameters</a:t>
            </a:r>
          </a:p>
        </p:txBody>
      </p:sp>
    </p:spTree>
    <p:extLst>
      <p:ext uri="{BB962C8B-B14F-4D97-AF65-F5344CB8AC3E}">
        <p14:creationId xmlns:p14="http://schemas.microsoft.com/office/powerpoint/2010/main" val="36866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98562"/>
            <a:ext cx="8534400" cy="4525963"/>
          </a:xfrm>
        </p:spPr>
        <p:txBody>
          <a:bodyPr/>
          <a:lstStyle/>
          <a:p>
            <a:r>
              <a:rPr lang="en-US" dirty="0"/>
              <a:t>Note:</a:t>
            </a:r>
          </a:p>
          <a:p>
            <a:pPr lvl="1"/>
            <a:r>
              <a:rPr lang="en-US" dirty="0"/>
              <a:t>the function we are trying to minimize (J(</a:t>
            </a:r>
            <a:r>
              <a:rPr lang="en-US" dirty="0" err="1"/>
              <a:t>w,b</a:t>
            </a:r>
            <a:r>
              <a:rPr lang="en-US" dirty="0"/>
              <a:t>) has multiple parameters.</a:t>
            </a:r>
          </a:p>
          <a:p>
            <a:pPr lvl="1"/>
            <a:r>
              <a:rPr lang="en-US" dirty="0"/>
              <a:t>It is difficult to find  values that zero the derivative.</a:t>
            </a:r>
          </a:p>
          <a:p>
            <a:endParaRPr lang="en-US" dirty="0"/>
          </a:p>
        </p:txBody>
      </p:sp>
      <p:pic>
        <p:nvPicPr>
          <p:cNvPr id="1028" name="Picture 4" descr="http://ludovicarnold.altervista.org/wp-content/uploads/2015/01/gradient-trajecto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8" y="3054802"/>
            <a:ext cx="698182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ebastianraschka.com/images/blog/2015/singlelayer_neural_networks_files/perceptron_gradient_descent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2739116"/>
            <a:ext cx="5937845" cy="391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48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gradient (∇)?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2285999"/>
          </a:xfrm>
        </p:spPr>
        <p:txBody>
          <a:bodyPr/>
          <a:lstStyle/>
          <a:p>
            <a:r>
              <a:rPr lang="en-US" dirty="0"/>
              <a:t>A vector which represents the derivation of a function, which has multiple parameters.</a:t>
            </a:r>
          </a:p>
          <a:p>
            <a:r>
              <a:rPr lang="en-US" dirty="0"/>
              <a:t>Each entry is the function's derivative with respect to one of the parameters.</a:t>
            </a: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1" y="3966333"/>
            <a:ext cx="5091823" cy="4816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4668084"/>
            <a:ext cx="5950609" cy="4816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334000"/>
            <a:ext cx="6365427" cy="533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6019801"/>
            <a:ext cx="8834778" cy="5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6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Gradient for Linear Regression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504427"/>
            <a:ext cx="4914790" cy="4001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7400" y="1504427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loss function: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267982"/>
            <a:ext cx="6858000" cy="5531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124200"/>
            <a:ext cx="4560776" cy="4744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018894"/>
            <a:ext cx="5358228" cy="5531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418845"/>
            <a:ext cx="8458200" cy="4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6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 Descent in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57400" y="1600201"/>
                <a:ext cx="8229600" cy="4525963"/>
              </a:xfrm>
            </p:spPr>
            <p:txBody>
              <a:bodyPr/>
              <a:lstStyle/>
              <a:p>
                <a:r>
                  <a:rPr lang="en-US" dirty="0"/>
                  <a:t>Pick random w, b</a:t>
                </a:r>
              </a:p>
              <a:p>
                <a:r>
                  <a:rPr lang="en-US" dirty="0"/>
                  <a:t>Select the learning rate, </a:t>
                </a:r>
                <a:r>
                  <a:rPr lang="el-GR" dirty="0"/>
                  <a:t>α</a:t>
                </a:r>
                <a:r>
                  <a:rPr lang="en-US" dirty="0"/>
                  <a:t>, (hyper-parameter), e.g. 0.01</a:t>
                </a:r>
              </a:p>
              <a:p>
                <a:r>
                  <a:rPr lang="en-US" dirty="0"/>
                  <a:t>Repeat until convergence:</a:t>
                </a:r>
              </a:p>
              <a:p>
                <a:pPr lvl="1"/>
                <a:r>
                  <a:rPr lang="en-US" dirty="0"/>
                  <a:t>Update w to w-</a:t>
                </a:r>
                <a:r>
                  <a:rPr lang="el-GR" dirty="0"/>
                  <a:t>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Update b to b-</a:t>
                </a:r>
                <a:r>
                  <a:rPr lang="el-GR" dirty="0"/>
                  <a:t>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7400" y="1600201"/>
                <a:ext cx="8229600" cy="4525963"/>
              </a:xfrm>
              <a:blipFill>
                <a:blip r:embed="rId3"/>
                <a:stretch>
                  <a:fillRect l="-1333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48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 with SGD in Python</a:t>
            </a:r>
            <a:br>
              <a:rPr lang="en-US" dirty="0"/>
            </a:br>
            <a:r>
              <a:rPr lang="en-US" sz="3600" dirty="0"/>
              <a:t>(Using the Galaxy Data-set)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71600"/>
            <a:ext cx="8991600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dirty="0"/>
              <a:t>import </a:t>
            </a:r>
            <a:r>
              <a:rPr lang="en-US" sz="3400" dirty="0" err="1"/>
              <a:t>numpy</a:t>
            </a:r>
            <a:r>
              <a:rPr lang="en-US" sz="3400" dirty="0"/>
              <a:t> as </a:t>
            </a:r>
            <a:r>
              <a:rPr lang="en-US" sz="3400" dirty="0" err="1"/>
              <a:t>np</a:t>
            </a:r>
            <a:endParaRPr lang="en-US" sz="3400" dirty="0"/>
          </a:p>
          <a:p>
            <a:pPr marL="0" indent="0">
              <a:buNone/>
            </a:pPr>
            <a:r>
              <a:rPr lang="en-US" sz="3400" dirty="0" err="1"/>
              <a:t>galaxy_data</a:t>
            </a:r>
            <a:r>
              <a:rPr lang="en-US" sz="3400" dirty="0"/>
              <a:t> = </a:t>
            </a:r>
            <a:r>
              <a:rPr lang="en-US" sz="3400" dirty="0" err="1"/>
              <a:t>np.array</a:t>
            </a:r>
            <a:r>
              <a:rPr lang="en-US" sz="3400" dirty="0"/>
              <a:t>([[2,70],[3,110],[4,165],[6,390],[7,550]])</a:t>
            </a:r>
          </a:p>
          <a:p>
            <a:pPr marL="0" indent="0">
              <a:buNone/>
            </a:pPr>
            <a:r>
              <a:rPr lang="en-US" sz="3400" dirty="0"/>
              <a:t>w = 0</a:t>
            </a:r>
          </a:p>
          <a:p>
            <a:pPr marL="0" indent="0">
              <a:buNone/>
            </a:pPr>
            <a:r>
              <a:rPr lang="en-US" sz="3400" dirty="0"/>
              <a:t>b = 0</a:t>
            </a:r>
          </a:p>
          <a:p>
            <a:pPr marL="0" indent="0">
              <a:buNone/>
            </a:pPr>
            <a:r>
              <a:rPr lang="en-US" sz="3400" dirty="0"/>
              <a:t>alpha = 0.01</a:t>
            </a:r>
          </a:p>
          <a:p>
            <a:pPr marL="0" indent="0">
              <a:buNone/>
            </a:pPr>
            <a:r>
              <a:rPr lang="en-US" sz="3400" dirty="0"/>
              <a:t>for iteration in range(10000):</a:t>
            </a:r>
          </a:p>
          <a:p>
            <a:pPr marL="0" indent="0">
              <a:buNone/>
            </a:pPr>
            <a:r>
              <a:rPr lang="en-US" sz="3400" dirty="0"/>
              <a:t>    </a:t>
            </a:r>
            <a:r>
              <a:rPr lang="en-US" sz="3400" dirty="0" err="1"/>
              <a:t>gradient_b</a:t>
            </a:r>
            <a:r>
              <a:rPr lang="en-US" sz="3400" dirty="0"/>
              <a:t> = </a:t>
            </a:r>
            <a:r>
              <a:rPr lang="en-US" sz="3400" dirty="0" err="1"/>
              <a:t>np.mean</a:t>
            </a:r>
            <a:r>
              <a:rPr lang="en-US" sz="3400" dirty="0"/>
              <a:t>(1*(</a:t>
            </a:r>
            <a:r>
              <a:rPr lang="en-US" sz="3400" dirty="0" err="1"/>
              <a:t>galaxy_data</a:t>
            </a:r>
            <a:r>
              <a:rPr lang="en-US" sz="3400" dirty="0"/>
              <a:t>[:,1]-(w*</a:t>
            </a:r>
            <a:r>
              <a:rPr lang="en-US" sz="3400" dirty="0" err="1"/>
              <a:t>galaxy_data</a:t>
            </a:r>
            <a:r>
              <a:rPr lang="en-US" sz="3400" dirty="0"/>
              <a:t>[:,0]+b)))</a:t>
            </a:r>
          </a:p>
          <a:p>
            <a:pPr marL="0" indent="0">
              <a:buNone/>
            </a:pPr>
            <a:r>
              <a:rPr lang="en-US" sz="3400" dirty="0"/>
              <a:t>    </a:t>
            </a:r>
            <a:r>
              <a:rPr lang="en-US" sz="2900" dirty="0" err="1"/>
              <a:t>gradient_w</a:t>
            </a:r>
            <a:r>
              <a:rPr lang="en-US" sz="2900" dirty="0"/>
              <a:t> = </a:t>
            </a:r>
            <a:r>
              <a:rPr lang="en-US" sz="2900" dirty="0" err="1"/>
              <a:t>np.mean</a:t>
            </a:r>
            <a:r>
              <a:rPr lang="en-US" sz="2900" dirty="0"/>
              <a:t>(</a:t>
            </a:r>
            <a:r>
              <a:rPr lang="en-US" sz="2900" dirty="0" err="1"/>
              <a:t>galaxy_data</a:t>
            </a:r>
            <a:r>
              <a:rPr lang="en-US" sz="2900" dirty="0"/>
              <a:t>[:,0]*(</a:t>
            </a:r>
            <a:r>
              <a:rPr lang="en-US" sz="2900" dirty="0" err="1"/>
              <a:t>galaxy_data</a:t>
            </a:r>
            <a:r>
              <a:rPr lang="en-US" sz="2900" dirty="0"/>
              <a:t>[:,1]-(w*</a:t>
            </a:r>
            <a:r>
              <a:rPr lang="en-US" sz="2900" dirty="0" err="1"/>
              <a:t>galaxy_data</a:t>
            </a:r>
            <a:r>
              <a:rPr lang="en-US" sz="2900" dirty="0"/>
              <a:t>[:,0]+b)))</a:t>
            </a:r>
          </a:p>
          <a:p>
            <a:pPr marL="0" indent="0">
              <a:buNone/>
            </a:pPr>
            <a:r>
              <a:rPr lang="en-US" sz="3400" dirty="0"/>
              <a:t>    b += alpha*</a:t>
            </a:r>
            <a:r>
              <a:rPr lang="en-US" sz="3400" dirty="0" err="1"/>
              <a:t>gradient_b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    w = w + alpha*</a:t>
            </a:r>
            <a:r>
              <a:rPr lang="en-US" sz="3400" dirty="0" err="1"/>
              <a:t>gradient_w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    </a:t>
            </a:r>
            <a:r>
              <a:rPr lang="en-US" sz="2600" dirty="0"/>
              <a:t>if iteration % 200 == 0 :</a:t>
            </a:r>
          </a:p>
          <a:p>
            <a:pPr marL="0" indent="0">
              <a:buNone/>
            </a:pPr>
            <a:r>
              <a:rPr lang="en-US" sz="3400" dirty="0"/>
              <a:t>        </a:t>
            </a:r>
            <a:r>
              <a:rPr lang="en-US" sz="2300" dirty="0"/>
              <a:t>print("it:%d,  </a:t>
            </a:r>
            <a:r>
              <a:rPr lang="en-US" sz="2300" dirty="0" err="1"/>
              <a:t>grad_w</a:t>
            </a:r>
            <a:r>
              <a:rPr lang="en-US" sz="2300" dirty="0"/>
              <a:t>:%.3f, </a:t>
            </a:r>
            <a:r>
              <a:rPr lang="en-US" sz="2300" dirty="0" err="1"/>
              <a:t>grad_b</a:t>
            </a:r>
            <a:r>
              <a:rPr lang="en-US" sz="2300" dirty="0"/>
              <a:t>:%.3f, w:%.3f, b:%.3f" %(iteration, </a:t>
            </a:r>
            <a:r>
              <a:rPr lang="en-US" sz="2300" dirty="0" err="1"/>
              <a:t>gradient_w</a:t>
            </a:r>
            <a:r>
              <a:rPr lang="en-US" sz="2300" dirty="0"/>
              <a:t>, </a:t>
            </a:r>
            <a:r>
              <a:rPr lang="en-US" sz="2300" dirty="0" err="1"/>
              <a:t>gradient_b</a:t>
            </a:r>
            <a:r>
              <a:rPr lang="en-US" sz="2300" dirty="0"/>
              <a:t>, w, b))</a:t>
            </a:r>
          </a:p>
          <a:p>
            <a:pPr marL="0" indent="0">
              <a:buNone/>
            </a:pPr>
            <a:r>
              <a:rPr lang="en-US" sz="3400" dirty="0"/>
              <a:t>print("Estimated price for Galaxy S5: ", w*5 + b)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4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71"/>
  <p:tag name="ORIGINALWIDTH" val="1715.49"/>
  <p:tag name="LATEXADDIN" val="\documentclass{article}&#10;\usepackage{amsmath}&#10;\pagestyle{empty}&#10;\begin{document}&#10;&#10;$J(w,b) = \frac{1}{m} \sum_{i=1}^m{|wx_i+b - y_i|}$&#10;&#10;&#10;\end{document}"/>
  <p:tag name="IGUANATEXSIZE" val="20"/>
  <p:tag name="IGUANATEXCURSOR" val="132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0218"/>
  <p:tag name="ORIGINALWIDTH" val="1511.461"/>
  <p:tag name="LATEXADDIN" val="\documentclass{article}&#10;\usepackage{amsmath}&#10;\pagestyle{empty}&#10;\begin{document}&#10;&#10;$\frac{\partial J}{\partial b} = \frac{1}{m} \sum_{i=1}^m{(wx_i+b - y_i)}$&#10;&#10;&#10;\end{document}"/>
  <p:tag name="IGUANATEXSIZE" val="20"/>
  <p:tag name="IGUANATEXCURSOR" val="125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71"/>
  <p:tag name="ORIGINALWIDTH" val="3137.688"/>
  <p:tag name="LATEXADDIN" val="\documentclass{article}&#10;\usepackage{amsmath}&#10;\pagestyle{empty}&#10;\begin{document}&#10;&#10;$\nabla(J) = (\frac{1}{m}\sum_{i=1}^m{(wx_i+b - y_i)x_i}, \frac{1}{m}\sum_{i=1}^m{(wx_i+b - y_i)})$&#10;&#10;&#10;\end{document}"/>
  <p:tag name="IGUANATEXSIZE" val="30"/>
  <p:tag name="IGUANATEXCURSOR" val="180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71"/>
  <p:tag name="ORIGINALWIDTH" val="1852.009"/>
  <p:tag name="LATEXADDIN" val="\documentclass{article}&#10;\usepackage{amsmath}&#10;\pagestyle{empty}&#10;\begin{document}&#10;&#10;$J(w,b) = \frac{1}{2m} \sum_{i=1}^m{(wx_i+b - y_i)^2}$&#10;&#10;&#10;\end{document}"/>
  <p:tag name="IGUANATEXSIZE" val="20"/>
  <p:tag name="IGUANATEXCURSOR" val="104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71"/>
  <p:tag name="ORIGINALWIDTH" val="1852.009"/>
  <p:tag name="LATEXADDIN" val="\documentclass{article}&#10;\usepackage{amsmath}&#10;\pagestyle{empty}&#10;\begin{document}&#10;&#10;$J(w,b) = \frac{1}{2m} \sum_{i=1}^m{(wx_i+b - y_i)^2}$&#10;&#10;&#10;\end{document}"/>
  <p:tag name="IGUANATEXSIZE" val="20"/>
  <p:tag name="IGUANATEXCURSOR" val="104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71"/>
  <p:tag name="ORIGINALWIDTH" val="1852.009"/>
  <p:tag name="LATEXADDIN" val="\documentclass{article}&#10;\usepackage{amsmath}&#10;\pagestyle{empty}&#10;\begin{document}&#10;&#10;$J(w,b) = \frac{1}{2m} \sum_{i=1}^m{(wx_i+b - y_i)^2}$&#10;&#10;&#10;\end{document}"/>
  <p:tag name="IGUANATEXSIZE" val="20"/>
  <p:tag name="IGUANATEXCURSOR" val="104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71"/>
  <p:tag name="ORIGINALWIDTH" val="1852.009"/>
  <p:tag name="LATEXADDIN" val="\documentclass{article}&#10;\usepackage{amsmath}&#10;\pagestyle{empty}&#10;\begin{document}&#10;&#10;$J(w,b) = \frac{1}{2m} \sum_{i=1}^m{(wx_i+b - y_i)^2}$&#10;&#10;&#10;\end{document}"/>
  <p:tag name="IGUANATEXSIZE" val="20"/>
  <p:tag name="IGUANATEXCURSOR" val="104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1316.434"/>
  <p:tag name="LATEXADDIN" val="\documentclass{article}&#10;\usepackage{amsmath}&#10;\pagestyle{empty}&#10;\begin{document}&#10;&#10;$f_1(j_1,j_2)=2j_1\cdot j_2 + 7j_1$&#10;&#10;\end{document}"/>
  <p:tag name="IGUANATEXSIZE" val="20"/>
  <p:tag name="IGUANATEXCURSOR" val="85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1538.465"/>
  <p:tag name="LATEXADDIN" val="\documentclass{article}&#10;\usepackage{amsmath}&#10;\pagestyle{empty}&#10;\begin{document}&#10;&#10;$\nabla (f_1(j_1,j_2))= (2j_2 + 7, 2j_1)$&#10;&#10;\end{document}"/>
  <p:tag name="IGUANATEXSIZE" val="20"/>
  <p:tag name="IGUANATEXCURSOR" val="93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69"/>
  <p:tag name="ORIGINALWIDTH" val="1620.226"/>
  <p:tag name="LATEXADDIN" val="\documentclass{article}&#10;\usepackage{amsmath}&#10;\pagestyle{empty}&#10;\begin{document}&#10;&#10;$f_2(j_1,j_2,j_3) = 3 j_1^2 j_2 j_3^3 + 5 j_1 j_2$&#10;&#10;&#10;\end{document}"/>
  <p:tag name="IGUANATEXSIZE" val="20"/>
  <p:tag name="IGUANATEXCURSOR" val="131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69"/>
  <p:tag name="ORIGINALWIDTH" val="2396.584"/>
  <p:tag name="LATEXADDIN" val="\documentclass{article}&#10;\usepackage{amsmath}&#10;\pagestyle{empty}&#10;\begin{document}&#10;&#10;$\nabla (f_2) = (6 j_1 j_2 j_3^3 + 5 j_2, 3 j_1^2 j_3 ^3 + 5 j_1, 9 j_1^2 j_2 j_3^2)$&#10;&#10;&#10;\end{document}"/>
  <p:tag name="IGUANATEXSIZE" val="20"/>
  <p:tag name="IGUANATEXCURSOR" val="93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71"/>
  <p:tag name="ORIGINALWIDTH" val="1852.009"/>
  <p:tag name="LATEXADDIN" val="\documentclass{article}&#10;\usepackage{amsmath}&#10;\pagestyle{empty}&#10;\begin{document}&#10;&#10;$J(w,b) = \frac{1}{2m} \sum_{i=1}^m{(wx_i+b - y_i)^2}$&#10;&#10;&#10;\end{document}"/>
  <p:tag name="IGUANATEXSIZE" val="20"/>
  <p:tag name="IGUANATEXCURSOR" val="104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0218"/>
  <p:tag name="ORIGINALWIDTH" val="1934.52"/>
  <p:tag name="LATEXADDIN" val="\documentclass{article}&#10;\usepackage{amsmath}&#10;\pagestyle{empty}&#10;\begin{document}&#10;&#10;$\frac{\partial J}{\partial w} = \frac{1}{2m}\cdot 2 \sum_{i=1}^m{((wx_i+b - y_i)x_i)}$&#10;&#10;&#10;\end{document}"/>
  <p:tag name="IGUANATEXSIZE" val="20"/>
  <p:tag name="IGUANATEXCURSOR" val="166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71"/>
  <p:tag name="ORIGINALWIDTH" val="1449.202"/>
  <p:tag name="LATEXADDIN" val="\documentclass{article}&#10;\usepackage{amsmath}&#10;\pagestyle{empty}&#10;\begin{document}&#10;&#10;$= \frac{1}{m}\sum_{i=1}^m{(wx_i+b - y_i)x_i}$&#10;&#10;&#10;\end{document}"/>
  <p:tag name="IGUANATEXSIZE" val="30"/>
  <p:tag name="IGUANATEXCURSOR" val="127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1351</Words>
  <Application>Microsoft Office PowerPoint</Application>
  <PresentationFormat>מסך רחב</PresentationFormat>
  <Paragraphs>141</Paragraphs>
  <Slides>15</Slides>
  <Notes>10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Linear regression</vt:lpstr>
      <vt:lpstr>מצגת של PowerPoint‏</vt:lpstr>
      <vt:lpstr>Estimating Galaxy-Phone Cost by Name</vt:lpstr>
      <vt:lpstr>Formalizing Linear Regression</vt:lpstr>
      <vt:lpstr>Gradient Descent</vt:lpstr>
      <vt:lpstr>What is the gradient (∇)?</vt:lpstr>
      <vt:lpstr>The Gradient for Linear Regression</vt:lpstr>
      <vt:lpstr>Gradient Descent in Linear Regression</vt:lpstr>
      <vt:lpstr>Linear Regression with SGD in Python (Using the Galaxy Data-set)</vt:lpstr>
      <vt:lpstr>Result:</vt:lpstr>
      <vt:lpstr>דוגמא:</vt:lpstr>
      <vt:lpstr>מצגת של PowerPoint‏</vt:lpstr>
      <vt:lpstr>מצגת של PowerPoint‏</vt:lpstr>
      <vt:lpstr>אם אני לא טועה, הצד הבא כבר מחזיר אותנו אחורה... תבדקו אותי!</vt:lpstr>
      <vt:lpstr>שאלת מבחן -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חיה לוינגר</dc:creator>
  <cp:lastModifiedBy>חיה לוינגר</cp:lastModifiedBy>
  <cp:revision>1</cp:revision>
  <dcterms:created xsi:type="dcterms:W3CDTF">2020-06-09T09:04:50Z</dcterms:created>
  <dcterms:modified xsi:type="dcterms:W3CDTF">2020-06-09T09:07:24Z</dcterms:modified>
</cp:coreProperties>
</file>