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264" autoAdjust="0"/>
  </p:normalViewPr>
  <p:slideViewPr>
    <p:cSldViewPr snapToGrid="0">
      <p:cViewPr varScale="1">
        <p:scale>
          <a:sx n="65" d="100"/>
          <a:sy n="65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673D36-2599-4300-BA0C-DC94464E279F}" type="datetimeFigureOut">
              <a:rPr lang="he-IL" smtClean="0"/>
              <a:t>כ"ט/ניסן/תש"פ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05D5B1-E468-47E3-B071-0EC897D6F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80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לא. למשל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dirty="0">
                <a:effectLst/>
              </a:rPr>
              <a:t> </a:t>
            </a:r>
            <a:r>
              <a:rPr lang="en-US" sz="12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rollno</a:t>
            </a:r>
            <a:r>
              <a:rPr lang="he-IL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הוא ערך חיובי אבל בפועל יש בו ערך שלילי.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5D5B1-E468-47E3-B071-0EC897D6FC7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2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D6FF-428A-4C59-9478-42D7554F13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XML </a:t>
            </a:r>
            <a:r>
              <a:rPr lang="en-US" dirty="0"/>
              <a:t>&amp;</a:t>
            </a:r>
            <a:r>
              <a:rPr lang="en-US"/>
              <a:t> </a:t>
            </a:r>
            <a:r>
              <a:rPr lang="en-US" dirty="0"/>
              <a:t>JSON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88D0-10A7-42F7-B374-539B0A7A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>
            <a:normAutofit/>
          </a:bodyPr>
          <a:lstStyle/>
          <a:p>
            <a:r>
              <a:rPr lang="en-US" dirty="0"/>
              <a:t>Return last names of all professors or lecturers who use a middle initial. Don't worry about eliminating duplicates. </a:t>
            </a:r>
          </a:p>
          <a:p>
            <a:r>
              <a:rPr lang="en-US" dirty="0"/>
              <a:t>(//Professor | //Lecturer)[</a:t>
            </a:r>
            <a:r>
              <a:rPr lang="en-US" dirty="0" err="1"/>
              <a:t>Middle_Initial</a:t>
            </a:r>
            <a:r>
              <a:rPr lang="en-US" dirty="0"/>
              <a:t>]/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count of courses that have a cross-listed course (i.e., that have "Cross-listed" in their description). </a:t>
            </a:r>
          </a:p>
          <a:p>
            <a:r>
              <a:rPr lang="en-US" dirty="0"/>
              <a:t>count(//Course[contains(Description, "Cross-listed")])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average enrollment of all courses in the CS department. </a:t>
            </a:r>
          </a:p>
          <a:p>
            <a:r>
              <a:rPr lang="en-US" dirty="0"/>
              <a:t>avg(//Course[parent::Department/@Code="CS"]/@Enrollment)</a:t>
            </a:r>
          </a:p>
        </p:txBody>
      </p:sp>
    </p:spTree>
    <p:extLst>
      <p:ext uri="{BB962C8B-B14F-4D97-AF65-F5344CB8AC3E}">
        <p14:creationId xmlns:p14="http://schemas.microsoft.com/office/powerpoint/2010/main" val="27148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88D0-10A7-42F7-B374-539B0A7A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>
            <a:normAutofit/>
          </a:bodyPr>
          <a:lstStyle/>
          <a:p>
            <a:r>
              <a:rPr lang="en-US" dirty="0"/>
              <a:t>Return last names of professors in the department Computer Science //Professor[ancestor::Department/@Code="CS"]/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title of the course with the largest enrollment. </a:t>
            </a:r>
          </a:p>
          <a:p>
            <a:r>
              <a:rPr lang="en-US" dirty="0"/>
              <a:t>//Course[@Enrollment = max(//Course/@Enrollment)]/Title</a:t>
            </a:r>
          </a:p>
        </p:txBody>
      </p:sp>
    </p:spTree>
    <p:extLst>
      <p:ext uri="{BB962C8B-B14F-4D97-AF65-F5344CB8AC3E}">
        <p14:creationId xmlns:p14="http://schemas.microsoft.com/office/powerpoint/2010/main" val="18114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09E4-F703-49F8-AA9B-EDE2E689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D5C6-3E9D-4502-AA65-F6C44D60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area of Mongolia. </a:t>
            </a:r>
          </a:p>
          <a:p>
            <a:r>
              <a:rPr lang="en-US" dirty="0"/>
              <a:t>for $x in doc("countries.xml")//country where $x/@name = "Mongolia" return $x/data(@area)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average population of Russian-speaking countries. </a:t>
            </a:r>
          </a:p>
          <a:p>
            <a:r>
              <a:rPr lang="nn-NO" dirty="0"/>
              <a:t>let $rus := doc("countries.xml")//country[language="Russian"]/@population</a:t>
            </a:r>
          </a:p>
          <a:p>
            <a:r>
              <a:rPr lang="nn-NO" dirty="0"/>
              <a:t>return avg($rus)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5656" y="365126"/>
            <a:ext cx="10178143" cy="990146"/>
          </a:xfrm>
        </p:spPr>
        <p:txBody>
          <a:bodyPr/>
          <a:lstStyle/>
          <a:p>
            <a:pPr algn="r" rtl="1"/>
            <a:r>
              <a:rPr lang="he-IL" dirty="0"/>
              <a:t>מה השגיאות ב</a:t>
            </a:r>
            <a:r>
              <a:rPr lang="en-US" dirty="0"/>
              <a:t>XML</a:t>
            </a:r>
            <a:r>
              <a:rPr lang="he-IL" dirty="0"/>
              <a:t> הבא: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&lt;movies&gt;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spiderman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&lt;year&gt;</a:t>
            </a:r>
          </a:p>
          <a:p>
            <a:pPr marL="0" indent="0">
              <a:buNone/>
            </a:pPr>
            <a:r>
              <a:rPr lang="en-US" dirty="0"/>
              <a:t>	&lt;actors&gt;</a:t>
            </a:r>
          </a:p>
          <a:p>
            <a:pPr marL="0" indent="0">
              <a:buNone/>
            </a:pPr>
            <a:r>
              <a:rPr lang="en-US" dirty="0"/>
              <a:t>	&lt;actor&gt;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yael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&lt;/actor&gt;</a:t>
            </a:r>
          </a:p>
          <a:p>
            <a:pPr marL="0" indent="0">
              <a:buNone/>
            </a:pPr>
            <a:r>
              <a:rPr lang="en-US" dirty="0"/>
              <a:t>	&lt;/name&gt;</a:t>
            </a:r>
          </a:p>
          <a:p>
            <a:pPr marL="0" indent="0">
              <a:buNone/>
            </a:pPr>
            <a:r>
              <a:rPr lang="en-US" dirty="0"/>
              <a:t>	&lt;/actors&gt;</a:t>
            </a:r>
          </a:p>
          <a:p>
            <a:pPr marL="0" indent="0">
              <a:buNone/>
            </a:pPr>
            <a:r>
              <a:rPr lang="en-US" dirty="0"/>
              <a:t>&lt;stars&gt;	4&lt;/stars&gt;</a:t>
            </a:r>
          </a:p>
          <a:p>
            <a:pPr marL="0" indent="0">
              <a:buNone/>
            </a:pPr>
            <a:r>
              <a:rPr lang="en-US" dirty="0"/>
              <a:t>	&lt;comments /&gt;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&lt;/movies&gt;</a:t>
            </a:r>
          </a:p>
        </p:txBody>
      </p:sp>
    </p:spTree>
    <p:extLst>
      <p:ext uri="{BB962C8B-B14F-4D97-AF65-F5344CB8AC3E}">
        <p14:creationId xmlns:p14="http://schemas.microsoft.com/office/powerpoint/2010/main" val="37991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העבר את הטקסט הבא מ</a:t>
            </a:r>
            <a:r>
              <a:rPr lang="en-US" dirty="0"/>
              <a:t>JSON</a:t>
            </a:r>
            <a:r>
              <a:rPr lang="he-IL" dirty="0"/>
              <a:t> ל</a:t>
            </a:r>
            <a:r>
              <a:rPr lang="en-US" dirty="0"/>
              <a:t>XML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“buying”:{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client_f_name</a:t>
            </a:r>
            <a:r>
              <a:rPr lang="en-US" dirty="0"/>
              <a:t>:”: “</a:t>
            </a:r>
            <a:r>
              <a:rPr lang="en-US" dirty="0" err="1"/>
              <a:t>Meni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client_l_name</a:t>
            </a:r>
            <a:r>
              <a:rPr lang="en-US" dirty="0"/>
              <a:t>”: “Cohen”,</a:t>
            </a:r>
          </a:p>
          <a:p>
            <a:pPr marL="0" indent="0">
              <a:buNone/>
            </a:pPr>
            <a:r>
              <a:rPr lang="en-US" dirty="0"/>
              <a:t>	“date”:”2017-5-17”,</a:t>
            </a:r>
          </a:p>
          <a:p>
            <a:pPr marL="0" indent="0">
              <a:buNone/>
            </a:pPr>
            <a:r>
              <a:rPr lang="en-US" dirty="0"/>
              <a:t>	“items”:[{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type”:”apple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	“amount”:3,</a:t>
            </a:r>
          </a:p>
          <a:p>
            <a:pPr marL="0" indent="0">
              <a:buNone/>
            </a:pPr>
            <a:r>
              <a:rPr lang="en-US" dirty="0"/>
              <a:t>			“price”:4.5,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total_price</a:t>
            </a:r>
            <a:r>
              <a:rPr lang="en-US" dirty="0"/>
              <a:t>”: 13.5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type”:”banana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	“amount”:7,</a:t>
            </a:r>
          </a:p>
          <a:p>
            <a:pPr marL="0" indent="0">
              <a:buNone/>
            </a:pPr>
            <a:r>
              <a:rPr lang="en-US" dirty="0"/>
              <a:t>			“price”:9,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total_price</a:t>
            </a:r>
            <a:r>
              <a:rPr lang="en-US" dirty="0"/>
              <a:t>”: 63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],</a:t>
            </a:r>
          </a:p>
          <a:p>
            <a:pPr marL="0" indent="0">
              <a:buNone/>
            </a:pPr>
            <a:r>
              <a:rPr lang="he-IL" dirty="0"/>
              <a:t>    </a:t>
            </a:r>
            <a:r>
              <a:rPr lang="en-US" dirty="0"/>
              <a:t>“Total_buying_price”:86.5</a:t>
            </a:r>
          </a:p>
          <a:p>
            <a:pPr marL="0" indent="0">
              <a:buNone/>
            </a:pPr>
            <a:r>
              <a:rPr lang="he-IL" dirty="0"/>
              <a:t>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1892" y="0"/>
            <a:ext cx="9138557" cy="612321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האם ה</a:t>
            </a:r>
            <a:r>
              <a:rPr lang="en-US" dirty="0"/>
              <a:t>XML</a:t>
            </a:r>
            <a:r>
              <a:rPr lang="he-IL" dirty="0"/>
              <a:t> הוא </a:t>
            </a:r>
            <a:r>
              <a:rPr lang="en-US" dirty="0"/>
              <a:t>?valid xml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35872"/>
              </p:ext>
            </p:extLst>
          </p:nvPr>
        </p:nvGraphicFramePr>
        <p:xfrm>
          <a:off x="571500" y="612321"/>
          <a:ext cx="10782300" cy="605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30">
                <a:tc>
                  <a:txBody>
                    <a:bodyPr/>
                    <a:lstStyle/>
                    <a:p>
                      <a:r>
                        <a:rPr lang="en-US" dirty="0" err="1"/>
                        <a:t>xsd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29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</a:t>
                      </a:r>
                      <a:r>
                        <a:rPr lang="en-US" sz="1400" dirty="0">
                          <a:effectLst/>
                        </a:rPr>
                        <a:t>xml version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"1.0"?&gt;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xs:schema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xmlns:xs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http://www.w3.org/2001/XMLSchema"&gt;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targetNamespace</a:t>
                      </a:r>
                      <a:r>
                        <a:rPr lang="en-US" sz="1400" dirty="0">
                          <a:effectLst/>
                        </a:rPr>
                        <a:t> = "http://www.tutorialspoint.com" </a:t>
                      </a:r>
                      <a:r>
                        <a:rPr lang="en-US" sz="1400" dirty="0" err="1">
                          <a:effectLst/>
                        </a:rPr>
                        <a:t>xmlns</a:t>
                      </a:r>
                      <a:r>
                        <a:rPr lang="en-US" sz="1400" dirty="0">
                          <a:effectLst/>
                        </a:rPr>
                        <a:t> = "http://www.tutorialspoint.com" </a:t>
                      </a:r>
                      <a:r>
                        <a:rPr lang="en-US" sz="1400" dirty="0" err="1">
                          <a:effectLst/>
                        </a:rPr>
                        <a:t>elementFormDefault</a:t>
                      </a:r>
                      <a:r>
                        <a:rPr lang="en-US" sz="1400" dirty="0">
                          <a:effectLst/>
                        </a:rPr>
                        <a:t> = "qualified"&gt;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'class'&gt;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'student'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minOccurs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'0'</a:t>
                      </a:r>
                      <a:r>
                        <a:rPr lang="en-US" sz="1400" dirty="0">
                          <a:effectLst/>
                        </a:rPr>
                        <a:t>         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maxOccurs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'unbounded'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"nickname"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"marks"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xs:positiveInteger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xs:attribute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xs:positiveInteger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xs:schema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</a:t>
                      </a:r>
                      <a:r>
                        <a:rPr lang="en-US" dirty="0">
                          <a:effectLst/>
                        </a:rPr>
                        <a:t>xml version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"1.0"?&gt;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US" dirty="0">
                          <a:effectLst/>
                        </a:rPr>
                        <a:t> 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Dinkar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 err="1">
                          <a:effectLst/>
                        </a:rPr>
                        <a:t>Dinkar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&lt;marks&gt;</a:t>
                      </a:r>
                      <a:r>
                        <a:rPr lang="en-US" dirty="0">
                          <a:effectLst/>
                        </a:rPr>
                        <a:t>85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-493&gt;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Vaneet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Gupta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 err="1">
                          <a:effectLst/>
                        </a:rPr>
                        <a:t>Vinni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&lt;marks&gt;</a:t>
                      </a:r>
                      <a:r>
                        <a:rPr lang="en-US" dirty="0">
                          <a:effectLst/>
                        </a:rPr>
                        <a:t>95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he-IL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“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593”&gt;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Jasvir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Singh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>
                          <a:effectLst/>
                        </a:rPr>
                        <a:t>852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&lt;marks&gt;</a:t>
                      </a:r>
                      <a:r>
                        <a:rPr lang="en-US" dirty="0">
                          <a:effectLst/>
                        </a:rPr>
                        <a:t>90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&lt;/class&gt;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רשום </a:t>
            </a:r>
            <a:r>
              <a:rPr lang="en-US" dirty="0"/>
              <a:t>XSD</a:t>
            </a:r>
            <a:r>
              <a:rPr lang="he-IL" dirty="0"/>
              <a:t> ל </a:t>
            </a:r>
            <a:r>
              <a:rPr lang="en-US" dirty="0"/>
              <a:t>XML</a:t>
            </a:r>
            <a:r>
              <a:rPr lang="he-IL" dirty="0"/>
              <a:t> הבא: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shiporder</a:t>
            </a:r>
            <a:r>
              <a:rPr lang="en-US" dirty="0"/>
              <a:t> </a:t>
            </a:r>
            <a:r>
              <a:rPr lang="en-US" dirty="0" err="1"/>
              <a:t>orderid</a:t>
            </a:r>
            <a:r>
              <a:rPr lang="en-US" dirty="0"/>
              <a:t>="889923"</a:t>
            </a:r>
            <a:r>
              <a:rPr lang="he-IL" dirty="0"/>
              <a:t>&lt;</a:t>
            </a: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orderperson</a:t>
            </a:r>
            <a:r>
              <a:rPr lang="en-US" dirty="0"/>
              <a:t>&gt;John Smith&lt;/</a:t>
            </a:r>
            <a:r>
              <a:rPr lang="en-US" dirty="0" err="1"/>
              <a:t>orderperson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	&lt;</a:t>
            </a:r>
            <a:r>
              <a:rPr lang="en-US" dirty="0" err="1"/>
              <a:t>shipto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		&lt;name&gt;Ola </a:t>
            </a:r>
            <a:r>
              <a:rPr lang="en-US" dirty="0" err="1"/>
              <a:t>Nordmann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    		&lt;address&gt;</a:t>
            </a:r>
            <a:r>
              <a:rPr lang="en-US" dirty="0" err="1"/>
              <a:t>Langgt</a:t>
            </a:r>
            <a:r>
              <a:rPr lang="en-US" dirty="0"/>
              <a:t> 23&lt;/address&gt;</a:t>
            </a:r>
            <a:br>
              <a:rPr lang="en-US" dirty="0"/>
            </a:br>
            <a:r>
              <a:rPr lang="en-US" dirty="0"/>
              <a:t>   		&lt;city&gt;4000 Stavanger&lt;/city&gt;</a:t>
            </a:r>
            <a:br>
              <a:rPr lang="en-US" dirty="0"/>
            </a:br>
            <a:r>
              <a:rPr lang="en-US" dirty="0"/>
              <a:t>  		&lt;country&gt;Norway&lt;/country&gt;</a:t>
            </a:r>
            <a:br>
              <a:rPr lang="en-US" dirty="0"/>
            </a:br>
            <a:r>
              <a:rPr lang="en-US" dirty="0"/>
              <a:t>  	&lt;/</a:t>
            </a:r>
            <a:r>
              <a:rPr lang="en-US" dirty="0" err="1"/>
              <a:t>shipto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	&lt;item&gt;</a:t>
            </a:r>
            <a:br>
              <a:rPr lang="en-US" dirty="0"/>
            </a:br>
            <a:r>
              <a:rPr lang="en-US" dirty="0"/>
              <a:t>    		&lt;title&gt;Empire Burlesque&lt;/title&gt;</a:t>
            </a:r>
            <a:br>
              <a:rPr lang="en-US" dirty="0"/>
            </a:br>
            <a:r>
              <a:rPr lang="en-US" dirty="0"/>
              <a:t>    		&lt;note&gt;Special Edition&lt;/note&gt;</a:t>
            </a:r>
            <a:br>
              <a:rPr lang="en-US" dirty="0"/>
            </a:br>
            <a:r>
              <a:rPr lang="en-US" dirty="0"/>
              <a:t>    		&lt;quantity&gt;1&lt;/quantity&gt;</a:t>
            </a:r>
            <a:br>
              <a:rPr lang="en-US" dirty="0"/>
            </a:br>
            <a:r>
              <a:rPr lang="en-US" dirty="0"/>
              <a:t>    		&lt;price&gt;10.90&lt;/price&gt;</a:t>
            </a:r>
            <a:br>
              <a:rPr lang="en-US" dirty="0"/>
            </a:br>
            <a:r>
              <a:rPr lang="en-US" dirty="0"/>
              <a:t>  	&lt;/item&gt;</a:t>
            </a:r>
            <a:br>
              <a:rPr lang="en-US" dirty="0"/>
            </a:br>
            <a:r>
              <a:rPr lang="en-US" dirty="0"/>
              <a:t>  	&lt;item&gt;</a:t>
            </a:r>
            <a:br>
              <a:rPr lang="en-US" dirty="0"/>
            </a:br>
            <a:r>
              <a:rPr lang="en-US" dirty="0"/>
              <a:t>    		&lt;title&gt;Hide your heart&lt;/title&gt;</a:t>
            </a:r>
            <a:br>
              <a:rPr lang="en-US" dirty="0"/>
            </a:br>
            <a:r>
              <a:rPr lang="en-US" dirty="0"/>
              <a:t>    		&lt;quantity&gt;1&lt;/quantity&gt;</a:t>
            </a:r>
            <a:br>
              <a:rPr lang="en-US" dirty="0"/>
            </a:br>
            <a:r>
              <a:rPr lang="en-US" dirty="0"/>
              <a:t>    		&lt;price&gt;9.90&lt;/price&gt;</a:t>
            </a:r>
            <a:br>
              <a:rPr lang="en-US" dirty="0"/>
            </a:br>
            <a:r>
              <a:rPr lang="en-US" dirty="0"/>
              <a:t>  	&lt;/item&gt;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shiporder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651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תשובה: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18506"/>
            <a:ext cx="10515600" cy="551905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&lt;?xml version="1.0" encoding="UTF-8" 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xs:schema</a:t>
            </a:r>
            <a:r>
              <a:rPr lang="en-US" dirty="0"/>
              <a:t> </a:t>
            </a:r>
            <a:r>
              <a:rPr lang="en-US" dirty="0" err="1"/>
              <a:t>xmlns:xs</a:t>
            </a:r>
            <a:r>
              <a:rPr lang="en-US" dirty="0"/>
              <a:t>="http://www.w3.org/2001/XMLSchema"&gt;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shiporder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orderperson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shipto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name="name"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name="address"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name="city"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name="country"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name="item" </a:t>
            </a:r>
            <a:r>
              <a:rPr lang="en-US" dirty="0" err="1"/>
              <a:t>maxOccurs</a:t>
            </a:r>
            <a:r>
              <a:rPr lang="en-US" dirty="0"/>
              <a:t>="unbounded"&gt;</a:t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name="title"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name="note" type="</a:t>
            </a:r>
            <a:r>
              <a:rPr lang="en-US" dirty="0" err="1"/>
              <a:t>xs:string</a:t>
            </a:r>
            <a:r>
              <a:rPr lang="en-US" dirty="0"/>
              <a:t>" minOccurs="0"/&gt;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name="quantity" type="</a:t>
            </a:r>
            <a:r>
              <a:rPr lang="en-US" dirty="0" err="1"/>
              <a:t>xs:positiveInteger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name="price" type="</a:t>
            </a:r>
            <a:r>
              <a:rPr lang="en-US" dirty="0" err="1"/>
              <a:t>xs:decimal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xs:attribute</a:t>
            </a:r>
            <a:r>
              <a:rPr lang="en-US" dirty="0"/>
              <a:t> name="</a:t>
            </a:r>
            <a:r>
              <a:rPr lang="en-US" dirty="0" err="1"/>
              <a:t>orderid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 use="required"/&gt;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xs:schema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717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CF6-19AA-48FC-A8B7-FF3BC34D5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&amp; XQuery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BCC1-98C6-4DA3-9B0F-4AFC00FB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7B32-59B2-42DA-92D5-EC1736E4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EE742D-2BCE-46D4-BF9F-1EB79195A6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918290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7137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3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בחירת קודקוד לא חשוב איפה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בחירת קודקוד יחסי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4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בחירת משתנה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5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תנאי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פונקציות אגרגטיביות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avg, count, max, contains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1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6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CD23-6073-4F16-8A18-E47462A1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Return all Title elements (of both departments and courses).</a:t>
            </a:r>
          </a:p>
          <a:p>
            <a:r>
              <a:rPr lang="en-US" dirty="0"/>
              <a:t>//Title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last names of all department professors. </a:t>
            </a:r>
          </a:p>
          <a:p>
            <a:r>
              <a:rPr lang="en-US" dirty="0"/>
              <a:t>//Department//Professor//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titles of courses with enrollment greater than 500. </a:t>
            </a:r>
          </a:p>
          <a:p>
            <a:r>
              <a:rPr lang="en-US" dirty="0"/>
              <a:t>//Course[@Enrollment&gt;500]//Title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titles of departments that have some course that takes "CS106B" as a prerequisite. </a:t>
            </a:r>
          </a:p>
          <a:p>
            <a:r>
              <a:rPr lang="en-US" dirty="0"/>
              <a:t>//Department[Course/@Prerequisites="CS106B"]/Title</a:t>
            </a:r>
          </a:p>
        </p:txBody>
      </p:sp>
    </p:spTree>
    <p:extLst>
      <p:ext uri="{BB962C8B-B14F-4D97-AF65-F5344CB8AC3E}">
        <p14:creationId xmlns:p14="http://schemas.microsoft.com/office/powerpoint/2010/main" val="17105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16122</TotalTime>
  <Words>519</Words>
  <Application>Microsoft Office PowerPoint</Application>
  <PresentationFormat>Widescreen</PresentationFormat>
  <Paragraphs>119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XML &amp; JSON</vt:lpstr>
      <vt:lpstr>מה השגיאות בXML הבא:</vt:lpstr>
      <vt:lpstr>העבר את הטקסט הבא מJSON לXML</vt:lpstr>
      <vt:lpstr>האם הXML הוא ?valid xml</vt:lpstr>
      <vt:lpstr>רשום XSD ל XML הבא:</vt:lpstr>
      <vt:lpstr>תשובה:</vt:lpstr>
      <vt:lpstr>Xpath &amp; XQuery</vt:lpstr>
      <vt:lpstr>Xpath </vt:lpstr>
      <vt:lpstr>PowerPoint Presentation</vt:lpstr>
      <vt:lpstr>PowerPoint Presentation</vt:lpstr>
      <vt:lpstr>PowerPoint Presentation</vt:lpstr>
      <vt:lpstr>XQuery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JSON</dc:title>
  <dc:creator>Avigail Stekel</dc:creator>
  <cp:lastModifiedBy>Keren</cp:lastModifiedBy>
  <cp:revision>22</cp:revision>
  <dcterms:created xsi:type="dcterms:W3CDTF">2017-08-24T11:31:42Z</dcterms:created>
  <dcterms:modified xsi:type="dcterms:W3CDTF">2020-04-23T08:53:34Z</dcterms:modified>
</cp:coreProperties>
</file>