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5.xml" ContentType="application/vnd.openxmlformats-officedocument.presentationml.tags+xml"/>
  <Override PartName="/ppt/notesSlides/notesSlide7.xml" ContentType="application/vnd.openxmlformats-officedocument.presentationml.notesSlide+xml"/>
  <Override PartName="/ppt/tags/tag6.xml" ContentType="application/vnd.openxmlformats-officedocument.presentationml.tags+xml"/>
  <Override PartName="/ppt/notesSlides/notesSlide8.xml" ContentType="application/vnd.openxmlformats-officedocument.presentationml.notesSlide+xml"/>
  <Override PartName="/ppt/tags/tag7.xml" ContentType="application/vnd.openxmlformats-officedocument.presentationml.tags+xml"/>
  <Override PartName="/ppt/notesSlides/notesSlide9.xml" ContentType="application/vnd.openxmlformats-officedocument.presentationml.notesSlide+xml"/>
  <Override PartName="/ppt/tags/tag8.xml" ContentType="application/vnd.openxmlformats-officedocument.presentationml.tags+xml"/>
  <Override PartName="/ppt/notesSlides/notesSlide10.xml" ContentType="application/vnd.openxmlformats-officedocument.presentationml.notesSlide+xml"/>
  <Override PartName="/ppt/tags/tag9.xml" ContentType="application/vnd.openxmlformats-officedocument.presentationml.tags+xml"/>
  <Override PartName="/ppt/notesSlides/notesSlide1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notesSlides/notesSlide12.xml" ContentType="application/vnd.openxmlformats-officedocument.presentationml.notesSlide+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Action1.xml" ContentType="application/vnd.ms-office.inkAction+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notesSlides/notesSlide13.xml" ContentType="application/vnd.openxmlformats-officedocument.presentationml.notesSlide+xml"/>
  <Override PartName="/ppt/ink/inkAction2.xml" ContentType="application/vnd.ms-office.inkAction+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756" r:id="rId1"/>
  </p:sldMasterIdLst>
  <p:notesMasterIdLst>
    <p:notesMasterId r:id="rId31"/>
  </p:notesMasterIdLst>
  <p:sldIdLst>
    <p:sldId id="256" r:id="rId2"/>
    <p:sldId id="274" r:id="rId3"/>
    <p:sldId id="276" r:id="rId4"/>
    <p:sldId id="305" r:id="rId5"/>
    <p:sldId id="304" r:id="rId6"/>
    <p:sldId id="277" r:id="rId7"/>
    <p:sldId id="306" r:id="rId8"/>
    <p:sldId id="308" r:id="rId9"/>
    <p:sldId id="281" r:id="rId10"/>
    <p:sldId id="282" r:id="rId11"/>
    <p:sldId id="283" r:id="rId12"/>
    <p:sldId id="284" r:id="rId13"/>
    <p:sldId id="285" r:id="rId14"/>
    <p:sldId id="286" r:id="rId15"/>
    <p:sldId id="278" r:id="rId16"/>
    <p:sldId id="288" r:id="rId17"/>
    <p:sldId id="289" r:id="rId18"/>
    <p:sldId id="290" r:id="rId19"/>
    <p:sldId id="291" r:id="rId20"/>
    <p:sldId id="292" r:id="rId21"/>
    <p:sldId id="293" r:id="rId22"/>
    <p:sldId id="294" r:id="rId23"/>
    <p:sldId id="295" r:id="rId24"/>
    <p:sldId id="296" r:id="rId25"/>
    <p:sldId id="309" r:id="rId26"/>
    <p:sldId id="298" r:id="rId27"/>
    <p:sldId id="299" r:id="rId28"/>
    <p:sldId id="300" r:id="rId29"/>
    <p:sldId id="302" r:id="rId30"/>
  </p:sldIdLst>
  <p:sldSz cx="9144000" cy="6858000" type="screen4x3"/>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na" initials="A" lastIdx="0" clrIdx="0">
    <p:extLst>
      <p:ext uri="{19B8F6BF-5375-455C-9EA6-DF929625EA0E}">
        <p15:presenceInfo xmlns:p15="http://schemas.microsoft.com/office/powerpoint/2012/main" userId="11882c502848da7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5230" autoAdjust="0"/>
    <p:restoredTop sz="69472" autoAdjust="0"/>
  </p:normalViewPr>
  <p:slideViewPr>
    <p:cSldViewPr>
      <p:cViewPr varScale="1">
        <p:scale>
          <a:sx n="72" d="100"/>
          <a:sy n="72" d="100"/>
        </p:scale>
        <p:origin x="294" y="6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5.wmf"/></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4-23T01:22:07.189"/>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25,'1'9,"0"-1,2 1,-1-1,0 0,1 1,0-1,1-1,0 1,2 2,7 17,8 20,-4-10,12 35,13 34,-42-105,0-1,0 1,1 0,-1 0,1-1,-1 1,0 0,0 0,1-1,-1 0,1 1,0 0,-1-1,0 1,1-1,0 0,0 1,-1 0,0-1,1 0,0 1,0-1,-1 0,1 0,0 0,0 0,-1 1,2-1,-1-1,1 1,-1 0,0 0,1-1,-1 1,1-1,-1 0,0 1,0-1,1 0,-1 0,0 0,0 0,0 0,4-4,-1 1,0-1,0 1,0-2,-1 1,0 0,1-3,7-18,-3 10,0-2,-2 1,0-1,0 0,-2 0,0-1,0-7,-1-5,1 0,3 1,0 0,7-16,-10 30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4-23T01:22:47.265"/>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1,'0'4,"0"5,0 9,0 8,0 5,0-11,0-9</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4-23T01:22:48.346"/>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11,'1'-1,"-1"0,1 0,-1 1,1-1,0 0,-1 0,1 1,0 0,0-1,-1 0,1 1,1-1,-2 1,1 0,0 0,0-1,0 1,0 0,0 0,-1-1,2 1,-1 0,-1 0,1 0,1 0,-2 1,2-1,-1 1,0-1,0 1,0 0,0 0,0 0,0 0,-1 0,1 0,0 1,0-2,-1 2,1-1,-1 0,1 1,-1-1,1 0,-1 1,2 8,-1-1,1 1,-1-1,-1 1,0 2,-2 11,-1-1,-1 0,-5 16,3-17,2 1,0 0,0 17,4-36,0 0,0 0,0 0,0 1,1-1,-1 0,1 0,0 1,0-1,1 0,-2 0,2 0,-1 0,2-1,-2 1,1-1,0 1,0 0,0-1,1 0,-1 0,1 1,0-1,1 0,-1 0,2 0,-1-1,0 1,0-1,0 1,1-1,-1-1,0 1,0-1,1 0,-1 0,1 0,-1 0,1-1,2 0,2-1,0-1,0 0,-1-1,1 0,0 0,0-1,15-10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4-23T01:22:49.013"/>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1,'4'0,"5"0,9 0,9 0,3 0,5 0,-4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4-23T01:22:50.177"/>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1,'2'0,"0"1,0-1,0 0,0 1,0 0,-1 0,2 0,-2 0,1 0,-1 0,1 0,0 1,-1-1,0 0,1 1,-1 0,1-1,-2 0,2 1,-1 0,0 1,5 8,0 1,-1-1,1 2,-4-6,6 17,-1 0,-1 1,-1-1,-1 1,-1 0,-2 0,0 0,-2-1,0 2,-2-1,-1 0,-5 16,7-33,-1 0,0 0,0 0,-1-1,0 0,0 1,-1-1,0-1,0 1,-1 0,0-1,-2 1,-2 2</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4-23T01:24:04.782"/>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0 118,'1'1,"0"0,-1 0,0 1,1-2,-1 1,1 1,0-2,-1 1,1 0,0 0,0 0,0 0,0 0,7 8,20 49,-23-45,0 0,1-1,1 0,1 0,-1 0,1-1,6 6,-10-13,2 3,1 0,0 0,0-1,1 0,0-1,3 2,-9-6,0 0,0 0,0-1,-1 1,2 0,-1 0,-1-1,2 0,-1 0,0 0,0 1,0-2,0 1,1 0,-1 0,-1 0,2 0,-1-1,0 0,0 0,0 1,-1-1,2-1,-2 2,1-2,0 1,-1 0,1-1,-1 1,1-1,-1 1,1-1,5-7,-1-1,1-1,-1 1,-1-1,0 1,-1-1,1-1,-1-5,3-1,0-2,6-7,14-41,-20 49,1 1,1-1,6-10,-2 10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4-23T01:24:06.232"/>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0,'0'4,"0"5,0 9,0 9,0 4,0 3,0 1,0 3,0 1,0-2,0-6</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4-23T01:24:08.633"/>
    </inkml:context>
    <inkml:brush xml:id="br0">
      <inkml:brushProperty name="width" value="0.05" units="cm"/>
      <inkml:brushProperty name="height" value="0.05" units="cm"/>
      <inkml:brushProperty name="color" value="#E71224"/>
      <inkml:brushProperty name="ignorePressure" value="1"/>
    </inkml:brush>
  </inkml:definitions>
  <inkml:trace contextRef="#ctx0" brushRef="#br0">210 17,'0'-1,"0"1,0 0,0-1,0 0,0 0,0 1,0 0,0-1,0 0,0 1,0-1,0 1,0-1,0 0,0 1,-1-1,1 1,0 0,-1-1,1 0,-1 1,1-1,-1 1,1 0,0-1,0 1,-1-1,0 1,1-1,0 1,-1 0,1 0,-1 0,0-1,0 2,0-1,0 0,-1 0,1 0,0 1,-1 0,2 0,-2-1,1 0,0 1,0 0,0 0,0 0,-1 1,-6 5,1 1,0 1,-4 4,-5 13,1 0,0 1,-4 16,-16 31,27-56,-1 0,2 0,1 1,1-1,1 1,0 0,1 0,1 1,1-1,1 1,1 2,-2 28,4 72,-1-102,0 0,2-1,0 2,1-2,1 0,-5-15,1 0,-1 0,1 0,0-1,0 0,0 1,1-1,-1 1,0-1,1 0,0 0,0 0,0-1,0 1,1-1,-1 1,1-1,19 8</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4-23T01:24:10.896"/>
    </inkml:context>
    <inkml:brush xml:id="br0">
      <inkml:brushProperty name="width" value="0.05" units="cm"/>
      <inkml:brushProperty name="height" value="0.05" units="cm"/>
      <inkml:brushProperty name="color" value="#E71224"/>
      <inkml:brushProperty name="ignorePressure" value="1"/>
    </inkml:brush>
  </inkml:definitions>
  <inkml:trace contextRef="#ctx0" brushRef="#br0">77 0,'1'3,"-1"1,1-1,1 0,-2 0,2 0,-1 0,2 2,2 2,-1 3,5 8,-1-1,-1 0,-1 1,3 14,2 22,-1 0,-4 2,0 38,-6-69,0 7,0 1,-3 8,1-30,0 0,0 0,-1 1,-1-1,0 0,0-1,-2 0,0 4,-18 31,-9 24,15-29,-1 0,-7 8,15-32</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4-23T01:22:07.189"/>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25,'1'9,"0"-1,2 1,-1-1,0 0,1 1,0-1,1-1,0 1,2 2,7 17,8 20,-4-10,12 35,13 34,-42-105,0-1,0 1,1 0,-1 0,1-1,-1 1,0 0,0 0,1-1,-1 0,1 1,0 0,-1-1,0 1,1-1,0 0,0 1,-1 0,0-1,1 0,0 1,0-1,-1 0,1 0,0 0,0 0,-1 1,2-1,-1-1,1 1,-1 0,0 0,1-1,-1 1,1-1,-1 0,0 1,0-1,1 0,-1 0,0 0,0 0,0 0,4-4,-1 1,0-1,0 1,0-2,-1 1,0 0,1-3,7-18,-3 10,0-2,-2 1,0-1,0 0,-2 0,0-1,0-7,-1-5,1 0,3 1,0 0,7-16,-10 30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4-23T01:22:08.720"/>
    </inkml:context>
    <inkml:brush xml:id="br0">
      <inkml:brushProperty name="width" value="0.05" units="cm"/>
      <inkml:brushProperty name="height" value="0.05" units="cm"/>
      <inkml:brushProperty name="color" value="#E71224"/>
      <inkml:brushProperty name="ignorePressure" value="1"/>
    </inkml:brush>
  </inkml:definitions>
  <inkml:trace contextRef="#ctx0" brushRef="#br0">20 1,'0'7,"0"7,0 5,0 3,0 1,0 1,0 0,0 0,0 0,0 0,0-1,0 0,0-1,-4-3,-1-1,1-1,0 2,1-3</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4-23T01:22:08.720"/>
    </inkml:context>
    <inkml:brush xml:id="br0">
      <inkml:brushProperty name="width" value="0.05" units="cm"/>
      <inkml:brushProperty name="height" value="0.05" units="cm"/>
      <inkml:brushProperty name="color" value="#E71224"/>
      <inkml:brushProperty name="ignorePressure" value="1"/>
    </inkml:brush>
  </inkml:definitions>
  <inkml:trace contextRef="#ctx0" brushRef="#br0">20 1,'0'7,"0"7,0 5,0 3,0 1,0 1,0 0,0 0,0 0,0 0,0-1,0 0,0-1,-4-3,-1-1,1-1,0 2,1-3</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4-23T01:22:40.937"/>
    </inkml:context>
    <inkml:brush xml:id="br0">
      <inkml:brushProperty name="width" value="0.05" units="cm"/>
      <inkml:brushProperty name="height" value="0.05" units="cm"/>
      <inkml:brushProperty name="color" value="#E71224"/>
      <inkml:brushProperty name="ignorePressure" value="1"/>
    </inkml:brush>
  </inkml:definitions>
  <inkml:trace contextRef="#ctx0" brushRef="#br0">111 252,'-3'-1,"-2"1,1 0,0 0,0 0,0 1,0-1,0 1,0 1,-1-1,2 0,-1 1,0 0,0-1,1 1,-1 1,1-1,-1 1,1-1,0 1,0 0,0 0,1 1,-1-1,1 1,-1-1,0 2,0 2,1-1,-1 0,2 1,-2 0,2 0,0 0,0 0,1 0,-1 0,2 1,-1-2,0 1,1 1,1-2,-1 1,3 5,-3-8,-1 0,2-1,-1 1,1-1,-1 1,2-1,-2 1,1-1,1 0,-1 0,1 0,-1 0,1-1,0 0,0 1,0-1,0 0,1 0,-1 0,1 0,-1-1,0 1,1-1,0 0,0 0,-1 0,1-1,0 0,0 1,-1-1,2-1,-2 1,-1 0,-1 0,2 0,-1-1,0 0,0 0,0 1,0-1,0 0,0 0,0 0,0-1,0 1,-1-1,1 1,-1-1,2 0,-1-1,1-1,-2 1,2 0,-1-1,-1 0,1 0,-1 1,1-1,-1-1,2-12,0 1,-2 1,0-2,-1-8,0 16,-5-330,5 446,1 116,-1-217,0 0,1 1,0-1,-1 0,2 1,-1-1,1 0,0 0,0 0,1-1,0 1,2 4,9 5</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4-23T01:22:41.588"/>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1,'0'4,"0"8,0 7,0 7,0 4,0 4,0-4</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4-23T01:22:42.834"/>
    </inkml:context>
    <inkml:brush xml:id="br0">
      <inkml:brushProperty name="width" value="0.05" units="cm"/>
      <inkml:brushProperty name="height" value="0.05" units="cm"/>
      <inkml:brushProperty name="color" value="#E71224"/>
      <inkml:brushProperty name="ignorePressure" value="1"/>
    </inkml:brush>
  </inkml:definitions>
  <inkml:trace contextRef="#ctx0" brushRef="#br0">218 45,'0'-1,"-1"-1,1 1,0-1,0 1,0-1,0 1,-1 0,0 0,1-1,-1 1,1 0,-1-1,0 2,0-2,0 1,0 0,0 0,1 0,-2 0,0-1,-1 0,0 1,0-1,0 0,0 1,-1 0,1-1,-1 1,-2 0,-2-1,0 2,0-2,0 2,0 0,0 0,-1 1,-3 0,10 0,1-1,-2 1,1-1,1 1,-2-1,2 1,-1 0,0 0,1 0,-2 0,2 0,-1 1,1-1,-1 0,1 1,-1-1,1 1,0-1,0 1,0 0,-1-1,2 1,-1 0,0 0,0 0,1-1,-1 2,1-1,-1-1,1 2,0-1,0-1,0 2,0 0,1 3,0 0,-1 0,2-1,-1 0,2 0,-1 1,0-1,0 0,1 0,0 0,0 0,1 0,1 2,1 0,-1 0,-1 0,0 1,0 0,0 0,-1 0,2 8,-5-14,1 0,-1 1,0-1,0 0,0 0,0 1,0-1,0 1,0-1,-1 0,0 1,0-1,1 0,-1 0,0 0,0 0,0 0,-1 1,1-2,-1 1,1 0,-1-1,1 2,-1-2,0 1,1-1,-2 0,2 0,-1 1,-1-1,1 0,1 0,-2 0,1-1,-1 1,-4 1,1 0,0-1,-1 1,1-1,-1-1,0 1,1-1,-4-1,-17-2</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4-23T01:22:43.733"/>
    </inkml:context>
    <inkml:brush xml:id="br0">
      <inkml:brushProperty name="width" value="0.05" units="cm"/>
      <inkml:brushProperty name="height" value="0.05" units="cm"/>
      <inkml:brushProperty name="color" value="#E71224"/>
      <inkml:brushProperty name="ignorePressure" value="1"/>
    </inkml:brush>
  </inkml:definitions>
  <inkml:trace contextRef="#ctx0" brushRef="#br0">32 0,'1'83,"1"-18,-6 51,2-104,-1 0,0 0,0 0,-1 1,0-4,1 0,1 1,0 0,0-1,0 10,2-18,0 0,0 1,0-1,0 0,0 1,0-2,0 2,1-1,-1 0,0 1,0-2,1 2,-1-1,1 0,0 0,-1 0,1 0,0 0,0 0,-1 0,1 0,0 0,0-1,0 1,0 0,0 0,0-1,0 0,0 1,0 0,1-1,-2 1,2-1,-1 0,0 0,1 0,-1 0,0 0,0 0,0 0,1 0,-1 0,0 0,0 0,1 0,-1-1,5 0,0 0,1-2,-1 1,0 0,0 0,0-1,0 0,0-2,16-11,-6-1</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4-23T01:22:44.416"/>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42,'8'0,"10"0,6-8,6-2,2 0,4 2,-5 3</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4-23T01:22:45.316"/>
    </inkml:context>
    <inkml:brush xml:id="br0">
      <inkml:brushProperty name="width" value="0.05" units="cm"/>
      <inkml:brushProperty name="height" value="0.05" units="cm"/>
      <inkml:brushProperty name="color" value="#E71224"/>
      <inkml:brushProperty name="ignorePressure" value="1"/>
    </inkml:brush>
  </inkml:definitions>
  <inkml:trace contextRef="#ctx0" brushRef="#br0">93 1,'0'4,"-7"9,-3 5,0 9,-6-1,1 2,1 2,5 2,2 0,4 6,1 4,2 0,1-1,3-7,2-9</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4-23T01:22:46.696"/>
    </inkml:context>
    <inkml:brush xml:id="br0">
      <inkml:brushProperty name="width" value="0.05" units="cm"/>
      <inkml:brushProperty name="height" value="0.05" units="cm"/>
      <inkml:brushProperty name="color" value="#E71224"/>
      <inkml:brushProperty name="ignorePressure" value="1"/>
    </inkml:brush>
  </inkml:definitions>
  <inkml:trace contextRef="#ctx0" brushRef="#br0">3 0,'-1'44,"0"-10,1 0,2 2,-1-32,0-1,0 1,-1 0,2 0,-1-1,1 0,-1 1,1-1,0 1,0-1,0 0,0 0,0 0,1 0,0-1,0 1,0-1,0 1,0-1,0-1,0 2,0-2,3 2,-3-2,0 0,0 0,0 0,0 0,1-1,-1 0,0 0,1 0,-1 0,0 0,0 0,1 0,-1-1,0 0,0 0,0 0,0 0,0 0,0-1,0 1,0-1,-1 0,1 0,-1 0,0 0,1 0,0-2,2-1,-1-1,0 1,0-1,0 0,-1 0,0 0,-1 0,1-1,-2 1,3-6,-1-7,0 0,-1 1,-2-2,0 20,-3 151,3-114</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4-23T01:22:47.265"/>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1,'0'4,"0"5,0 9,0 8,0 5,0-11,0-9</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4-23T01:22:48.346"/>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11,'1'-1,"-1"0,1 0,-1 1,1-1,0 0,-1 0,1 1,0 0,0-1,-1 0,1 1,1-1,-2 1,1 0,0 0,0-1,0 1,0 0,0 0,-1-1,2 1,-1 0,-1 0,1 0,1 0,-2 1,2-1,-1 1,0-1,0 1,0 0,0 0,0 0,0 0,-1 0,1 0,0 1,0-2,-1 2,1-1,-1 0,1 1,-1-1,1 0,-1 1,2 8,-1-1,1 1,-1-1,-1 1,0 2,-2 11,-1-1,-1 0,-5 16,3-17,2 1,0 0,0 17,4-36,0 0,0 0,0 0,0 1,1-1,-1 0,1 0,0 1,0-1,1 0,-2 0,2 0,-1 0,2-1,-2 1,1-1,0 1,0 0,0-1,1 0,-1 0,1 1,0-1,1 0,-1 0,2 0,-1-1,0 1,0-1,0 1,1-1,-1-1,0 1,0-1,1 0,-1 0,1 0,-1 0,1-1,2 0,2-1,0-1,0 0,-1-1,1 0,0 0,0-1,15-10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4-23T01:22:49.013"/>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1,'4'0,"5"0,9 0,9 0,3 0,5 0,-4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4-23T01:22:40.937"/>
    </inkml:context>
    <inkml:brush xml:id="br0">
      <inkml:brushProperty name="width" value="0.05" units="cm"/>
      <inkml:brushProperty name="height" value="0.05" units="cm"/>
      <inkml:brushProperty name="color" value="#E71224"/>
      <inkml:brushProperty name="ignorePressure" value="1"/>
    </inkml:brush>
  </inkml:definitions>
  <inkml:trace contextRef="#ctx0" brushRef="#br0">111 252,'-3'-1,"-2"1,1 0,0 0,0 0,0 1,0-1,0 1,0 1,-1-1,2 0,-1 1,0 0,0-1,1 1,-1 1,1-1,-1 1,1-1,0 1,0 0,0 0,1 1,-1-1,1 1,-1-1,0 2,0 2,1-1,-1 0,2 1,-2 0,2 0,0 0,0 0,1 0,-1 0,2 1,-1-2,0 1,1 1,1-2,-1 1,3 5,-3-8,-1 0,2-1,-1 1,1-1,-1 1,2-1,-2 1,1-1,1 0,-1 0,1 0,-1 0,1-1,0 0,0 1,0-1,0 0,1 0,-1 0,1 0,-1-1,0 1,1-1,0 0,0 0,-1 0,1-1,0 0,0 1,-1-1,2-1,-2 1,-1 0,-1 0,2 0,-1-1,0 0,0 0,0 1,0-1,0 0,0 0,0 0,0-1,0 1,-1-1,1 1,-1-1,2 0,-1-1,1-1,-2 1,2 0,-1-1,-1 0,1 0,-1 1,1-1,-1-1,2-12,0 1,-2 1,0-2,-1-8,0 16,-5-330,5 446,1 116,-1-217,0 0,1 1,0-1,-1 0,2 1,-1-1,1 0,0 0,0 0,1-1,0 1,2 4,9 5</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4-23T01:22:50.177"/>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1,'2'0,"0"1,0-1,0 0,0 1,0 0,-1 0,2 0,-2 0,1 0,-1 0,1 0,0 1,-1-1,0 0,1 1,-1 0,1-1,-2 0,2 1,-1 0,0 1,5 8,0 1,-1-1,1 2,-4-6,6 17,-1 0,-1 1,-1-1,-1 1,-1 0,-2 0,0 0,-2-1,0 2,-2-1,-1 0,-5 16,7-33,-1 0,0 0,0 0,-1-1,0 0,0 1,-1-1,0-1,0 1,-1 0,0-1,-2 1,-2 2</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4-23T01:24:04.782"/>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0 118,'1'1,"0"0,-1 0,0 1,1-2,-1 1,1 1,0-2,-1 1,1 0,0 0,0 0,0 0,0 0,7 8,20 49,-23-45,0 0,1-1,1 0,1 0,-1 0,1-1,6 6,-10-13,2 3,1 0,0 0,0-1,1 0,0-1,3 2,-9-6,0 0,0 0,0-1,-1 1,2 0,-1 0,-1-1,2 0,-1 0,0 0,0 1,0-2,0 1,1 0,-1 0,-1 0,2 0,-1-1,0 0,0 0,0 1,-1-1,2-1,-2 2,1-2,0 1,-1 0,1-1,-1 1,1-1,-1 1,1-1,5-7,-1-1,1-1,-1 1,-1-1,0 1,-1-1,1-1,-1-5,3-1,0-2,6-7,14-41,-20 49,1 1,1-1,6-10,-2 10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4-23T01:24:06.232"/>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0,'0'4,"0"5,0 9,0 9,0 4,0 3,0 1,0 3,0 1,0-2,0-6</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4-23T01:24:08.633"/>
    </inkml:context>
    <inkml:brush xml:id="br0">
      <inkml:brushProperty name="width" value="0.05" units="cm"/>
      <inkml:brushProperty name="height" value="0.05" units="cm"/>
      <inkml:brushProperty name="color" value="#E71224"/>
      <inkml:brushProperty name="ignorePressure" value="1"/>
    </inkml:brush>
  </inkml:definitions>
  <inkml:trace contextRef="#ctx0" brushRef="#br0">210 17,'0'-1,"0"1,0 0,0-1,0 0,0 0,0 1,0 0,0-1,0 0,0 1,0-1,0 1,0-1,0 0,0 1,-1-1,1 1,0 0,-1-1,1 0,-1 1,1-1,-1 1,1 0,0-1,0 1,-1-1,0 1,1-1,0 1,-1 0,1 0,-1 0,0-1,0 2,0-1,0 0,-1 0,1 0,0 1,-1 0,2 0,-2-1,1 0,0 1,0 0,0 0,0 0,-1 1,-6 5,1 1,0 1,-4 4,-5 13,1 0,0 1,-4 16,-16 31,27-56,-1 0,2 0,1 1,1-1,1 1,0 0,1 0,1 1,1-1,1 1,1 2,-2 28,4 72,-1-102,0 0,2-1,0 2,1-2,1 0,-5-15,1 0,-1 0,1 0,0-1,0 0,0 1,1-1,-1 1,0-1,1 0,0 0,0 0,0-1,0 1,1-1,-1 1,1-1,19 8</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4-23T01:24:10.896"/>
    </inkml:context>
    <inkml:brush xml:id="br0">
      <inkml:brushProperty name="width" value="0.05" units="cm"/>
      <inkml:brushProperty name="height" value="0.05" units="cm"/>
      <inkml:brushProperty name="color" value="#E71224"/>
      <inkml:brushProperty name="ignorePressure" value="1"/>
    </inkml:brush>
  </inkml:definitions>
  <inkml:trace contextRef="#ctx0" brushRef="#br0">77 0,'1'3,"-1"1,1-1,1 0,-2 0,2 0,-1 0,2 2,2 2,-1 3,5 8,-1-1,-1 0,-1 1,3 14,2 22,-1 0,-4 2,0 38,-6-69,0 7,0 1,-3 8,1-30,0 0,0 0,-1 1,-1-1,0 0,0-1,-2 0,0 4,-18 31,-9 24,15-29,-1 0,-7 8,15-32</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4-23T01:41:17.827"/>
    </inkml:context>
    <inkml:brush xml:id="br0">
      <inkml:brushProperty name="width" value="0.05" units="cm"/>
      <inkml:brushProperty name="height" value="0.05" units="cm"/>
      <inkml:brushProperty name="ignorePressure" value="1"/>
    </inkml:brush>
  </inkml:definitions>
  <inkml:trace contextRef="#ctx0" brushRef="#br0">395 41,'-39'0,"0"-1,0 2,1 2,-2 1,28-2,0 1,1 0,-1 0,1 1,0 1,-1 0,1 0,1 1,-1 0,1 2,-6 4,11-6,-1-1,1 1,0 1,0-1,2 0,-2 1,2 0,-1 0,1 0,0 1,1-1,0 1,0-1,1 3,-2 6,1 2,1-1,0 0,2 0,1 16,0-23,1 1,0-1,0 1,0-1,2 0,-1 0,2-1,-1 1,1-1,1 0,-1 0,1-1,1 1,-1-2,1 1,11 8,1 0,0-2,0 0,2-1,0-1,2 0,-8-5,1-1,-1-1,1 0,0-1,0-1,1-1,-1 1,1-3,0 0,-1 0,1-2,10-2,-13 1,-1-2,-1 1,2-2,-2 0,0-1,0-1,-1 1,1-1,-2-1,1-1,-1 0,-1 0,1-1,-1-1,-1 0,3-6,0-1,-1 1,-1-2,-1 0,-1 0,1-7,-3 9,-2 0,0 1,-1-1,-1 0,1 0,-3-1,0-13,-1 25,0-1,0 1,0 0,-1-1,0 2,0-2,-1 1,0 1,0-1,-1 0,0 1,1 0,-2 0,1 0,-1 0,0 1,0 0,-1 0,0 0,0 0,0 2,0-1,-1 0,1 0,-1 1,-5 0,2-3,-2 3,1-1,-1 0,1 2,0 0,-1-1,0 3,0-1,0 1,-9 1,-17 5</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4-23T01:41:19.320"/>
    </inkml:context>
    <inkml:brush xml:id="br0">
      <inkml:brushProperty name="width" value="0.05" units="cm"/>
      <inkml:brushProperty name="height" value="0.05" units="cm"/>
      <inkml:brushProperty name="ignorePressure" value="1"/>
    </inkml:brush>
  </inkml:definitions>
  <inkml:trace contextRef="#ctx0" brushRef="#br0">297 192,'0'-1,"0"-1,0 1,-1-1,1 0,0 0,-1 1,0-1,1 1,-1-1,0 1,0-1,0 1,1 0,-2 0,1-1,0 1,0 0,0 0,-1 0,1 0,0 0,-1 0,1 0,-1 0,1 1,-1-1,1 1,-1-1,0 1,0-1,-4 0,0 0,0 0,0 0,0 1,0 0,0 0,0 0,-2 2,-1-1,0 2,-1 0,1 0,0 0,0 1,0 1,1-1,-1 1,1 1,0 0,0 0,1 0,0 0,-5 7,4-3,0 0,0 0,1 1,1 1,0-1,0 0,1 1,1 0,-1 1,2-1,0 2,-1 1,2 1,1 0,0 0,0 0,2 0,0 0,3 16,-2-21,1 1,1 0,1-1,-1 0,1 1,1-2,0 1,0-1,1 1,5 4,-4-5,0-1,0 0,0-1,1 1,1-2,-1 0,2 0,-2-1,2 0,0 0,0-1,0-1,9 3,30 6,-14-3,0-3,0 0,36 1,-60-8,0-1,0 1,0-2,0 0,0-1,0 0,0-1,-1 0,0-1,0 0,0-1,-1 0,2-2,21-16,-2 0,-1-3,9-10,10-10,-39 38,0-1,-1-1,0 0,-1 0,0 0,-1-1,0 0,-1-1,0 0,-1 0,0 0,-1-1,-1 1,0-1,-1 1,-1-1,0 0,0 0,-1 0,-2 0,2 0,-3 0,0 1,0-1,-3-7,1 8,1-1,-2 1,0 0,-1 0,-1 1,0 0,0 0,-1 1,-1 0,0 0,0 2,-1-1,0 1,0 1,-1-1,-1 2,1-1,-1 2,0 0,-1 1,1 1,-1-1,0 1,0 2,0 0,-1 0,-4 1,-28 0,-38 6,62-3,-8-1</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4-23T01:41:09.172"/>
    </inkml:context>
    <inkml:brush xml:id="br0">
      <inkml:brushProperty name="width" value="0.05" units="cm"/>
      <inkml:brushProperty name="height" value="0.05" units="cm"/>
      <inkml:brushProperty name="ignorePressure" value="1"/>
    </inkml:brush>
  </inkml:definitions>
  <inkml:trace contextRef="#ctx0" brushRef="#br0">213 73,'-10'1,"0"0,0 1,1-1,-1 2,0 0,1 0,0 1,0 1,0-1,0 1,1 0,0 1,-1 0,2 0,-1 1,2-1,-1 2,0-1,1 2,0-1,1 2,0-1,0 2,1-1,1 1,0-1,0 1,0 0,2 0,-1 7,1 4,0 1,1-1,2 1,1 5,-3-23,2-1,-1 1,0-1,1 1,-1-1,1 1,1-2,-1 2,0-1,1-1,0 1,0 0,0 0,0-1,1 0,-1 0,4 2,7 4,0-1,0 0,1-1,8 2,-3 0,-8-4,0-2,0 1,1-1,9 1,-6-2,0 2,10 3,-3 1,1-1,0-1,0 0,1-2,-1-1,1-1,9-2,-25 0,0-1,0 0,0 0,0-2,0 1,0-1,-1 0,0-1,8-3,-10 3,0 0,0-1,-1 1,1-1,-1 0,0 0,0-1,0 0,-2 0,2 0,-1 0,-1 0,1-4,2-6,-1 1,0-1,-1 0,-1 0,0 0,-2-1,1-8,-2-27,-4-37,3 77,0 0,-1 0,0 0,-1 0,-2-7,3 14,0 1,0-1,-1 2,1-2,-1 1,1 0,-1 0,0 0,-1 1,1 0,-1 0,1 0,-1 0,-1 0,-1-1,-20-10,-1 0,-22-7,34 16,0 0,-1 2,0-1,0 2,0-1,-1 3,-13-2,-2 2,1 2,-1 1,19-2,-1 1,1 1,-1 1,1 1,0-1,0 1,-12 8,4-1</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4-23T01:41:11.264"/>
    </inkml:context>
    <inkml:brush xml:id="br0">
      <inkml:brushProperty name="width" value="0.05" units="cm"/>
      <inkml:brushProperty name="height" value="0.05" units="cm"/>
      <inkml:brushProperty name="ignorePressure" value="1"/>
    </inkml:brush>
  </inkml:definitions>
  <inkml:trace contextRef="#ctx0" brushRef="#br0">291 158,'0'0,"0"-1,-1 1,1-1,0 0,-1 1,1-1,0 0,-1 1,1-1,0 1,0-1,-1 1,0-1,1 0,-1 1,1 0,0 0,-1-1,0 1,0-1,1 1,0-1,-1 1,0 0,0 0,1 0,-1 0,0 0,-21-4,17 3,-11-1,1 0,-1 1,0 1,0 0,-6 2,17-1,0 0,1-1,-1 2,1-1,-1 1,1-1,-1 2,1-1,-1 0,1 0,1 1,-1 0,0 0,0 1,1-1,0 1,0 0,0-1,-3 5,-3 9,0 0,0 1,2 0,0 0,1 1,1 0,0 0,2 0,0 1,2-1,0 6,1-14,1 0,0-1,0 1,1-1,1 1,0-1,0 1,1-2,4 9,-3-10,-1-1,1 0,0 1,0-2,1 0,0 0,0 0,1 0,0 0,0-2,0 1,1 0,1-1,10 7,1-1,1-1,0-1,0-1,1-1,0 0,0-2,1 0,14 0,-8-4,-1 0,2-2,-2-1,1-1,-1-2,0 0,25-11,-19 5,-2-1,0-2,0 0,-1-3,17-14,-37 25,-1-2,0 1,-1-1,0 0,-1-1,1 1,-2-2,1 1,-2-2,0 1,0 0,0-1,-2 0,1 0,-2-1,0 1,0-1,-2 3,1 1,-2 0,1-1,-1 1,-1 0,1-1,-1 1,-1 0,-1-5,1 9,0 0,0-1,-1 1,0 0,0 0,0 0,0 1,-1-1,0 1,0-1,0 1,-1 1,1-1,-1 0,-3 0,-22-14,-1 3,-1 0,-22-6,17 6,-148-52,169 61,-2 1,2 0,-1 1,-1 1,0 0,1 2,-18 0,21 2,1 0,-1 0,2 1,-2 1,1 0,1 1,-1 1,0-1,1 2,-8 5,-8 6</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4-23T01:41:13.012"/>
    </inkml:context>
    <inkml:brush xml:id="br0">
      <inkml:brushProperty name="width" value="0.05" units="cm"/>
      <inkml:brushProperty name="height" value="0.05" units="cm"/>
      <inkml:brushProperty name="ignorePressure" value="1"/>
    </inkml:brush>
  </inkml:definitions>
  <inkml:trace contextRef="#ctx0" brushRef="#br0">210 232,'-11'-1,"0"2,-1 0,1-1,-11 4,18-2,-1-1,1 1,-1 0,1 0,0 0,0 1,0 0,0 0,0 0,1 0,-1 0,-2 4,-4 4,1 1,1 1,0 0,0 0,1 1,1-1,0 2,2-1,-1 0,2 1,-2 5,1 5,1 1,2-2,0 1,2 1,0-2,4 15,-4-30,2 0,-1 0,1 0,1-1,-1 0,1 0,1 1,-1-2,1 1,1-1,-1 0,1 0,1-1,-1 0,4 3,16 12,1-2,0-1,21 9,-40-22,5 1,-1 1,1-1,1-1,-1 0,1-1,-1 0,1-2,1 1,-1-1,0-1,0-1,1 0,-1 0,-1-2,2 0,-1 0,0-2,0 0,-1 0,1-1,-2-1,1 0,0-1,-1 0,3-3,6-5,-1-1,0 0,-2-1,12-14,-21 19,1 0,-1-1,-1 0,0-1,-1 0,0 0,-2-1,2-3,1-10,-1 0,-2 0,0-2,-1-23,-4-117,0 123,0 29,-2 0,1-1,-3-6,2 19,2 1,-3-1,2 0,-1 1,-1-1,0 0,0 1,0 0,0 0,0 0,-1 1,-2-2,-2-2,-1 1,1 1,-1-1,-1 2,1-1,0 0,-2 2,1 0,0 0,-1 1,1 0,-1 0,-4 1,-23-2,0 1,0 2,-9 2,16-1,-13 0,21-1,-1 0,1 3,-1 0,0 1,-9 3,26-4,1 0,0 1,1 0,-1 0,0 0,1 1,0 1,0-2,-1 2,2-1,-1 1,2 0,-2 0,1 1,1-1,0 0,-3 5,-6 17</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4-23T01:22:41.588"/>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1,'0'4,"0"8,0 7,0 7,0 4,0 4,0-4</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4-23T01:41:14.708"/>
    </inkml:context>
    <inkml:brush xml:id="br0">
      <inkml:brushProperty name="width" value="0.05" units="cm"/>
      <inkml:brushProperty name="height" value="0.05" units="cm"/>
      <inkml:brushProperty name="ignorePressure" value="1"/>
    </inkml:brush>
  </inkml:definitions>
  <inkml:trace contextRef="#ctx0" brushRef="#br0">480 189,'-3'0,"0"0,0-2,0 1,0 1,0-2,0 1,0 0,0-1,1 0,-2-1,-22-10,8 8,0 1,-1 0,1 1,-1 1,-7 0,13 2,0 0,0 1,0 0,-1 2,2-1,-1 1,0 1,-2 0,10-1,0-1,-1 1,2 1,-1-1,0 1,1 0,-1-1,1 2,0-1,0 1,0-1,-8 14,0 1,-3 8,2-5,1-3,1 2,2-1,0 1,2 1,-1-1,3 1,0 0,1 0,1 1,1-1,1 1,1 17,1-34,0 0,-1 0,2 0,-1-1,2 1,-2 0,1-1,1 0,0 1,0-1,0 0,1 1,2 1,-1-1,1 0,0 0,1-1,0 0,0 0,0-1,1 2,30 15,-1-2,19 7,-42-20,0-2,1 1,0-2,0 0,0-1,0-1,0 0,11-1,-6-1,0-2,0 0,0-1,0-1,-2-1,6-3,7-3,-1-2,-1-1,16-11,-33 17,0 0,0-2,-1 1,-1-1,1 0,-1-1,-1-1,7-11,1-5,0-1,-2-1,4-16,-10 23,-2 1,0-1,-2-1,-1 1,-1-1,-1 1,-1-1,-1 0,-1 0,-3-17,2 33,1 1,-2 1,1-2,0 1,-2 1,1-1,-1 1,1-1,-2 1,1 0,-2 0,1 0,0 1,-1 0,0 0,0 1,-1 0,0 0,1 0,-2 1,1-1,-1 2,1-1,-1 1,0 0,0 1,0 1,0-2,-3 2,-25-1,-1 0,1 3,-1 0,-9 5,4 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4-23T01:41:16.111"/>
    </inkml:context>
    <inkml:brush xml:id="br0">
      <inkml:brushProperty name="width" value="0.05" units="cm"/>
      <inkml:brushProperty name="height" value="0.05" units="cm"/>
      <inkml:brushProperty name="ignorePressure" value="1"/>
    </inkml:brush>
  </inkml:definitions>
  <inkml:trace contextRef="#ctx0" brushRef="#br0">278 3,'-33'-1,"15"0,-1 1,1 1,-4 0,17 0,0 1,0-2,0 2,1-1,-2 1,2 0,-1 0,1 1,-1-1,1 1,0 0,0 0,-2 2,-3 5,0 0,0 2,2-1,-1 0,1 1,1 1,0-1,1 1,0-1,1 2,-1 4,-2 13,1 2,3-1,0 0,1 9,2-29,0 0,0-1,2 0,-1 0,1 1,4 10,-4-17,0 1,0-1,1 0,0 0,0 0,0-1,0 1,1-1,0 1,0-1,0 0,0 0,0-1,2 1,-1-1,12 7,0-1,2-1,-1 0,2-1,18 4,0-2,2-2,19 1,-41-7,0 1,-1-2,1-1,0 0,0-1,0-1,8-3,-20 5,0-1,-1 0,1 0,0-1,-1 0,1 1,-1-2,0 1,0 0,0-1,0-1,-1 1,0-1,1 1,-1-1,-1 0,0 0,1 0,-1-1,-1 1,1-1,-1 0,0 0,-1 5,18-65,8-56,-24 103,0-1,-1 0,-1 0,-1 0,-2 0,1 0,-2 0,-3-11,5 28,-1 0,2 0,-2-1,1 1,-1 0,1 0,-2 1,1-1,1 0,-2 0,0 0,1 1,0 0,-1 0,0-1,1 2,-1-1,0 0,0 1,0-1,-1 1,1 0,0 0,-2 0,-4-1,0 1,0-1,-1 1,0 1,1 0,-1 1,1 0,-3 0,-18 5</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4-23T01:41:21.224"/>
    </inkml:context>
    <inkml:brush xml:id="br0">
      <inkml:brushProperty name="width" value="0.05" units="cm"/>
      <inkml:brushProperty name="height" value="0.05" units="cm"/>
      <inkml:brushProperty name="ignorePressure" value="1"/>
    </inkml:brush>
  </inkml:definitions>
  <inkml:trace contextRef="#ctx0" brushRef="#br0">276 164,'-50'30,"35"-23,1 1,0 1,1 0,-10 9,8-3,0 0,1 2,0-1,2 2,0-1,0 2,-3 8,9-13,0-1,0 1,2 0,-1 0,2 1,0-1,1 0,1 1,0-1,0 1,2 5,0-15,-1 0,0 1,2-1,-1 1,0-1,1 0,0 0,0 0,0 0,1 0,0-1,0 1,0-1,0 1,1-1,0 0,2 1,0 0,0-1,0-1,0 1,1 0,-1-1,1-1,0 1,0-1,0 0,1-1,-2 1,6-1,39 2,0-2,27-3,-16 0,-61 2,38-1,0-2,1-1,-28 2,0 0,-1-1,1 0,0-1,-1-1,-1 1,2-1,7-7,-4 2,-1-1,0 0,-1-1,-1-1,0 0,0-1,-1 0,-1 0,-1-1,0-1,0 0,-2 1,0-2,5-17,1-8,-5 19,-1 1,-1-2,-1 1,-1-1,-4 17,1 1,-1 0,0-1,0 0,-1 0,1 1,-2 0,1-1,-1 1,0-1,0 1,-1 0,0 0,0 0,0 1,-3-4,-4-3,-1 0,0 1,-1 0,0 1,-1 1,1 0,-1 0,-1 1,0 1,0 1,-1 0,1 0,-1 1,-15-2,-5 0,-1 2,1 1,-1 1,0 2,0 2,-2 2,8-1,-1 3,0 0,1 2,1 1,-1 1,1 2,-1 2,0 0</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4-23T01:41:23.653"/>
    </inkml:context>
    <inkml:brush xml:id="br0">
      <inkml:brushProperty name="width" value="0.05" units="cm"/>
      <inkml:brushProperty name="height" value="0.05" units="cm"/>
      <inkml:brushProperty name="ignorePressure" value="1"/>
    </inkml:brush>
  </inkml:definitions>
  <inkml:trace contextRef="#ctx0" brushRef="#br0">0 1,'9'17,"0"1,1-2,0 1,5 1,3 3,1 0,1-1,7 3,-17-13,31 31,-29-28,1 0,0-1,0-1,2-1,2 2,92 60,25 26,16 11,11 5,-143-99,-1 0,-1 0,10 12,-8-6,1-2,3 1,57 43,2-4,45 23,-72-48,28 28,31 21,-82-61,-2 2,0 1,17 22,-25-25,2-1,-1 0,2-1,1-2,1-1,8 5,34 8,-23-9,3 4,-33-16,0 0,-1 1,-1 0,1 2,-1 0,10 9,-1-2,2 0,0-2,8 3,32 16,8 1,-15-5,30 22,-15-8,40 25,-68-41,-29-18,3 1</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4-23T01:41:25.230"/>
    </inkml:context>
    <inkml:brush xml:id="br0">
      <inkml:brushProperty name="width" value="0.05" units="cm"/>
      <inkml:brushProperty name="height" value="0.05" units="cm"/>
      <inkml:brushProperty name="ignorePressure" value="1"/>
    </inkml:brush>
  </inkml:definitions>
  <inkml:trace contextRef="#ctx0" brushRef="#br0">1 1347,'3'-1,"0"1,1-1,-1 1,0-1,0 0,0 0,0 0,0-1,0 1,0-1,-1 0,1 1,1-2,33-32,-27 25,209-212,-164 167,2 2,16-8,-28 29,2 2,40-20,-22 13,47-23,93-35,-71 46,-73 28,56-28,-42 11,195-103,-225 114,2 3,47-18,-24 12,-2-1,9-9,-43 18,-24 15,1 0,-1 0,3 1,57-31,-49 25</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4-23T01:41:26.684"/>
    </inkml:context>
    <inkml:brush xml:id="br0">
      <inkml:brushProperty name="width" value="0.05" units="cm"/>
      <inkml:brushProperty name="height" value="0.05" units="cm"/>
      <inkml:brushProperty name="ignorePressure" value="1"/>
    </inkml:brush>
  </inkml:definitions>
  <inkml:trace contextRef="#ctx0" brushRef="#br0">1 1,'3'4,"1"1,0-1,0 0,0 0,0 0,1-1,-1 1,2-1,-2 0,1 0,1-1,-1 1,2 0,4 2,89 41,-41-21,32 21,-16-3,107 64,-135-76,-1 2,30 30,77 66,46 23,-121-100,3-4,71 30,-82-43,46 18,2-5,56 11,-55-18,180 58,-35-11,-83-25,11 8,-51-18,-42-14,-45-16,1-3,7-1,-16-5,-1 2,0 3,-1 1,-2 2,30 22,-21-15,-36-21</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4-23T01:41:28.582"/>
    </inkml:context>
    <inkml:brush xml:id="br0">
      <inkml:brushProperty name="width" value="0.05" units="cm"/>
      <inkml:brushProperty name="height" value="0.05" units="cm"/>
      <inkml:brushProperty name="ignorePressure" value="1"/>
    </inkml:brush>
  </inkml:definitions>
  <inkml:trace contextRef="#ctx0" brushRef="#br0">538 3628,'1'-105,"-1"-19,-6-29,-4 76,-4 1,-3 0,-6-8,-5-21,14 50,-1-3,-2-21,-3-36,2 14,5-1,2-22,7 77,-2-1,-6-21,1 16,0-43,6 48,-12-43,7 40,0-28,5 2,-4-46,-1 8,6-1,5-4,-1 78,-2 18,0 0,-2 0,-5-21,-1-6,-15-70,10 52,3-1,3-4,4 23,-3 0,-1 1,-10-25,-1 23,14 40,0 0,2-1,-1 0,2-2,-6-32,7 31,-1-1,-1 0,0 1,-1 0,-1-1,-8-10</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4-23T01:41:30.330"/>
    </inkml:context>
    <inkml:brush xml:id="br0">
      <inkml:brushProperty name="width" value="0.05" units="cm"/>
      <inkml:brushProperty name="height" value="0.05" units="cm"/>
      <inkml:brushProperty name="ignorePressure" value="1"/>
    </inkml:brush>
  </inkml:definitions>
  <inkml:trace contextRef="#ctx0" brushRef="#br0">1 1,'0'1,"0"0,1-1,-1 1,1-1,-1 1,0 0,1-1,-1 1,1 0,0-1,-1 1,0-1,1 1,0-1,0 1,-1-1,1 1,0-1,0 0,-1 0,1 0,0 1,0-1,-1 0,1 0,0 0,24 5,-21-5,19 5,-1-1,16 8,-14-5,-1-1,11 2,57 0,1-4,76-5,-61-1,674 2,-688 3,85 17,32 2,-57-12,101 4,595-15,-815-1,-1-1,-1-1,1-1,0-3,-1-1,-1-1,0-1,0-2,13-8,-21 9</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4-23T01:41:31.992"/>
    </inkml:context>
    <inkml:brush xml:id="br0">
      <inkml:brushProperty name="width" value="0.05" units="cm"/>
      <inkml:brushProperty name="height" value="0.05" units="cm"/>
      <inkml:brushProperty name="ignorePressure" value="1"/>
    </inkml:brush>
  </inkml:definitions>
  <inkml:trace contextRef="#ctx0" brushRef="#br0">2171 0,'-14'1,"1"0,1 1,-1 1,0 0,0 0,1 1,0 1,0 0,-10 7,-19 11,2 2,-3 5,27-20,-42 35,3 2,-48 52,-21 21,24-34,-134 124,146-127,-2-5,-11 0,12-6,-32 40,24-23,56-53,-28 24,-30 38,40-34,3-6,4 3,-27 41,34-33,12-19,-10 10,26-37,2-5,-1 0,-4 5,-1-4</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4-23T01:41:34.287"/>
    </inkml:context>
    <inkml:brush xml:id="br0">
      <inkml:brushProperty name="width" value="0.05" units="cm"/>
      <inkml:brushProperty name="height" value="0.05" units="cm"/>
      <inkml:brushProperty name="ignorePressure" value="1"/>
    </inkml:brush>
  </inkml:definitions>
  <inkml:trace contextRef="#ctx0" brushRef="#br0">0 175,'70'0,"29"-1,79 11,-106-2,114 16,-78-2,0 5,21 12,-84-25,-1-2,1-3,0-1,1-2,-1-2,22-3,1451-2,-1477-2,1 0,-1-3,16-6,-12 3,0 3,32-2,-5 7,-33 2,1-2,0-2,-1-2,10-3,-3-2,0 3,1 1,5 3,140 0,-192 3,52 1,1-2,-2-2,45-10,-22 0,0 5,0 2,48 4,-75-1,0-1,-1-2,6-4,-3 1,-1 2,42 1,363 6,-164 1,-257-1,0-1,-1-3,22-4,-34 4,-1-1,0-1,0 0,0-2,0 0,10-8,-9 6,0 1,1 1,-1 1,2 1,1-2,0 1,-1-2,4-3,25-12,-24 16</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4-23T01:22:42.834"/>
    </inkml:context>
    <inkml:brush xml:id="br0">
      <inkml:brushProperty name="width" value="0.05" units="cm"/>
      <inkml:brushProperty name="height" value="0.05" units="cm"/>
      <inkml:brushProperty name="color" value="#E71224"/>
      <inkml:brushProperty name="ignorePressure" value="1"/>
    </inkml:brush>
  </inkml:definitions>
  <inkml:trace contextRef="#ctx0" brushRef="#br0">218 45,'0'-1,"-1"-1,1 1,0-1,0 1,0-1,0 1,-1 0,0 0,1-1,-1 1,1 0,-1-1,0 2,0-2,0 1,0 0,0 0,1 0,-2 0,0-1,-1 0,0 1,0-1,0 0,0 1,-1 0,1-1,-1 1,-2 0,-2-1,0 2,0-2,0 2,0 0,0 0,-1 1,-3 0,10 0,1-1,-2 1,1-1,1 1,-2-1,2 1,-1 0,0 0,1 0,-2 0,2 0,-1 1,1-1,-1 0,1 1,-1-1,1 1,0-1,0 1,0 0,-1-1,2 1,-1 0,0 0,0 0,1-1,-1 2,1-1,-1-1,1 2,0-1,0-1,0 2,0 0,1 3,0 0,-1 0,2-1,-1 0,2 0,-1 1,0-1,0 0,1 0,0 0,0 0,1 0,1 2,1 0,-1 0,-1 0,0 1,0 0,0 0,-1 0,2 8,-5-14,1 0,-1 1,0-1,0 0,0 0,0 1,0-1,0 1,0-1,-1 0,0 1,0-1,1 0,-1 0,0 0,0 0,0 0,-1 1,1-2,-1 1,1 0,-1-1,1 2,-1-2,0 1,1-1,-2 0,2 0,-1 1,-1-1,1 0,1 0,-2 0,1-1,-1 1,-4 1,1 0,0-1,-1 1,1-1,-1-1,0 1,1-1,-4-1,-17-2</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4-23T01:41:35.555"/>
    </inkml:context>
    <inkml:brush xml:id="br0">
      <inkml:brushProperty name="width" value="0.05" units="cm"/>
      <inkml:brushProperty name="height" value="0.05" units="cm"/>
      <inkml:brushProperty name="ignorePressure" value="1"/>
    </inkml:brush>
  </inkml:definitions>
  <inkml:trace contextRef="#ctx0" brushRef="#br0">1 12,'1'-11,"1"15,4 21,14 78,-5-37,-4 1,-2 6,-2 116,-9 29,1-40,18 140,-13-293,1 0,2-1,-1 0,3-1,0 0,9 16,-10-23,-4-8,-1 1,2-2,-1 1,2 0,-1-1,0 0,1 0,1 0,-1-1,1 0,0 0,1-1,3 3,12 3</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4-23T01:41:37.372"/>
    </inkml:context>
    <inkml:brush xml:id="br0">
      <inkml:brushProperty name="width" value="0.05" units="cm"/>
      <inkml:brushProperty name="height" value="0.05" units="cm"/>
      <inkml:brushProperty name="ignorePressure" value="1"/>
    </inkml:brush>
  </inkml:definitions>
  <inkml:trace contextRef="#ctx0" brushRef="#br0">0 2534,'17'-6,"0"0,0 0,0 2,1 0,0 1,1 1,34-7,101-33,-23 5,-69 22,418-112,-335 81,195-67,-248 78,-3-4,55-34,-99 44,-2-2,0-2,-2-1,16-21,74-60,-107 97,1 0,1 1,0 2,21-9,115-42,26-11,-49 19,-73 33,-1-4,1-3,288-164,-308 168,-1-2,-1-2,-2-2,-2-2,-1-1,-1-2,-3-2,-1-1,6-12,19-24,3 4,7-1,23-27,31-28,-41 50,-21 22,-36 31,-4 6,0 0,1 2,1 0,1 1</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4-23T01:41:39.465"/>
    </inkml:context>
    <inkml:brush xml:id="br0">
      <inkml:brushProperty name="width" value="0.05" units="cm"/>
      <inkml:brushProperty name="height" value="0.05" units="cm"/>
      <inkml:brushProperty name="ignorePressure" value="1"/>
    </inkml:brush>
  </inkml:definitions>
  <inkml:trace contextRef="#ctx0" brushRef="#br0">573 14,'0'-7,"-8"0,-14 15,-14 16,-14 15,-1 6,-1 3,2 5,1 0,-2 4,0-1,3 2,4-1,9-3,10-10</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4-23T01:41:40.404"/>
    </inkml:context>
    <inkml:brush xml:id="br0">
      <inkml:brushProperty name="width" value="0.05" units="cm"/>
      <inkml:brushProperty name="height" value="0.05" units="cm"/>
      <inkml:brushProperty name="ignorePressure" value="1"/>
    </inkml:brush>
  </inkml:definitions>
  <inkml:trace contextRef="#ctx0" brushRef="#br0">863 0,'0'12,"-3"-1,1 1,0 0,-1-1,-1 0,0 0,-5 10,0-1,-245 630,237-605,8-22,-44 124,43-114,2 2,1-1,-1 17,-22 159,10-69,10-84,-2 1,-12 34,-44 109,48-145,-25 86,13-29,23-73,-3 1,-1-1,-15 29,-39 81,40-85,6-24,-2-3</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4-23T01:41:41.348"/>
    </inkml:context>
    <inkml:brush xml:id="br0">
      <inkml:brushProperty name="width" value="0.05" units="cm"/>
      <inkml:brushProperty name="height" value="0.05" units="cm"/>
      <inkml:brushProperty name="ignorePressure" value="1"/>
    </inkml:brush>
  </inkml:definitions>
  <inkml:trace contextRef="#ctx0" brushRef="#br0">3337 188,'-1982'0,"1820"-8,-147-25,288 30,-209-37,169 24,-40-15,-9-5,82 30,0 0,0 3,-1 0,-6 1,-32 2,-14 3,45 1,7 2</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4-23T01:41:42.799"/>
    </inkml:context>
    <inkml:brush xml:id="br0">
      <inkml:brushProperty name="width" value="0.05" units="cm"/>
      <inkml:brushProperty name="height" value="0.05" units="cm"/>
      <inkml:brushProperty name="ignorePressure" value="1"/>
    </inkml:brush>
  </inkml:definitions>
  <inkml:trace contextRef="#ctx0" brushRef="#br0">0 1,'7'1,"0"0,-1 1,1 0,0 0,-1 1,0 0,1 0,-1 0,-1 0,1 1,-1 0,4 3,16 11,250 165,-195-129,33 21,-89-61,1-1,1-1,22 7,11 5,0 2,-2 3,26 18,-41-22,223 113,-105-44,-121-72,2-2,34 11,-30-13,0 2,3 4,-4 0,0-1,12 1,46 20,-88-39,14 6,-1-2,2-1,0 0,24 1,56 4,-81-8</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4-23T01:41:48.295"/>
    </inkml:context>
    <inkml:brush xml:id="br0">
      <inkml:brushProperty name="width" value="0.05" units="cm"/>
      <inkml:brushProperty name="height" value="0.05" units="cm"/>
      <inkml:brushProperty name="ignorePressure" value="1"/>
    </inkml:brush>
  </inkml:definitions>
  <inkml:trace contextRef="#ctx0" brushRef="#br0">27 68,'3'-5,"0"1,0 0,0 0,1 0,0 1,0-1,-1 0,2 1,-1 0,0 0,1 1,-1 0,1 0,0-1,-1 2,5-2,3 0,-1 0,1 1,-1-1,1 2,0 0,8 1,-16 0,0 0,0 1,-1 0,1-1,0 1,0 1,-1-2,0 2,1-1,-1 1,1 0,-1 0,0 0,0 0,0 0,0 1,1 1,-1 1,0-2,0 2,0-1,0 2,0-2,-1 1,0 1,0-2,0 1,-1 1,1 3,-1-1,1 0,-1 0,-1 1,0 0,0-1,-1 0,0 0,0 1,-2-1,2 0,-2 0,0 1,0-2,0 1,-5 7,-5 3,0 0,-1 0,-1-1,-3 1,10-11,0-1,0 1,0-1,-1-1,0 1,0-1,0-1,-1 0,-9 3,16-6,0-1,0 1,0 0,0-1,-1 1,1-1,0 0,0 0,0-1,0 1,0-1,0 0,0 1,0-1,0 0,0 0,0 0,1-1,-1 1,0-1,1 0,0 1,0-2,0 1,0 1,0-2,1 1,-1 0,1-1,0 1,-1-1,2 1,-2-1,1 1,1-1,-1 1,1-1,-1 0,1 0,0 0,0 0,0 1,0-1,0 0,2-1,-2 1,0 0,1 0,1 1,-2-1,2 1,-1-1,0 1,1-1,0 1,-1 0,1 0,0-1,0 1,0 1,0-2,0 2,1-1,0 1,-1-1,0 1,1 0,-1 0,1 0,0 0,0 0,0 1,-1-1,2 1,2-2,0 2,-1 0,1-1,-1 1,1 1,-1-1,1 1,0 0,-1 0,1 0,-1 1,0 0,5 2,27 23,-29-21,1 1,0-1,6 3,8 2,-9-4,-1 1,1-1,-1 1,11 10,-9-4</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4-23T01:41:49.757"/>
    </inkml:context>
    <inkml:brush xml:id="br0">
      <inkml:brushProperty name="width" value="0.05" units="cm"/>
      <inkml:brushProperty name="height" value="0.05" units="cm"/>
      <inkml:brushProperty name="ignorePressure" value="1"/>
    </inkml:brush>
  </inkml:definitions>
  <inkml:trace contextRef="#ctx0" brushRef="#br0">0 187,'2'0,"0"0,-1-1,1 1,-1-1,1 1,-1 0,1-1,-1 0,1 0,-1 0,1 0,-1 0,1 0,-1 0,0 0,1-1,19-24,-14 15,8-9,-1-2,4-8,13-20,-30 49,-1 0,1 0,-1 0,1 1,-1-2,1 1,0 1,-1-1,1 0,0 0,0 1,-1 0,2-1,-1 0,-1 0,1 1,0 0,0 0,0-1,0 1,1-1,-2 2,1-1,0 1,-1-1,0 0,1 0,-1 1,1-1,0 1,-1 0,0-1,0 0,1 1,-1 0,0-1,1 1,-1-1,0 1,1 0,-1-1,0 1,0-1,0 1,0 0,0 0,0 7,1-1,-1 2,0-1,-1 7,-8 59,0-4,-12 48,9-68,0 20,8-40</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4-23T01:41:50.537"/>
    </inkml:context>
    <inkml:brush xml:id="br0">
      <inkml:brushProperty name="width" value="0.05" units="cm"/>
      <inkml:brushProperty name="height" value="0.05" units="cm"/>
      <inkml:brushProperty name="ignorePressure" value="1"/>
    </inkml:brush>
  </inkml:definitions>
  <inkml:trace contextRef="#ctx0" brushRef="#br0">0 19,'0'-8,"0"-2</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4-23T01:41:51.189"/>
    </inkml:context>
    <inkml:brush xml:id="br0">
      <inkml:brushProperty name="width" value="0.05" units="cm"/>
      <inkml:brushProperty name="height" value="0.05" units="cm"/>
      <inkml:brushProperty name="ignorePressure" value="1"/>
    </inkml:brush>
  </inkml:definitions>
  <inkml:trace contextRef="#ctx0" brushRef="#br0">76 1,'0'4,"-4"0,0 13,-9 14,-1 14,-6 2,3 2,14-8,18-11,11-11,7-11,0-9</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4-23T01:22:43.733"/>
    </inkml:context>
    <inkml:brush xml:id="br0">
      <inkml:brushProperty name="width" value="0.05" units="cm"/>
      <inkml:brushProperty name="height" value="0.05" units="cm"/>
      <inkml:brushProperty name="color" value="#E71224"/>
      <inkml:brushProperty name="ignorePressure" value="1"/>
    </inkml:brush>
  </inkml:definitions>
  <inkml:trace contextRef="#ctx0" brushRef="#br0">32 0,'1'83,"1"-18,-6 51,2-104,-1 0,0 0,0 0,-1 1,0-4,1 0,1 1,0 0,0-1,0 10,2-18,0 0,0 1,0-1,0 0,0 1,0-2,0 2,1-1,-1 0,0 1,0-2,1 2,-1-1,1 0,0 0,-1 0,1 0,0 0,0 0,-1 0,1 0,0 0,0-1,0 1,0 0,0 0,0-1,0 0,0 1,0 0,1-1,-2 1,2-1,-1 0,0 0,1 0,-1 0,0 0,0 0,0 0,1 0,-1 0,0 0,0 0,1 0,-1-1,5 0,0 0,1-2,-1 1,0 0,0 0,0-1,0 0,0-2,16-11,-6-1</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4-23T01:41:51.538"/>
    </inkml:context>
    <inkml:brush xml:id="br0">
      <inkml:brushProperty name="width" value="0.05" units="cm"/>
      <inkml:brushProperty name="height" value="0.05" units="cm"/>
      <inkml:brushProperty name="ignorePressure" value="1"/>
    </inkml:brush>
  </inkml:definitions>
  <inkml:trace contextRef="#ctx0" brushRef="#br0">130 5,'0'-3,"0"1,-4 2,-1 13,-8 15,0 11,-8-1,1 4,4 3,0-6,3-6,4-8</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4-23T01:41:52.825"/>
    </inkml:context>
    <inkml:brush xml:id="br0">
      <inkml:brushProperty name="width" value="0.05" units="cm"/>
      <inkml:brushProperty name="height" value="0.05" units="cm"/>
      <inkml:brushProperty name="ignorePressure" value="1"/>
    </inkml:brush>
  </inkml:definitions>
  <inkml:trace contextRef="#ctx0" brushRef="#br0">1 10,'17'0,"16"0,0-1,30-6,-60 7,0 0,0-1,0 1,0 0,0 0,0 0,0 0,0 0,0 1,0-1,0 1,-1 0,2 0,-1 1,-2-1,1 0,-2 0,2 0,-1 1,1-1,-1 1,0-1,0 1,0-1,0 1,0-1,0 1,-1 0,1 0,0 0,-1-1,1 1,-1 0,0 0,0 1,1 16,0 1,-2 0,0 0,-1 0,-1-1,-1 1,-1-1,-3 8,-11 15,15-34,-7 14</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4-23T01:41:53.208"/>
    </inkml:context>
    <inkml:brush xml:id="br0">
      <inkml:brushProperty name="width" value="0.05" units="cm"/>
      <inkml:brushProperty name="height" value="0.05" units="cm"/>
      <inkml:brushProperty name="ignorePressure" value="1"/>
    </inkml:brush>
  </inkml:definitions>
  <inkml:trace contextRef="#ctx0" brushRef="#br0">1 0,'7'0,"8"0,11 0,14 0,3 0,-5 4,-2 1,-6 0</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4-23T01:41:55.468"/>
    </inkml:context>
    <inkml:brush xml:id="br0">
      <inkml:brushProperty name="width" value="0.05" units="cm"/>
      <inkml:brushProperty name="height" value="0.05" units="cm"/>
      <inkml:brushProperty name="ignorePressure" value="1"/>
    </inkml:brush>
  </inkml:definitions>
  <inkml:trace contextRef="#ctx0" brushRef="#br0">285 104,'0'-3,"0"1,-1-1,-1 0,2 0,-2 0,1 0,0 0,-1 1,1 0,-1-1,0 1,0-1,0 1,0 1,0-2,0 1,-1 1,0-1,-1-1,-10-6,0 1,-15-6,27 12,-5-2,-1 1,1 0,-1 0,0 1,0 0,0 0,-9 0,15 2,0 0,-1 0,0 0,1 0,0 1,0-1,-1 1,1-1,0 1,0 0,-1 0,1 0,0 0,0 0,0 1,0-1,0 0,0 1,1 0,-1-1,1 1,-1 0,1 0,-1 0,1 0,0 0,-1 1,2-2,-2 4,1-2,0 0,-1 0,2 0,-1 0,0 0,0 1,1-1,0 1,0-1,0 0,0 1,0-1,1 0,-1 0,1 0,0 1,0-1,1 0,-2 0,2 0,-1 0,2 0,-2-1,6 7,0-1,1 0,0-1,0 0,1 0,3 2,-4-4,-1 1,1 0,-1 0,0 0,0 1,-1 1,0-2,2 6,-7-12,0 2,-1-1,0 0,1 0,0 0,-1 0,1 1,-1-2,0 2,0-1,0 0,0 1,1-1,-1 0,0 0,0 1,-1-1,1 0,0 1,0-2,0 2,-1-1,1 0,-1 0,0 0,1 0,0 1,-1-2,0 2,0-1,1-1,-2 1,1 1,1-2,-1 1,-1 0,2 0,-1-1,-1 0,2 1,-2 0,1-1,0 1,-1-1,-6 3,0-1,0 0,-1 0,1-1,0 0,-1 0,-71 1,42-2</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4-23T01:41:57.299"/>
    </inkml:context>
    <inkml:brush xml:id="br0">
      <inkml:brushProperty name="width" value="0.05" units="cm"/>
      <inkml:brushProperty name="height" value="0.05" units="cm"/>
      <inkml:brushProperty name="ignorePressure" value="1"/>
    </inkml:brush>
  </inkml:definitions>
  <inkml:trace contextRef="#ctx0" brushRef="#br0">1 59,'0'-3,"1"2,-1-1,1-1,-1 1,1 0,0 0,0 0,0 0,0 0,0 0,1 1,-1-1,1 0,-1 0,1 1,-1-1,1 1,0 0,0 0,0-1,-1 1,3 0,2-3,-1 2,1-1,0 1,1 0,-1 0,0 0,2 1,-5 1,0 0,0-1,0 1,0 1,0-1,0 0,0 1,0-1,0 1,0 0,0 0,0 0,2 1,-4-1,1 0,-1 0,0 0,1 0,-1 0,0 0,0 1,0-1,0 0,0 0,0 1,0-1,0 1,-1-1,1 1,0-1,-1 1,1-1,-1 1,0-1,0 1,0 0,0 0,0-1,0 1,0 0,-1 9,0 0,0 0,1 0,0 0,2 0,-1-1,1 2,0-2,1 1,3 8,-2-9,0 0,-1-1,0 2,-1-1,-1 0,1 1,-1-1,-1 1,0 2,0-7,0-1,-1 1,0 0,0-1,-1 0,1 0,-1 1,0-1,0 0,-1 0,0 0,0-1,0 1,0-1,0 1,-1-1,0-1,-2 3,1-2,0-1,-1 0,0 0,1-1,-1 1,1-1,-1 0,0 0,0-1,0 0,0 0,-1-1,1 0,0 0,-3 0,-23-3</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4-23T01:41:59.284"/>
    </inkml:context>
    <inkml:brush xml:id="br0">
      <inkml:brushProperty name="width" value="0.05" units="cm"/>
      <inkml:brushProperty name="height" value="0.05" units="cm"/>
      <inkml:brushProperty name="ignorePressure" value="1"/>
    </inkml:brush>
  </inkml:definitions>
  <inkml:trace contextRef="#ctx0" brushRef="#br0">55 0,'0'4,"-7"1,-11 0,1-1,5-1</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4-23T01:42:01.499"/>
    </inkml:context>
    <inkml:brush xml:id="br0">
      <inkml:brushProperty name="width" value="0.05" units="cm"/>
      <inkml:brushProperty name="height" value="0.05" units="cm"/>
      <inkml:brushProperty name="ignorePressure" value="1"/>
    </inkml:brush>
  </inkml:definitions>
  <inkml:trace contextRef="#ctx0" brushRef="#br0">0 99,'6'1,"0"0,0-1,-1 2,1-1,0 2,0-1,-1 0,0 0,0 1,1 0,-1 0,-1 1,1-1,-1 2,1-2,-1 2,0-1,2 4,5 5,-1 2,0 0,-1 0,0 0,3 12,-7-15,0 0,-2 0,0 0,0 1,-1 0,-1-1,1 1,-2 0,0 0,-2 9,2-17,-1 1,0-1,0 0,-1 1,0-1,0 0,-1 0,1 0,-1-1,0 1,-3 4,4-6,-1 0,0-1,-1 1,1-1,-1 1,1 0,0-2,-1 1,0 0,0-1,0 1,0-1,0 1,0-1,0-1,-4 1,6-1,1 0,-1 1,1-1,-1 0,1-1,-1 1,1 0,-1-1,1 1,-1 0,1 0,-1-1,1 0,0 0,0 1,-1-1,1 0,0 0,-1 0,2 0,-2 0,1 0,0-1,0 2,0-2,1 1,-1 0,0-1,0 1,1-1,-1 1,1-1,-1 1,1-1,-1 1,1-1,0 1,0-2,0-2,0 1,0-1,0 0,0 0,0 0,1 0,0 1,0-1,1 1,-1-2,3-2,8-11,1 1,0 1,2 0,0 1,7-6,-18 19,12-13,17-18,29-21,-56 50,1-1,-1 0,-1-1,1 1,-2-1,2 0,-2 0,1-1,-2 1,1-2,-2 6,-2-1,2 0,-1 1,-1-1,1 1,0-1,-1 0,0 0,0 1,0-1,-1-1,1 3,-1 0,1 0,-1-1,0 1,0 0,0 0,0-1,0 2,-1-1,1 0,-1 0,1 0,-1 1,1-1,-1 0,0 1,0 0,-1-1,-5-3,0 1,0 1,-1 0,0 0,0 0,0 1,0 1,0-1,0 1,-6 1,-6-1,0 1,0 1,0 2,-1 0,15-2,0 1,0 0,0 0,1 0,-1 1,-2 1,-6 6</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4-23T01:42:03.846"/>
    </inkml:context>
    <inkml:brush xml:id="br0">
      <inkml:brushProperty name="width" value="0.05" units="cm"/>
      <inkml:brushProperty name="height" value="0.05" units="cm"/>
      <inkml:brushProperty name="ignorePressure" value="1"/>
    </inkml:brush>
  </inkml:definitions>
  <inkml:trace contextRef="#ctx0" brushRef="#br0">1 49,'0'-2,"0"0,1 1,0-1,-1 0,0 1,1-1,0 0,0 0,-1 1,2-1,-1 1,-1 0,2 0,-1-1,0 1,1 0,-1-1,1 2,-1-2,1 1,-1 1,1-1,-1 0,1 0,-1 1,1 0,0-1,-1 0,2 1,9-3,-1 1,0 0,1 1,1 0,-6 0,11 0,0 0,0 1,1 0,17 4,-31-3,-2-1,1 1,1 0,-2 0,1 0,0 1,0-1,-1 1,0 0,1 0,-1 0,0 1,1-1,-1 1,-1 0,1 0,0 0,-1 0,1 0,-1 0,0 1,0-1,0 1,-1-1,2 3,-3-4,1 1,-1-1,1 1,-1-1,1 0,-1 1,0-1,0 0,0 0,-1 1,1 0,-1-1,0 0,1 0,-1 1,0-1,0 0,1 0,-3 2,0-1,1-1,0 1,-1 0,1 0,-1-1,0 0,0 0,-1 1,1-2,0 1,-4 1,-5 1,-1 0,1 0,-1-1,-1-1,2-1,-9 1,-19-1,47-1,1 1,0 1,0 0,-1 0,1 0,-2 1,2 0,2 2,2 1,1-1,-1 0,0 2,-1 0,1 0,-1 1,-1 0,1 1,8 9,-16-13,2-1,-2 1,1-1,-1 1,0 0,0 0,0 0,-1 1,-1 0,2-1,-2 1,1-1,-2 1,1 0,0 0,0 0,-1-1,0 1,-1 0,0 0,0 3,0-6,-1 1,2 0,-2-1,0 1,0-1,0 0,1 1,-2-1,1 0,-1 0,1 0,-1 0,0-1,0 1,0 0,0-1,-1 0,1 0,-1 0,1-1,0 1,-1-1,0 1,0-1,-2 0,-11 2,-1 0,1-1,-1-1,0 0,0-2,13 1,-32 0</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4-23T01:42:05.811"/>
    </inkml:context>
    <inkml:brush xml:id="br0">
      <inkml:brushProperty name="width" value="0.05" units="cm"/>
      <inkml:brushProperty name="height" value="0.05" units="cm"/>
      <inkml:brushProperty name="ignorePressure" value="1"/>
    </inkml:brush>
  </inkml:definitions>
  <inkml:trace contextRef="#ctx0" brushRef="#br0">0 50,'4'-1,"-1"0,1 1,-1-1,0-1,0 1,0-1,0 1,0-1,0 1,0-2,21-9,-6 6,0 1,1 2,0 0,0 0,7 2,21 0,28 3,-69-1,1 0,-1 0,1 0,-1 1,0 0,0-1,0 2,0 0,0 0,-1 0,0 0,1 0,-1 1,0 1,-1-2,2 2,-3-1,2 2,-1-1,-1 0,4 4,-2 1,1 0,-1 0,-1 1,0-1,-1 1,0 0,-1 0,1 0,-1 12,-1-9,1 0,-2 1,-1 0,0-1,0 0,-1 0,-1 1,-1-1,-1-1,1 1,-1-1,-1 1,-1-1,0-1,-5 8,8-15,-2 0,2 1,-1-1,-1-1,0 1,0-1,0 0,0 0,0-1,0 0,-1 0,1 0,-2-1,-2 1,1-1,0 0,0 0,-1-1,1 0,0-1,-1 0,1 0,0-1,0-1,-9-1,15 2,1 0,0 0,-1 0,1 0,-1 0,1-1,0 1,0-1,-1 0,1 0,1 0,-2 1,2-2,-1 1,1 0,-1 0,1-1,-1 1,1 0,0-1,0 1,1-1,-1 0,0 0,0 1,1-1,0 1,0-1,0 0,0-1,0 0,0 1,0-1,0-1,1 2,1-1,-2 0,2 0,-1 1,0 0,1-1,0 1,0-1,0 1,0 0,1 0,-1 0,0 0,1 0,0 1,3-3,0 2,1-1,-1 1,1 0,0 1,-1-1,1 1,0 1,0-1,0 1,0 0,7 0,0 1,0 0,0 2,0-1,-1 1,1 1,3 1,-9-1,0 0,0 1,-1 0,1-1,-1 2,1 0,1 2,44 39,-44-38,11 10</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4-23T01:42:08.871"/>
    </inkml:context>
    <inkml:brush xml:id="br0">
      <inkml:brushProperty name="width" value="0.05" units="cm"/>
      <inkml:brushProperty name="height" value="0.05" units="cm"/>
      <inkml:brushProperty name="ignorePressure" value="1"/>
    </inkml:brush>
  </inkml:definitions>
  <inkml:trace contextRef="#ctx0" brushRef="#br0">0 371,'8'-9,"-1"0,0 0,-1 0,0-2,1-5,7-8,15-32,10-29,-11 22,4 0,-31 61,-1 1,1-1,-1 1,1 0,1-1,-2 2,1-2,1 1,-2 0,1 0,1 0,0-1,-2 2,1 0,-1 0,0 0,0 0,0 0,1 0,-1 0,0 0,1 0,-1 0,0 1,1-1,-1 0,0 0,0 0,0 0,0 0,0 1,1-1,-1 0,0 0,1 0,-1 0,0 0,0 0,1 1,-1-1,0 0,0 1,0-1,0 0,0 0,0 1,0-1,0 0,0 0,0 1,2 4,-1 1,0-1,-1 1,1-1,-1 5,1 33,-1-1,-2 1,-2 0,-2-1,-5 14,-6 19,11-43</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4-23T01:22:44.416"/>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42,'8'0,"10"0,6-8,6-2,2 0,4 2,-5 3</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4-23T01:42:10.755"/>
    </inkml:context>
    <inkml:brush xml:id="br0">
      <inkml:brushProperty name="width" value="0.05" units="cm"/>
      <inkml:brushProperty name="height" value="0.05" units="cm"/>
      <inkml:brushProperty name="ignorePressure" value="1"/>
    </inkml:brush>
  </inkml:definitions>
  <inkml:trace contextRef="#ctx0" brushRef="#br0">79 0,'0'12,"0"11,-7 10,-4 6,-7-2,0-1,-1 2,14-6,16-9,17-7,12-7,3-5,2-4,0 0,-2-2,-9 1</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4-23T01:42:11.190"/>
    </inkml:context>
    <inkml:brush xml:id="br0">
      <inkml:brushProperty name="width" value="0.05" units="cm"/>
      <inkml:brushProperty name="height" value="0.05" units="cm"/>
      <inkml:brushProperty name="ignorePressure" value="1"/>
    </inkml:brush>
  </inkml:definitions>
  <inkml:trace contextRef="#ctx0" brushRef="#br0">196 5,'0'-4,"-7"10,-11 17,-3 14,0 2,2 2,-3-6,3 2,4 3,-3-5,1-5,4 0,8-5,5-7</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4-23T01:44:29.031"/>
    </inkml:context>
    <inkml:brush xml:id="br0">
      <inkml:brushProperty name="width" value="0.1" units="cm"/>
      <inkml:brushProperty name="height" value="0.1" units="cm"/>
      <inkml:brushProperty name="color" value="#F6630D"/>
      <inkml:brushProperty name="ignorePressure" value="1"/>
    </inkml:brush>
  </inkml:definitions>
  <inkml:trace contextRef="#ctx0" brushRef="#br0">0 0,'0'0</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4-23T01:44:34.889"/>
    </inkml:context>
    <inkml:brush xml:id="br0">
      <inkml:brushProperty name="width" value="0.1" units="cm"/>
      <inkml:brushProperty name="height" value="0.1" units="cm"/>
      <inkml:brushProperty name="color" value="#F6630D"/>
      <inkml:brushProperty name="ignorePressure" value="1"/>
    </inkml:brush>
  </inkml:definitions>
  <inkml:trace contextRef="#ctx0" brushRef="#br0">0 203,'1'-1,"0"0,0 1,0-1,0 0,-1 0,1 1,0-1,0-1,-1 2,1-1,0-1,0 2,-1-1,0-1,0 2,1-2,-1 1,1 0,-1 0,0 0,0 0,0-1,0 0,1 0,5-23,2 1,9-20,-2 7,-13 33,0-1,0 1,0-1,1 1,0 0,0 0,0 0,2-2,-4 6,-1-1,0 1,1-1,-1 1,1-1,-1 1,1 0,-1 0,0 0,1-1,0 1,-1 0,1 0,-1-1,1 1,-1 0,1 0,0 0,-1 0,0 0,1 0,0 0,0 0,-1 0,0 0,1 1,0-1,-1 0,1 1,0 0,1 0,-2 0,1 0,0 1,0-1,-1 0,1 0,0 1,-1-1,1 1,-1-1,0 0,0 1,1-1,-1 1,0 0,4 32,-1-1,-2 2,-4 26,2-10,0-19</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4-23T01:44:38.269"/>
    </inkml:context>
    <inkml:brush xml:id="br0">
      <inkml:brushProperty name="width" value="0.1" units="cm"/>
      <inkml:brushProperty name="height" value="0.1" units="cm"/>
      <inkml:brushProperty name="color" value="#F6630D"/>
      <inkml:brushProperty name="ignorePressure" value="1"/>
    </inkml:brush>
  </inkml:definitions>
  <inkml:trace contextRef="#ctx0" brushRef="#br0">0 16,'2'0,"1"-1,0 1,-1-1,0 1,0-1,1 0,-1 0,2-1,14-5,-15 7,0 0,0-1,-1 1,1-1,0 1,0 0,0 1,-1-1,1 1,0-1,-1 0,1 2,0-1,0-1,0 2,-1-1,0 0,1 1,-1-1,1 1,-1 0,-1 0,2 0,-1 0,-1 0,2 0,-2 1,1-1,-1 0,1 1,-2-1,2 1,-1 0,-1 0,1-1,1 2,-1 5,1-1,0 1,-1-1,-1 1,0-1,0 1,0 0,-1-1,0 1,-1-1,0 0,-1 1,-39 109,40-114,1 0,-1-1,1 1,0 0,1 0,-1 0,0 0,1 0,0 0,1 2,-1-4,1-1,-1 1,1-1,-1 1,1-1,0 1,0-1,-1 0,1 0,0 1,0-1,0 0,1 1,-2-2,2 1,-1 1,0-2,1 1,-1 0,1 0,-1-1,1 1,-1 0,1-1,-1 1,1-1,-1 0,7 2,-1-1,0-1,0 1,1-1,-1 0,1-1,-1 1,0-1,5-2,14-4,25-9,-42 13,15-6</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4-23T01:44:41.034"/>
    </inkml:context>
    <inkml:brush xml:id="br0">
      <inkml:brushProperty name="width" value="0.1" units="cm"/>
      <inkml:brushProperty name="height" value="0.1" units="cm"/>
      <inkml:brushProperty name="color" value="#F6630D"/>
      <inkml:brushProperty name="ignorePressure" value="1"/>
    </inkml:brush>
  </inkml:definitions>
  <inkml:trace contextRef="#ctx0" brushRef="#br0">0 83,'1'-3,"0"0,-1 0,1 1,1-1,-2 1,2-1,-1 1,1-1,-1 0,2 1,-2 0,1 0,0 0,0 0,0 0,1 1,0-1,4-4,1 0,0 0,0 2,6-4,-11 7,0-1,0 1,0-1,1 1,0 0,-1 0,1 1,-1-1,0 1,1-1,0 1,0 0,-1 1,0-1,1 1,0-1,-1 1,1 0,-1 0,0 0,0 1,0-1,1 1,-1 0,0 0,0 0,-1 0,1 1,0-1,0 0,-1 1,0 0,0 0,0 0,0 0,0 0,-1 0,1 0,-1 1,1-1,-2 2,3 4,0 0,0 0,-2 0,1 0,-2 0,1 6,-1-10,0-1,0 0,-1 0,1 0,-1 0,-1 1,2-2,-2 1,1 1,-2-2,2 1,-1 0,-1-1,1 1,-2 1,-3 2,-5 10,15-13,11-1,-9-3,13-1,0 2,0 0,12 3,-25-3,-1-1,1 2,-1-1,1 1,-1-1,1 2,-1-1,1 0,-1 0,-1 1,1 0,0 0,0 0,-1 1,0-1,1 2,-2-4,-2 0,1 0,0 1,-1-1,1 0,-1 1,1-2,-1 2,1-1,-1 1,1-1,-1 0,0 1,0-1,0 1,0-1,0 1,0-1,-1 0,1 0,0 1,-1-1,0 2,0 0,-1-1,1 1,-1-1,1 0,-1 1,0-2,0 1,0 1,0-2,-1 1,-4 4,-2 0,1-1,-1-1,1 1,-1-1,-5 1,2-2,-1 0,0-1,0 0,1-1,-2 0,1-1,0-1,0 0,0-1,0 0,-1-1,-11-2</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4-23T01:44:43.512"/>
    </inkml:context>
    <inkml:brush xml:id="br0">
      <inkml:brushProperty name="width" value="0.1" units="cm"/>
      <inkml:brushProperty name="height" value="0.1" units="cm"/>
      <inkml:brushProperty name="color" value="#F6630D"/>
      <inkml:brushProperty name="ignorePressure" value="1"/>
    </inkml:brush>
  </inkml:definitions>
  <inkml:trace contextRef="#ctx0" brushRef="#br0">62 1,'0'7,"-2"0,1 1,-2-1,1 0,-1 0,1 0,-2-1,1 1,-1-1,-2 3,-14 31,18-35,0 0,0 1,1 0,-1 0,1-1,0 1,1 0,-1 0,1 0,1 5,0-8,-1 0,0 0,2-1,-1 1,-1 0,2 0,-1 0,1-1,-1 0,1 0,-1 1,2 0,-2-2,1 1,1 1,-1-2,0 1,0 0,1-1,0 1,-1-1,3 2,0-1,0 0,0 0,0 0,0-1,0 0,0 0,1 0,-1-1,0 0,0 1,1-2,-1 1,0 0,0-1,5-1,-5 0,-1 0,0 0,0 0,1-1,-1 1,-1-1,2 0,-1 0,-1 0,0-1,0 1,0-1,0 1,0-2,0 1,0 0,0-3,5-9,-1-2,3-15,10-21,-18 50,0 5,0 11,-5 22,-1-14,-1-1,-2 1,-1-2,-4 11,0 0,2-1</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4-23T01:44:44.981"/>
    </inkml:context>
    <inkml:brush xml:id="br0">
      <inkml:brushProperty name="width" value="0.1" units="cm"/>
      <inkml:brushProperty name="height" value="0.1" units="cm"/>
      <inkml:brushProperty name="color" value="#F6630D"/>
      <inkml:brushProperty name="ignorePressure" value="1"/>
    </inkml:brush>
  </inkml:definitions>
  <inkml:trace contextRef="#ctx0" brushRef="#br0">19 0,'0'8,"0"6,-4 1,-1 5,0 8,1-2</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4-23T01:44:48.521"/>
    </inkml:context>
    <inkml:brush xml:id="br0">
      <inkml:brushProperty name="width" value="0.1" units="cm"/>
      <inkml:brushProperty name="height" value="0.1" units="cm"/>
      <inkml:brushProperty name="color" value="#F6630D"/>
      <inkml:brushProperty name="ignorePressure" value="1"/>
    </inkml:brush>
  </inkml:definitions>
  <inkml:trace contextRef="#ctx0" brushRef="#br0">456 38,'-69'1,"21"1,0-3,-6-2,42 1,0-1,0 0,-12-6,11 4,-1 1,0 0,-12-1,23 4,-1 1,1 0,-1-1,1 1,0 1,0-1,-1 1,1-1,0 1,-1 0,1 0,0 0,0 1,0-1,0 1,0 0,-2 1,4-2,0-1,0 1,0 0,0 0,1-1,-1 1,0 0,0 0,1 0,-1 0,0 0,0 0,1 0,0 0,0 0,-1 1,1-2,-1 2,1-1,0 0,0 0,0 0,0 1,0 0,1 0,-1 0,1-1,-1 1,2 0,-1 0,-1-1,2 1,-1-1,0 1,1-1,-2 1,2-1,-1 1,2-1,6 6,1 0,0-1,0 0,10 3,-17-8,49 16,-40-14,-1 0,-1 1,2 0,-2 1,1 0,-8-3,0 0,0 0,0 0,0 0,-1 1,0-1,1 1,-1 0,0 0,0-1,0 1,0 0,-1 1,1-1,-1 0,0 0,1 0,-1 3,0-1,0-1,-1 1,0-1,0 0,0 1,0-1,0 1,0-2,-1 2,0-1,0 1,-1-1,1 0,-1 0,1 0,-2-1,1 2,0-2,0 1,-1-1,-3 3,2-1,-1-1,0 0,0 0,0 0,-1-1,0 0,0 0,0 0,0-1,0 0,0 0,0 0,0-1,-6 1,0-1,-1 2,0-3,0 1,0-2,0 1,0-1,0-1,0-1,-5-1,-6-7</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4-23T01:44:51.619"/>
    </inkml:context>
    <inkml:brush xml:id="br0">
      <inkml:brushProperty name="width" value="0.1" units="cm"/>
      <inkml:brushProperty name="height" value="0.1" units="cm"/>
      <inkml:brushProperty name="color" value="#F6630D"/>
      <inkml:brushProperty name="ignorePressure" value="1"/>
    </inkml:brush>
  </inkml:definitions>
  <inkml:trace contextRef="#ctx0" brushRef="#br0">303 25,'0'-1,"0"1,-1-1,1 0,0 0,-1 1,1 0,0-1,-1 0,1 0,0 1,0 0,-1-1,0 0,1 1,-1-1,1 1,0 0,-1-1,0 1,0 0,1-1,0 1,-1-1,0 1,0 0,1 0,0 0,-2 0,-20-4,17 3,-13-2,-1 2,1-1,0 2,-1 0,0 2,-4 1,17-3,0 2,0-1,1 1,-1 0,0 0,1 1,0 0,0 0,-1 0,1 0,1 1,-1 0,1 0,-1 0,1 1,1-1,-1 1,1 0,-1 0,1 0,-1 2,1 4,-2-1,2 1,0-1,0 1,1 0,0 0,1 4,0 9,1 0,2 20,-2-38,1 0,0-1,0 0,1 0,-1 1,1 0,0-2,0 1,1 1,0-2,0 1,0-1,1 2,-2-3,1 0,0-1,0 1,0-1,0 0,0 0,0 0,0-1,1 2,-1-3,1 2,0-1,-1 0,0 0,1 0,0-1,0 0,-1 0,4 0,-4 0,-1 0,1 0,0-1,0 1,0-1,0 0,-1 0,1 0,-1 0,1 0,-1-1,1 1,-1-1,0 0,0 1,1-1,-2 0,1 0,0-1,0 1,0 0,-1 0,1-1,-1 1,0-1,0 1,0-1,0 1,0-1,-1 0,1 0,-1 0,1-2,0 0,-1 0,0 0,0 1,0-2,-1 1,1 1,-2-2,2 2,-2-1,1 1,-1-1,0 0,0 1,-1 0,1-1,-1 1,1 0,-1 0,-2 0,-16-13,-2 7</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4-23T01:22:45.316"/>
    </inkml:context>
    <inkml:brush xml:id="br0">
      <inkml:brushProperty name="width" value="0.05" units="cm"/>
      <inkml:brushProperty name="height" value="0.05" units="cm"/>
      <inkml:brushProperty name="color" value="#E71224"/>
      <inkml:brushProperty name="ignorePressure" value="1"/>
    </inkml:brush>
  </inkml:definitions>
  <inkml:trace contextRef="#ctx0" brushRef="#br0">93 1,'0'4,"-7"9,-3 5,0 9,-6-1,1 2,1 2,5 2,2 0,4 6,1 4,2 0,1-1,3-7,2-9</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4-23T01:44:53.839"/>
    </inkml:context>
    <inkml:brush xml:id="br0">
      <inkml:brushProperty name="width" value="0.1" units="cm"/>
      <inkml:brushProperty name="height" value="0.1" units="cm"/>
      <inkml:brushProperty name="color" value="#F6630D"/>
      <inkml:brushProperty name="ignorePressure" value="1"/>
    </inkml:brush>
  </inkml:definitions>
  <inkml:trace contextRef="#ctx0" brushRef="#br0">0 0,'0'4,"8"1,10 0,6-1,6-1,3-2,-5 8,-8 6,-5 7,-8 5,-3 5,-3 4,-1 1,-9-6,-3-1,1-5</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4-23T01:44:54.671"/>
    </inkml:context>
    <inkml:brush xml:id="br0">
      <inkml:brushProperty name="width" value="0.1" units="cm"/>
      <inkml:brushProperty name="height" value="0.1" units="cm"/>
      <inkml:brushProperty name="color" value="#F6630D"/>
      <inkml:brushProperty name="ignorePressure" value="1"/>
    </inkml:brush>
  </inkml:definitions>
  <inkml:trace contextRef="#ctx0" brushRef="#br0">0 1,'5'0,"3"0,10 0,9 0,4 0,4 0,0 0,-6 8,-8 1</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4-23T01:44:58.629"/>
    </inkml:context>
    <inkml:brush xml:id="br0">
      <inkml:brushProperty name="width" value="0.1" units="cm"/>
      <inkml:brushProperty name="height" value="0.1" units="cm"/>
      <inkml:brushProperty name="color" value="#F6630D"/>
      <inkml:brushProperty name="ignorePressure" value="1"/>
    </inkml:brush>
  </inkml:definitions>
  <inkml:trace contextRef="#ctx0" brushRef="#br0">263 89,'-1'-1,"-1"0,1 0,-1 1,1-2,-1 1,1 0,-1-1,1 2,0-2,0 1,-2-2,0-2,-7-5,0 1,0 0,-1 0,-8-6,15 13,0 0,0 0,1 0,-2 1,1-1,0 1,-1-1,2 1,-2 1,1-1,-1 1,1-1,-1 1,1 0,0 1,-5 0,7-1,-1 1,2-1,-1 1,-1 0,2-1,-1 1,0 0,0 0,0 0,0 1,1-2,-1 2,1-1,-1 1,1-1,-1 1,1-1,0 2,-1-2,2 1,-3 1,3 0,-1 0,-1 0,2 1,0-1,-1 0,1 1,0-1,0 1,0-1,1 0,-1 0,0 0,1 1,1 4,1 1,0-1,0 0,1 0,0 0,0-1,1 1,0-1,0-1,3 3,10 8,-10-10,0 0,-1 1,0-1,0 1,1 4,-7-11,0 1,1-1,-2 1,1 0,0 0,0 0,-1 0,1 0,-1 0,1 0,-1 0,1 0,-1 0,0 0,0 0,-1 1,1-2,0 1,-1 1,0-2,1 1,0 1,-1-2,0 1,0 0,0-1,-1 2,1-1,-2 1,0 1,-1-1,0 0,1-1,-1 1,0-1,0 0,0 1,-1-2,1 1,-1-1,1 1,-1-2,1 2,-1-1,1-1,-1 0,-2 1,0-1,1 1,-1-1,1-1,0 0,-1 1,1-2,-1 1,1-1,-1 0,-3-2,8 3,2 1,-1 0,-1-1,2 1,-1-1,-1 0,2 1,-1-1,0 0,0 0,1 1,-1-1,0 0,0 0,1 0,-1 0,0 0,1 0,-1 0,1 0,0 0,-1 0,1 0,0 0,-1-1,1 2,0-2,0 1,0 0,0 0,0 0,1 0,-1-1,0 2,1-2,-1 1,0 0,0 0,1 0,0 0,-1 0,1 0,2-2,-1-1,1 1,0 0,0 0,0 1,0-1,0 0,1 1,-1 0,3-2,13-3,1-1,-1 1,19-2,-21 5,-1-1,-1 1,0-2,1 0,-1-1,11-8,-2 1,-3 0</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4-23T01:45:14.616"/>
    </inkml:context>
    <inkml:brush xml:id="br0">
      <inkml:brushProperty name="width" value="0.1" units="cm"/>
      <inkml:brushProperty name="height" value="0.1" units="cm"/>
      <inkml:brushProperty name="color" value="#008C3A"/>
      <inkml:brushProperty name="ignorePressure" value="1"/>
    </inkml:brush>
  </inkml:definitions>
  <inkml:trace contextRef="#ctx0" brushRef="#br0">449 116,'0'-3,"0"0,-1 0,0 0,1 0,-1 0,0 0,0 0,0 0,0 0,-1 0,1 0,-1 0,0 0,-2-1,1-1,-1 1,-1 0,1 0,-1 1,0-1,1 1,-2-1,0 1,-6-3,0 1,-1 0,0 1,0 0,-1 1,-12-1,13 2,1 1,0 0,0 1,-1 0,1 1,-4 1,11-1,-1 1,1-1,1 1,-2 0,2 0,-1 1,1-1,-1 1,1 0,-1 0,2 0,-1 1,0-1,0 1,1 1,-1 0,-3 3,2 1,-1 0,1 0,0 1,1-1,0 1,1 0,-2 10,3-15,1 0,1 1,-1-1,1 1,0-1,0 0,1 1,-1-1,1 1,1-1,-1 0,1 0,0 0,-1 0,2 0,0 0,-1-1,2 3,2 0,0 0,0-1,0 0,1 0,0 0,0 0,1-1,7 4,12 4,0-1,2 0,0 0,-14-6,-1 0,-1 1,1 1,11 8,-21-13,1 1,-2-1,1 1,-1-1,1 2,-1-1,0 0,-1 0,1 0,-1 2,1-2,-2 1,1 0,0-1,-1 2,1 2,0 7,0 0,0 0,-1 1,-2 2,1-14,0 0,0 0,-1 0,0 0,1 0,-1-1,-1 1,1 0,-1 0,1-1,-1 0,0 1,0-1,0 0,-1 1,0-1,1-1,-2 3,-8 3,0 0,0-1,0 0,0-1,-1 0,-1-1,1-1,-1 0,-9 1,12-2,0-2,-1 0,1 0,0-1,0 0,-1-1,1-1,0 0,0 0,0-1,0 0,-3-2,8 2,-2-2,1 1,1 0,0-1,-1 0,1 0,1-1,-1 0,0 0,1 0,1-1,-1 0,1 1,0-2,-6-14</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4-23T01:45:21.843"/>
    </inkml:context>
    <inkml:brush xml:id="br0">
      <inkml:brushProperty name="width" value="0.1" units="cm"/>
      <inkml:brushProperty name="height" value="0.1" units="cm"/>
      <inkml:brushProperty name="color" value="#004F8B"/>
      <inkml:brushProperty name="ignorePressure" value="1"/>
    </inkml:brush>
  </inkml:definitions>
  <inkml:trace contextRef="#ctx0" brushRef="#br0">0 0,'0'653,"0"-622</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4-23T01:45:23.821"/>
    </inkml:context>
    <inkml:brush xml:id="br0">
      <inkml:brushProperty name="width" value="0.1" units="cm"/>
      <inkml:brushProperty name="height" value="0.1" units="cm"/>
      <inkml:brushProperty name="color" value="#004F8B"/>
      <inkml:brushProperty name="ignorePressure" value="1"/>
    </inkml:brush>
  </inkml:definitions>
  <inkml:trace contextRef="#ctx0" brushRef="#br0">1 46,'4'0,"5"0,8 0,6 0,7 0,5 0,1 0,2 0,-2 0,2 0,1 0,-6-7,-5-4,1 1,-1 2,3 2,-4 3</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4-23T01:47:25.229"/>
    </inkml:context>
    <inkml:brush xml:id="br0">
      <inkml:brushProperty name="width" value="0.1" units="cm"/>
      <inkml:brushProperty name="height" value="0.1" units="cm"/>
      <inkml:brushProperty name="color" value="#004F8B"/>
      <inkml:brushProperty name="ignorePressure" value="1"/>
    </inkml:brush>
  </inkml:definitions>
  <inkml:trace contextRef="#ctx0" brushRef="#br0">304 88,'0'-1,"0"0,-1 1,1-1,-1 0,1 0,0 1,-1 0,1-1,-1 0,0 0,1 1,0 0,-1-1,0 1,0-1,1 0,-1 1,0 0,0 0,1 0,-1-1,0 1,0 0,1 0,-1-1,0 1,-25-4,23 4,-15-2,-1 1,1 2,0 0,-1 1,1 0,0 2,1 1,-15 4,27-7,0 0,1 0,-1 1,1 0,0 0,0 0,0 0,0 0,0 0,1 1,-1 0,1 0,0 0,0 1,1-1,0 1,0-1,-1 1,2 0,-1-1,1 2,-1 0,-1 7,1 0,1 0,0 1,0-1,1 0,1 1,0-1,2 1,-3-9,1-1,1 2,-1-1,1 0,0 0,0 0,0-1,1 1,0-1,0 1,0-1,0 0,0 0,1 0,0-1,0 1,0-1,1 0,-1 0,1 0,-1-1,1 1,0-1,-1 0,2 0,-1-1,0 0,0 0,19 3,0 0,0-2,0-1,0-1,13-2,-25 2,-4 0,0-1,-1 0,1 0,-1 0,1-1,4-1,-10 1,1 1,-1 0,1-1,0 1,-1-1,0 1,0-1,1 0,-2 1,1-2,0 1,0 0,0 0,-1-1,1 1,-1 0,1-1,-2 1,2-3,2-11,-1 0,0-1,-2 1,0 0,-1 0,0-1,-3-11,1-4,2 20,-2 0,1 0,-2 0,0 0,0 0,0 1,-5-8,6 14,-1-1,0 1,0-1,-1 1,0 0,1 0,-1 0,-1 1,1-1,-1 1,0 1,0-1,0 0,-1 1,-3-2,-15-5</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4-23T01:48:58.132"/>
    </inkml:context>
    <inkml:brush xml:id="br0">
      <inkml:brushProperty name="width" value="0.1" units="cm"/>
      <inkml:brushProperty name="height" value="0.1" units="cm"/>
      <inkml:brushProperty name="color" value="#008C3A"/>
      <inkml:brushProperty name="ignorePressure" value="1"/>
    </inkml:brush>
  </inkml:definitions>
  <inkml:trace contextRef="#ctx0" brushRef="#br0">324 57,'-5'-4,"0"1,0-1,1 1,-1 0,-1 0,1 1,0-1,-1 1,1 1,-1-1,-1 1,-15-4,0 1,-5 1,27 3,-8 0,0-1,0 1,1 0,-1 1,0-1,1 2,-1-1,1 2,-1-2,1 2,0 0,0 0,0 0,-3 3,5-2,-1 0,1 0,1 1,-1-1,1 1,-1 0,1-1,1 2,-1 0,1-1,0 1,0 0,1 0,-1 0,1 0,1 0,-2 4,0 3,1 1,1 0,-1-1,2 2,0-2,1 1,0 0,1-1,1 4,-2-12,1 0,-1 1,1-1,0-1,0 2,1-2,0 1,0-1,0 1,0-1,1 0,0 0,0 0,0-1,0 1,0-1,1 0,-1 0,1 0,0-1,0 0,0 1,0-2,4 1,5 2,1-2,0 1,1-3,-1 1,0-1,0-1,11-1,-22 1,1 0,-1-1,1 0,-2 1,2-2,-1 1,-1 0,1 0,0-1,0 0,-1 0,0 0,0 0,0-1,0 1,0-1,2-3,2-4,-1 0,0 0,-1-1,0 0,3-12,-5 12,0-1,-1 0,0 0,-1 0,0 0,-1 0,-1 0,0-1,-1 2,0-1,-1 0,0 0,-1 1,-2-3,-4-13,3 3</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4-23T01:50:31.721"/>
    </inkml:context>
    <inkml:brush xml:id="br0">
      <inkml:brushProperty name="width" value="0.05" units="cm"/>
      <inkml:brushProperty name="height" value="0.05" units="cm"/>
      <inkml:brushProperty name="ignorePressure" value="1"/>
    </inkml:brush>
  </inkml:definitions>
  <inkml:trace contextRef="#ctx0" brushRef="#br0">1 0,'0'0</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4-23T01:50:34.299"/>
    </inkml:context>
    <inkml:brush xml:id="br0">
      <inkml:brushProperty name="width" value="0.05" units="cm"/>
      <inkml:brushProperty name="height" value="0.05" units="cm"/>
      <inkml:brushProperty name="ignorePressure" value="1"/>
    </inkml:brush>
  </inkml:definitions>
  <inkml:trace contextRef="#ctx0" brushRef="#br0">251 2,'-43'0,"24"-2,1 2,0 1,-1 0,1 1,-2 1,16-1,-1 0,0-1,1 1,0 1,-1 0,2-1,-2 1,1 0,1 1,-1-1,1 0,-1 1,1 0,0 0,1-1,-1 2,1-1,-1 3,-2 2,1 0,1 0,0 0,0 1,0 0,1-1,1 1,-1 6,2-13,0-1,0 0,0 1,0 0,0-1,0 0,1 1,0-1,-1 1,1-1,0 0,0 0,-1 1,2-1,-1 0,0 0,1 1,-1-2,1 1,-1 0,1 0,0 0,0-1,0 1,0-1,0 1,1-1,5 2,1 0,-1-1,0 1,0-2,1 1,0-2,2 1,-1-1,0 2,0-1,0 1,5 2,-9-1,0-1,0 2,0-1,0 1,0 0,0 0,-1 1,-1-1,2 1,-2 0,1 0,-2 1,2-1,-1 1,0 3,-2-6,0 1,-1 0,1 0,-1-1,1 1,-1 1,-1-2,1 2,0-1,-1 0,0 0,0 0,0 0,-1 1,1-2,-1 2,0-1,0-1,0 2,-1-1,1-1,-2 1,2 0,-1-1,-2 3,1-3,-1 1,1-1,-1 0,1 0,-1 0,-1 0,2-1,-2 0,1 0,-1 0,1-1,-1 1,1-1,-1 1,0-1,-4-1,-12 3,0-2,0-1,-6-1,10 1,-15-1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4-23T01:22:46.696"/>
    </inkml:context>
    <inkml:brush xml:id="br0">
      <inkml:brushProperty name="width" value="0.05" units="cm"/>
      <inkml:brushProperty name="height" value="0.05" units="cm"/>
      <inkml:brushProperty name="color" value="#E71224"/>
      <inkml:brushProperty name="ignorePressure" value="1"/>
    </inkml:brush>
  </inkml:definitions>
  <inkml:trace contextRef="#ctx0" brushRef="#br0">3 0,'-1'44,"0"-10,1 0,2 2,-1-32,0-1,0 1,-1 0,2 0,-1-1,1 0,-1 1,1-1,0 1,0-1,0 0,0 0,0 0,1 0,0-1,0 1,0-1,0 1,0-1,0-1,0 2,0-2,3 2,-3-2,0 0,0 0,0 0,0 0,1-1,-1 0,0 0,1 0,-1 0,0 0,0 0,1 0,-1-1,0 0,0 0,0 0,0 0,0 0,0-1,0 1,0-1,-1 0,1 0,-1 0,0 0,1 0,0-2,2-1,-1-1,0 1,0-1,0 0,-1 0,0 0,-1 0,1-1,-2 1,3-6,-1-7,0 0,-1 1,-2-2,0 20,-3 151,3-114</inkml:trace>
</inkml:ink>
</file>

<file path=ppt/ink/inkAction1.xml><?xml version="1.0" encoding="utf-8"?>
<iact:actions xmlns:iact="http://schemas.microsoft.com/office/powerpoint/2014/inkAction" lengthUnit="cm" timeUnit="ms">
  <inkml:definitions xmlns:inkml="http://www.w3.org/2003/InkML">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20-04-23T01:57:26.574"/>
    </inkml:context>
    <inkml:brush xml:id="br0">
      <inkml:brushProperty name="width" value="0.05292" units="cm"/>
      <inkml:brushProperty name="height" value="0.05292" units="cm"/>
      <inkml:brushProperty name="color" value="#00B050"/>
    </inkml:brush>
    <inkml:brush xml:id="br1">
      <inkml:brushProperty name="width" value="0.05292" units="cm"/>
      <inkml:brushProperty name="height" value="0.05292" units="cm"/>
      <inkml:brushProperty name="color" value="#002060"/>
    </inkml:brush>
    <inkml:brush xml:id="br2">
      <inkml:brushProperty name="width" value="0.05292" units="cm"/>
      <inkml:brushProperty name="height" value="0.05292" units="cm"/>
      <inkml:brushProperty name="color" value="#C00000"/>
    </inkml:brush>
  </inkml:definitions>
  <iact:action type="add" startTime="17544">
    <iact:property name="dataType"/>
    <iact:actionData xml:id="d0">
      <inkml:trace xmlns:inkml="http://www.w3.org/2003/InkML" xml:id="stk0" contextRef="#ctx0" brushRef="#br0">12382 5800 0,'0'-24'137,"0"-23"-110,0 0-5,47 23 9,0 24-1,-23 0-8,23 0-6,0 0 5,-23 47 23,-24 24-27,0-24-4,0 24 5,0 0-2,0-24-4,0 0 2,0 0 2,0-23-1,-47-24-7,47 70-1,0-46 7,-24-24-6,24 47 0,-47-47 7,0 0 14,47 47-21,-24-47 1,-23 0 12,23 0 1,24-23-13,0-25 12,-47 25-4,47-24-4,0 23 4,0-23 4,0 0 9,47 47-8,-47-24-13,48 24 12,-25 0 10,24 0-9,-47 47 3,24-47-18,-24 71 0,47-24 7,-47 0 1,47-47-7,-47 48-1,47-48 8,-23 23 7,23-23 2,0 0-3,-47 47-13,24-47 14,23 0 9,-23 0-10</inkml:trace>
    </iact:actionData>
  </iact:action>
  <iact:action type="add" startTime="21256">
    <iact:property name="dataType"/>
    <iact:actionData xml:id="d1">
      <inkml:trace xmlns:inkml="http://www.w3.org/2003/InkML" xml:id="stk1" contextRef="#ctx0" brushRef="#br0">13255 14216 0,'23'-47'209,"24"-23"-190,-23-1-8,23 0 2,-47 47 4,47 24 27,-47-47-27,0 71 112,0-1-123,0 48 0,0 0 2,0-47 0,0 23-2,0-24 3,0 24 0,0 1-3,0-25 1,0 24-1,0-23 3,0 23-1,0 24 5,0-48 3</inkml:trace>
    </iact:actionData>
  </iact:action>
  <iact:action type="add" startTime="22823">
    <iact:property name="dataType"/>
    <iact:actionData xml:id="d2">
      <inkml:trace xmlns:inkml="http://www.w3.org/2003/InkML" xml:id="stk2" contextRef="#ctx0" brushRef="#br0">8113 9030 0,'-23'0'8,"23"-48"-1,0 25 29,23 23 62,24 0-90,1 0-1,-25 0 0,24 71 1,1-71-2,-1 70 2,-24-23 0,24-47 1,1 71-4,-25-71 3,24 47 0,-47 0 0,71-47-1,-71 95 0,71-48 2,-71-24-2,71 25-1,-48-1 2,48 24 8,-24-71-7,0 47-4,-23-47 4,-24 47-1,71-47-3,-71 47 19,47-47-10,-24 0 24,-23 24-23,0-48 60</inkml:trace>
    </iact:actionData>
  </iact:action>
  <iact:action type="add" startTime="23718">
    <iact:property name="dataType"/>
    <iact:actionData xml:id="d3">
      <inkml:trace xmlns:inkml="http://www.w3.org/2003/InkML" xml:id="stk3" contextRef="#ctx0" brushRef="#br0">9080 8747 0,'0'0'1,"-47"23"94,0 48-80,47-48-8,-47 25 0,47-1 1,-47 0-2,47-23 2,-48 23 0,48 0-2,-47-24 1,47 25 1,-71-1 0,71-24-2,-70 24 3,46 1-2,-23-1 2,0 0-2,0-47-1,23 47 2,-47 24 6,71-24 4,-47-47-11,47 47-2,-47-23 12,47 23-4,-24-47-5,24 47 1,-47-47 7,47 24-10</inkml:trace>
    </iact:actionData>
  </iact:action>
  <iact:action type="add" startTime="33015">
    <iact:property name="dataType"/>
    <iact:actionData xml:id="d4">
      <inkml:trace xmlns:inkml="http://www.w3.org/2003/InkML" xml:id="stk4" contextRef="#ctx0" brushRef="#br1">27240 7025 0,'0'-23'120,"-47"23"-104,0 0 7,47-24-8,-48 24-9,1 0 16,0-47 3,23 47-3,-23 0 28,24 0-20,23 47-22,0 24 6,-47-47-6,47 46 9,0 1-4,-48-71-5,48 24 7,0 23 44,24-47-35,0 0-2,23 0-7,0 0 0,0 0 0,24 0 0,-24 0 0,-23 0 30,-24 47-22,0 0-5,0 24-5,0-24 2,-24-23 7,0-24-3,-46 47-8,-1-47 3,47 0 2,-23 0-2,0 0 10,23 0 5</inkml:trace>
    </iact:actionData>
  </iact:action>
  <iact:action type="add" startTime="36564">
    <iact:property name="dataType"/>
    <iact:actionData xml:id="d5">
      <inkml:trace xmlns:inkml="http://www.w3.org/2003/InkML" xml:id="stk5" contextRef="#ctx0" brushRef="#br1">19669 13768 0,'-47'0'99,"0"0"-65,47 24-25,0 47 7,0-24-3,0 0 3,-23 0-1,23 0 74,47-47-72,0 0-4,-24 0 2,25 0 0,-25 0 1,24 0 6,1 0 16,-48-23 14,23 23-44</inkml:trace>
    </iact:actionData>
  </iact:action>
  <iact:action type="add" startTime="37133">
    <iact:property name="dataType"/>
    <iact:actionData xml:id="d6">
      <inkml:trace xmlns:inkml="http://www.w3.org/2003/InkML" xml:id="stk6" contextRef="#ctx0" brushRef="#br1">19858 13933 0,'0'-47'22,"-23"71"114,23 23-123,0 0-4,0 0-1,0-23-2,0 23 1,0-23 1,0 23 0,0 47 6,0-47 2,0 0 20,0 1-12,0-25-2</inkml:trace>
    </iact:actionData>
  </iact:action>
  <iact:action type="add" startTime="38295">
    <iact:property name="dataType"/>
    <iact:actionData xml:id="d7">
      <inkml:trace xmlns:inkml="http://www.w3.org/2003/InkML" xml:id="stk7" contextRef="#ctx0" brushRef="#br1">25448 12448 0,'23'47'37,"1"24"-22,-24-47-8,70 23 1,-70 0 0,71 0-2,-71-23 2,71 46 0,-71-22 0,94 22-2,-47 1 2,1-24 0,-1 24 0,0 0-2,-23-1 2,23-23 0,-47-23 0,70 23-2,-22 24 2,-48-47 0,23-24 0,-23 47-2,0 0 10,47-47-8,-47 23-2,0 25 10,0-25-2</inkml:trace>
    </iact:actionData>
  </iact:action>
  <iact:action type="add" startTime="39273">
    <iact:property name="dataType"/>
    <iact:actionData xml:id="d8">
      <inkml:trace xmlns:inkml="http://www.w3.org/2003/InkML" xml:id="stk8" contextRef="#ctx0" brushRef="#br1">26721 12542 0,'0'-23'12,"-24"23"55,-23 0-52,-23 0 0,22 71-7,1-71-2,0 70 2,23-70 0,-23 71 0,0-24-2,0-23 3,0 23-2,23 0 2,-47 0-4,1 0 3,23-23 0,-24 23 0,47 0-2,-23 0 2,0 1 0,0-25 0,23 24-2,-23 0 2,0-47 0,0 71 0,23-71-2,-23 71 2,-24-47 8,24 23-2,0 0 8,23 24 9,-23-24-15,0-47-2,47 23-6</inkml:trace>
    </iact:actionData>
  </iact:action>
  <iact:action type="add" startTime="58524">
    <iact:property name="dataType"/>
    <iact:actionData xml:id="d9">
      <inkml:trace xmlns:inkml="http://www.w3.org/2003/InkML" xml:id="stk9" contextRef="#ctx0" brushRef="#br0">19151 13886 0,'0'-47'14,"0"24"113,-48 23-89,1 0-16,24 0 9,-24 0-10,-1 0 3,48 47-9,-23-47-8,23 47 1,-47-24 12,47 25-10,-48-48-3,48 47 0,0-24 8,-23-23-8,23 48 0,0-25 8,0 24 0,0 0 2,0-23-3,0 23 2,0-23-2,0 23 15,0 0-6,47-47-15,0 0 14,-23 0 2,23 0-2,-23 0-8,23 0 24,-47-24-30,47-23 28,-47 24-4,0-24 4,0-1-14,0 25 9,0-24 5,-24 47-20,24-24 6,-23 24-4,-24 0 11,-1 0-7,25 0 11,-24 0-6,23 0-4,-23 0 14,47 47-29</inkml:trace>
    </iact:actionData>
  </iact:action>
  <iact:action type="add" startTime="60661">
    <iact:property name="dataType"/>
    <iact:actionData xml:id="d10">
      <inkml:trace xmlns:inkml="http://www.w3.org/2003/InkML" xml:id="stk10" contextRef="#ctx0" brushRef="#br0">13042 12802 0,'0'-47'8,"-47"47"42,71 0 79,-24 47-122,47-47 2,-47 47-1,47 0-2,-47 0 1,94 0 1,-46 1-1,-1-25-1,0 24 2,-23 0 0,23 1 1,0-1-3,0-24 3,-47 24-3,71 1 2,-48-1 7,25-24 7,-1-23-5,-47 71-13,47-71 4,-47 47 0,94-47 0,-47 47 0,24 1 7,-71-1 6,24-47-12,-24 47 34,47-47-27,-47 23 0,0 25 6</inkml:trace>
    </iact:actionData>
  </iact:action>
  <iact:action type="add" startTime="61589">
    <iact:property name="dataType"/>
    <iact:actionData xml:id="d11">
      <inkml:trace xmlns:inkml="http://www.w3.org/2003/InkML" xml:id="stk11" contextRef="#ctx0" brushRef="#br0">12877 13839 0,'0'-47'99,"47"0"-90,-47 23-2,71 24 0,-71-70 0,47 70 0,-47-71 1,71 71 0,-71-47-1,71 0 0,-71-1 2,71 1-2,-71 24-1,47-48 1,-47 0 1,71 0-2,-71 48 3,47 23-1,-47-71-1,0 0 8,70 24-7,-70 24 0,0-24-3,24-1 3,-24 1 1,47-24-2,0 1-1,-47 46 3,71 24-2,-71-71 2,24 71-2,-24-47 21,0 24-3,47 23-19,-47-47 10,71 47-8,-71-48 0,0 72 96,0 70-89,-24-47-8</inkml:trace>
    </iact:actionData>
  </iact:action>
  <iact:action type="add" startTime="72499">
    <iact:property name="dataType"/>
    <iact:actionData xml:id="d12">
      <inkml:trace xmlns:inkml="http://www.w3.org/2003/InkML" xml:id="stk12" contextRef="#ctx0" brushRef="#br1">18372 8864 0,'24'0'173,"23"-47"-148,0 47-13,-23 0 4,-24-23-7,47 23 4,-23 0 10,-24-47-2,47 47 17,-47 23-22,47 1-1,-47 46 0,0 1-1,0-47-6,0 23 0,0-23-2,47 23 2,-47 0 1,0-24 7,0 48-12,0-24 12,0-23 6</inkml:trace>
    </iact:actionData>
  </iact:action>
  <iact:action type="add" startTime="73282">
    <iact:property name="dataType"/>
    <iact:actionData xml:id="d13">
      <inkml:trace xmlns:inkml="http://www.w3.org/2003/InkML" xml:id="stk13" contextRef="#ctx0" brushRef="#br1">18514 9171 0,'0'-47'64,"47"47"-25,0 0-33,-23-47 2,23 47 1,0-24-2,-23 24 0,-24-47 0,47 47 1,-47-47-1,47 47 0,-47-24 32,24 24-33</inkml:trace>
    </iact:actionData>
  </iact:action>
  <iact:action type="add" startTime="77090">
    <iact:property name="dataType"/>
    <iact:actionData xml:id="d14">
      <inkml:trace xmlns:inkml="http://www.w3.org/2003/InkML" xml:id="stk14" contextRef="#ctx0" brushRef="#br1">14080 14169 0,'0'-23'114,"0"-24"-51,-47-1-32,0 48-7,47-23-17,-24 23 22,-23 0 1,23 0 0,-23 0-6,0 0 7,47 47-17,0-23 2,0 23 0,-24-47-10,24 47 16,0-24 16,48-23-16,-1 0 1,-24 0-7,25 0-3,-25 0 11,24-47 22,-47 0-25,0 24 24,0 70 89,0 0-116,0 0-4,0 47-1,0-23 1,0-47-4,0 23-3,0 23 6,0-46 3,0 23-2,-23 0 10,-1-47 12,-23 24-20,23-24-2,-23 0 10,0 0 82</inkml:trace>
    </iact:actionData>
  </iact:action>
  <iact:action type="add" startTime="79535">
    <iact:property name="dataType"/>
    <iact:actionData xml:id="d15">
      <inkml:trace xmlns:inkml="http://www.w3.org/2003/InkML" xml:id="stk15" contextRef="#ctx0" brushRef="#br1">19151 12802 0,'47'0'68,"0"0"-32,0 23-12,24 48-9,-24-24-8,0 0 3,0 1-4,1-1 1,69 47-1,-22-23 2,-1-24-2,-23 0 2,-24-47 0,-47 71 0,24-71-1,-24 23 0,47 25 10,-47-25-3,47-23-7,-47 47 94</inkml:trace>
    </iact:actionData>
  </iact:action>
  <iact:action type="add" startTime="80337">
    <iact:property name="dataType"/>
    <iact:actionData xml:id="d16">
      <inkml:trace xmlns:inkml="http://www.w3.org/2003/InkML" xml:id="stk16" contextRef="#ctx0" brushRef="#br1">19245 13745 0,'-24'0'9,"24"-47"42,48 0-29,-48-1-6,70 1-7,-70 0-3,71 0 1,-47 0 3,-24 23-4,70-47 1,-22 1 0,22-48 2,25 0-3,-25 24 1,1 23 0,-24 0 2,-47 24 4,47-24 5,-47 24-12,0 24 8,24 23 3</inkml:trace>
    </iact:actionData>
  </iact:action>
  <iact:action type="add" startTime="91800">
    <iact:property name="dataType"/>
    <iact:actionData xml:id="d17">
      <inkml:trace xmlns:inkml="http://www.w3.org/2003/InkML" xml:id="stk17" contextRef="#ctx0" brushRef="#br0">22452 5139 0,'0'-47'74</inkml:trace>
    </iact:actionData>
  </iact:action>
  <iact:action type="add" startTime="91892">
    <iact:property name="dataType"/>
    <iact:actionData xml:id="d18">
      <inkml:trace xmlns:inkml="http://www.w3.org/2003/InkML" xml:id="stk18" contextRef="#ctx0" brushRef="#br0">22452 5092 0</inkml:trace>
    </iact:actionData>
  </iact:action>
  <iact:action type="add" startTime="92084">
    <iact:property name="dataType"/>
    <iact:actionData xml:id="d19">
      <inkml:trace xmlns:inkml="http://www.w3.org/2003/InkML" xml:id="stk19" contextRef="#ctx0" brushRef="#br0">22452 5092 0,'0'24'15,"-23"23"7,23-23-8,0 23 2,0-24-2,-24-23-6,24 47 2,-47 1 3,0-48 182</inkml:trace>
    </iact:actionData>
  </iact:action>
  <iact:action type="add" startTime="92983">
    <iact:property name="dataType"/>
    <iact:actionData xml:id="d20">
      <inkml:trace xmlns:inkml="http://www.w3.org/2003/InkML" xml:id="stk20" contextRef="#ctx0" brushRef="#br0">22452 5139 0,'24'0'23,"-24"-23"-5,47 23 4,-23 0-3,23 0 1,0 0-9,-47-47-3</inkml:trace>
    </iact:actionData>
  </iact:action>
  <iact:action type="add" startTime="93241">
    <iact:property name="dataType"/>
    <iact:actionData xml:id="d21">
      <inkml:trace xmlns:inkml="http://www.w3.org/2003/InkML" xml:id="stk21" contextRef="#ctx0" brushRef="#br0">22641 5069 0</inkml:trace>
    </iact:actionData>
  </iact:action>
  <iact:action type="add" startTime="93817">
    <iact:property name="dataType"/>
    <iact:actionData xml:id="d22">
      <inkml:trace xmlns:inkml="http://www.w3.org/2003/InkML" xml:id="stk22" contextRef="#ctx0" brushRef="#br0">22334 5375 0,'0'0'3,"0"-47"106,48 47-85,-25 0-5,24 0 5,-23 0 4,23 0 19,0 0-25,-47 24-14,0 23 21,24-24-7,-24 24 8,0 1 1,0-25-2,0 48 1,-47-71-14,23 0-2,24 23-5,-47-23 4,0 0 14,23 0-7,-23 0 2,23 0 30</inkml:trace>
    </iact:actionData>
  </iact:action>
  <iact:action type="add" startTime="97458">
    <iact:property name="dataType"/>
    <iact:actionData xml:id="d23">
      <inkml:trace xmlns:inkml="http://www.w3.org/2003/InkML" xml:id="stk23" contextRef="#ctx0" brushRef="#br0">19363 8629 0,'0'-24'30,"-24"-23"21,1 47-29,23-47-13,-47 47-2,23 0 7,-23 0 2,0 0-3,23 0 33,-23 23-24,47 25-8,0-25 2,0 24-2,0 0 16,23-47-5,25 0-12,-1 0 4,-47-23 0,47 23-13,-23-47 18,23 47-4,-47-24 25,0 71 115,0 0-144,0 1 3,0 22-3,0-46 1,-24-24-7,24 47-2,0 0 11,-23-47-9,23 24 13,-48-24-13,1 47 5,24-47 3,-25 0-2,25 0 8,-24-24 38</inkml:trace>
    </iact:actionData>
  </iact:action>
  <iact:action type="add" startTime="99131">
    <iact:property name="dataType"/>
    <iact:actionData xml:id="d24">
      <inkml:trace xmlns:inkml="http://www.w3.org/2003/InkML" xml:id="stk24" contextRef="#ctx0" brushRef="#br0">12123 6695 0,'0'0'3,"0"-47"36,23 47-1,24 0-21,0 24-9,-23-24-1,23 47 0,0-47 4,-23 47-8,23 0 4,24 0 0,0 1 2,-24-1-3,-24 0 1,25-47 1,-48 47 1,70-47-3,-70 47 1,24-47 2,-24 24-2,71-24-1,-71 47 2,70-47 0,-70 47 0,48-47-2,-1 24 10,0-24 69</inkml:trace>
    </iact:actionData>
  </iact:action>
  <iact:action type="add" startTime="99740">
    <iact:property name="dataType"/>
    <iact:actionData xml:id="d25">
      <inkml:trace xmlns:inkml="http://www.w3.org/2003/InkML" xml:id="stk25" contextRef="#ctx0" brushRef="#br0">13184 6648 0,'0'0'2,"0"-23"24,0-24 10,-24 47-13,1 0 30,23 47-46,-47-47 0,47 70 0,-48-70 1,48 48 0,-23-1-2,23 0 1,-95 0 3,25 24-4,-1-24 0,0 24 2,0-1 0,1 1 0,-1-24-2,24 0 3,0 1-2,-1-25 2,1-23-4,47 47 3,-23-47 10</inkml:trace>
    </iact:actionData>
  </iact:action>
  <iact:action type="add" startTime="113180">
    <iact:property name="dataType"/>
    <iact:actionData xml:id="d26">
      <inkml:trace xmlns:inkml="http://www.w3.org/2003/InkML" xml:id="stk26" contextRef="#ctx0" brushRef="#br1">21674 4998 0,'47'0'89,"-47"-24"53,47 24-52,-23 0-68,23 0-5,-23 0-4,23 0 3,0 0 96,-47 47-90,0 1-6,0-1-2,0 0-5,0 47 6,0-70-7,0 23-1,0 0 8,0 0-2,-23 0-4,23 24 5,0-47 1,0 23 16,-48-47 43</inkml:trace>
    </iact:actionData>
  </iact:action>
  <iact:action type="add" startTime="114245">
    <iact:property name="dataType"/>
    <iact:actionData xml:id="d27">
      <inkml:trace xmlns:inkml="http://www.w3.org/2003/InkML" xml:id="stk27" contextRef="#ctx0" brushRef="#br1">21745 5375 0,'0'0'1,"23"-47"64,1 47-49,47 0-2,-71-47-7,94 47 2,-47 0 5,0 0 1,-23 0 7</inkml:trace>
    </iact:actionData>
  </iact:action>
  <iact:action type="add" startTime="115452">
    <iact:property name="dataType"/>
    <iact:actionData xml:id="d28">
      <inkml:trace xmlns:inkml="http://www.w3.org/2003/InkML" xml:id="stk28" contextRef="#ctx0" brushRef="#br1">26344 7521 0,'-47'0'15,"47"-48"-8,0 96 76,0-25-77,23 48 3,-23-24-2,47 0 1,-47 48-3,95-1 3,-48 47 0,0-46 0,0-1-1,0-23 1,-47-1 0,71 1-1,-71-24 0,71 0 0,-71 1 1,23-48 0,-23 70-2,0-46 10,0 23-1,48-47-8,-48 24 1,47-24 53</inkml:trace>
    </iact:actionData>
  </iact:action>
  <iact:action type="add" startTime="116103">
    <iact:property name="dataType"/>
    <iact:actionData xml:id="d29">
      <inkml:trace xmlns:inkml="http://www.w3.org/2003/InkML" xml:id="stk29" contextRef="#ctx0" brushRef="#br1">26131 8629 0,'0'-47'46,"48"-1"-23,-1 48-15,-24-47-1,48 47-1,23-70 1,1 70 1,23-95 0,23 48-1,24-24 1,24 24 0,-71 0-1,-24 47-1,1-71 2,-1 71 0,0-94 0,-23 94-2,-47-24 2</inkml:trace>
    </iact:actionData>
  </iact:action>
  <iact:action type="add" startTime="136186">
    <iact:property name="dataType"/>
    <iact:actionData xml:id="d30">
      <inkml:trace xmlns:inkml="http://www.w3.org/2003/InkML" xml:id="stk30" contextRef="#ctx0" brushRef="#br0">27547 7096 0,'47'0'170,"-24"0"-154,48 0-2,-24 0 2,-23 0-2,-24 24 77,0-1-75,0 48-1,0-47-8,0 70 8,0 0 0,0-47-7,-24 1 6,24-1-6,0 23 6,-23-22 2,23 22-2</inkml:trace>
    </iact:actionData>
  </iact:action>
  <iact:action type="add" startTime="137032">
    <iact:property name="dataType"/>
    <iact:actionData xml:id="d31">
      <inkml:trace xmlns:inkml="http://www.w3.org/2003/InkML" xml:id="stk31" contextRef="#ctx0" brushRef="#br0">27523 7450 0,'24'0'114,"23"0"-106,-24 0-2,48 0 1,0 0 1,-24-47 0,24 47-1,-1 0 0,-22 0 1,-1 0 0,0 0 5,-71 0 137</inkml:trace>
    </iact:actionData>
  </iact:action>
  <iact:action type="add" startTime="138307">
    <iact:property name="dataType"/>
    <iact:actionData xml:id="d32">
      <inkml:trace xmlns:inkml="http://www.w3.org/2003/InkML" xml:id="stk32" contextRef="#ctx0" brushRef="#br0">21957 5917 0,'0'-23'8,"24"23"164,70 23-156,-70-23-7,23 24-2,24-24 1,-1 71 0,1-24-3,-24 24 2,24-1 0,-24 1 1,0 0-1,0-48 0,-47 24 1,71 1 1,-71-25-3,47-23 2,-47 47-1,71-47 1,-24 48 8,-23-48 5</inkml:trace>
    </iact:actionData>
  </iact:action>
  <iact:action type="add" startTime="139187">
    <iact:property name="dataType"/>
    <iact:actionData xml:id="d33">
      <inkml:trace xmlns:inkml="http://www.w3.org/2003/InkML" xml:id="stk33" contextRef="#ctx0" brushRef="#br0">23089 5658 0,'0'0'6,"-23"0"84,-1 0-77,-23 24-5,0-24 0,-1 23-2,25-23 2,-24 71 0,0-71 0,23 71-1,-23-71 0,0 94 2,-1-47-2,1 0-1,24-23 2,-24 23 1,-1 0-2,1 0-1,-24 0 2,24-23 0,0 23 0,0 0-2,0 0 2,23-47 0,24 48 0,-71-48-2,71 47 2,-47-47 0,24 47 15,-24-47 23</inkml:trace>
    </iact:actionData>
  </iact:action>
  <iact:action type="add" startTime="162372">
    <iact:property name="dataType"/>
    <iact:actionData xml:id="d34">
      <inkml:trace xmlns:inkml="http://www.w3.org/2003/InkML" xml:id="stk34" contextRef="#ctx0" brushRef="#br1">13019 5705 0,'0'0'3,"0"-23"31,0-25-4,0 72 91,0 0-114,-24 23 1,24 0-1,0-23 0,0 23 1,-47 0-1,47-24-1,0 48 10,0 0-1,-24-71-8,24 47 1,0 0 14,0 0 24,0-23-1</inkml:trace>
    </iact:actionData>
  </iact:action>
  <iact:action type="add" startTime="163059">
    <iact:property name="dataType"/>
    <iact:actionData xml:id="d35">
      <inkml:trace xmlns:inkml="http://www.w3.org/2003/InkML" xml:id="stk35" contextRef="#ctx0" brushRef="#br1">13207 5870 0,'0'0'1,"0"-23"33,-23 23 47,23 47-67,-24-47-6,24 71 1,0-48-3,-47 24 1,47 0 1,0 1 7,0-1 1,0-24-3,0 24 3,0 1 5,24-48-5,-1 23 6,24-23 8,1 0-7,-25 0-6,24 0 4,-23-47 9,-24 0-16,47 23 2,-47-23-2,0 24 2,0-25-2,0 1 2,0 24-2,0-24 2,0 23 6,0-23 8,-23 0 9,-1 47 12,-23 0-28,23 0-8,-23 0 1,0 23 38,47 24-42,0-23 4,-24-24-10</inkml:trace>
    </iact:actionData>
  </iact:action>
  <iact:action type="add" startTime="165946">
    <iact:property name="dataType"/>
    <iact:actionData xml:id="d36">
      <inkml:trace xmlns:inkml="http://www.w3.org/2003/InkML" xml:id="stk36" contextRef="#ctx0" brushRef="#br1">21886 5729 0,'0'0'2,"-47"0"5,71 0 123,23 71-113,24 23-3,-24-47-6,-24 0 0,25 0-2,-1-23 0,0 23 2,24 24 0,-48-24-2,48 24 2,-24-24 0,0-24 0,1 24-2,-25 1 3,-23-25-2,94-23 2,-94 71-4,71-71 3,-71 47 0,24-47 91,-24 24-85,0 23 34,47-47-45</inkml:trace>
    </iact:actionData>
  </iact:action>
  <iact:action type="add" startTime="166925">
    <iact:property name="dataType"/>
    <iact:actionData xml:id="d37">
      <inkml:trace xmlns:inkml="http://www.w3.org/2003/InkML" xml:id="stk37" contextRef="#ctx0" brushRef="#br1">23183 5800 0,'-23'0'98,"-24"0"-84,0 0 2,-1 0 0,1 47-10,0-47 2,0 70 1,0-22-3,-24-48 0,24 47 2,23-47 0,-47 70-2,1-70 2,-1 71 0,0-24 0,24-47-2,-71 95 2,71-48 0,-24-47 0,0 47-1,1-47 0,46 71 2,-23-71-2,0 47-1,0-24 12,23-23 10,24 48-14,-47-48 10,47 47 102</inkml:trace>
    </iact:actionData>
  </iact:action>
  <iact:action type="add" startTime="200034">
    <iact:property name="dataType"/>
    <iact:actionData xml:id="d38">
      <inkml:trace xmlns:inkml="http://www.w3.org/2003/InkML" xml:id="stk38" contextRef="#ctx0" brushRef="#br0">27877 12566 0,'0'-47'13,"0"23"47,0-46-30,0-1-8,0 24-6,0-24 0,0 0-1,0 48 0,-47 23-9,47-48 2,0 1 9,-24 47-12,24-23 3,-71 23 8,71-47-10,-47 47 10,23 0 14,-23 0-16,47 23-5,-47-23-2,0 71 1,-24-24 6,0 24 2,24 0-2,0-1 2,47-23-10,-71-47 1,71 48 1,-23-48-1,23 47 1,-71-47 8,71 23-10,-24-23 1,-23 0 2,47 47-1,-47-47 6,47-23 32,0-1-32,0-23 2,0 0 6,24 0-4,-24 0-4,47 47-7,-47-24 0,23 24 0,-23-47 1,48 47 12,-48-47-4,47 47-8,-24 0 8,25 0 5,-48 23 31,47 25-35,-47-25-3,0 24 1,23 24 1,-23-47-2,47-24-6,-47 47 0,48 0 6,-48-24 1,23-23-7,-23 48 7,71-48-7,-24 47 6,-23-47 2,-24 23-8,47-23-2,0 0 8,-23 0 2,23 0 0,24 0-3,-48 0 2,-23-70 1,0 22-2</inkml:trace>
    </iact:actionData>
  </iact:action>
  <iact:action type="add" startTime="205254">
    <iact:property name="dataType"/>
    <iact:actionData xml:id="d39">
      <inkml:trace xmlns:inkml="http://www.w3.org/2003/InkML" xml:id="stk39" contextRef="#ctx0" brushRef="#br1">7689 10185 0,'0'-24'144,"0"-23"-106,0 23 7,0-23-23,0 24-7,0-48-2,-24 71-5,24-47 0,0 23 6,-23 24-6,23-47 7,-48 47 10,48-23-18,-47 23 16,24 0-3,-24 0-4,23 0-2,-47 0 7,24 0-3,0 47 3,23 0-7,-23 0 2,0 24-2,47-24 2,-47-47-8,47 23 6,-24-23-6,-23 0 6,47 48-6,-24-48 15,24-24 30,-47 24-47,47-24 2,-47-23 8,47 24-1,-47-24-1,47-1 1,0 25 8,0-24 0,23 47-9,-23-47-5,48 47 12,-48-24-13,23 24 7,-23-47 13,47 47-12,-23 0 6,23 0-6,0 0 6,-23 0 1,23 0-6,-47 23-9,24-23-3,-24 24 3,47-24 0,-47 71-2,47-71 2,-47 70 0,0-22 7,0-1 0,24-47-7,-24 47-2,0-24 10,47 25 0,-47-1-2,0-24 0,47 25 2,-23-48 15,23 0-10,0 0 1,0-24-6,0-23 1,-47 23 5,47 24-17,-47-47 11</inkml:trace>
    </iact:actionData>
  </iact:action>
  <iact:action type="add" startTime="212589">
    <iact:property name="dataType"/>
    <iact:actionData xml:id="d40">
      <inkml:trace xmlns:inkml="http://www.w3.org/2003/InkML" xml:id="stk40" contextRef="#ctx0" brushRef="#br2">28938 13132 0,'0'-47'17,"-24"47"-4,-23-47 34,-24 47-34,48 0-5,-24 0 0,0 0 1,23-24-2,-23 24-1,0 0 2,23 0 0,24-47-1,-71 47 0,24 0 0,0 0 1,-24 0-1,0 0 0,24 0 1,0 0 1,24 0-4,-48 23 11,0-23-1,47 0-8,-23 0 1,0 0 0,0 0 7,0 0 38</inkml:trace>
    </iact:actionData>
  </iact:action>
  <iact:action type="add" startTime="213123">
    <iact:property name="dataType"/>
    <iact:actionData xml:id="d41">
      <inkml:trace xmlns:inkml="http://www.w3.org/2003/InkML" xml:id="stk41" contextRef="#ctx0" brushRef="#br2">27924 12873 0,'0'-48'22,"-24"48"8,-46 0-7,22 0-8,48 24-8,-70-24 0,-1 24 9,71 23 30,-47 0-31,47 0-2,0 24 3,0-24-8,23-47-1,-23 47 1,71-47 1,-47 47-3,23-47 8,24 0 8,-24 0-6</inkml:trace>
    </iact:actionData>
  </iact:action>
  <iact:action type="add" startTime="214000">
    <iact:property name="dataType"/>
    <iact:actionData xml:id="d42">
      <inkml:trace xmlns:inkml="http://www.w3.org/2003/InkML" xml:id="stk42" contextRef="#ctx0" brushRef="#br2">29645 8652 0,'-70'-23'7,"23"23"6,23 0-6,-23-47-3,0 47 3,-1-48 1,25 48 0,23-47-2,-71 47 1,71-23 1,-71 23 0,71-47-2,-70 47 1,-1-48 1,0 48 0,-23 0-2,-1-47 2,25 47 0,-1 0 0,0-47-2,48 47 2,-25 0 1,1 0-2,24-24-1,-48 24 10,24 0-8,23 0 6,-23 0 2,23 0 7</inkml:trace>
    </iact:actionData>
  </iact:action>
  <iact:action type="add" startTime="214414">
    <iact:property name="dataType"/>
    <iact:actionData xml:id="d43">
      <inkml:trace xmlns:inkml="http://www.w3.org/2003/InkML" xml:id="stk43" contextRef="#ctx0" brushRef="#br2">28561 8039 0,'0'0'1,"-24"0"49,-47 0-36,1 0 2,22 47-8,1-47-2,0 48 2,23-48 0,-23 47 0,0 0 6,47 0 8,0 0-6,24 0-2,23-47-6,-24 0 0,48 71 0,24-71-2,-1 0 2,0 71 1,-70-71-2,-24 23-1</inkml:trace>
    </iact:actionData>
  </iact:action>
  <iact:action type="add" startTime="215365">
    <iact:property name="dataType"/>
    <iact:actionData xml:id="d44">
      <inkml:trace xmlns:inkml="http://www.w3.org/2003/InkML" xml:id="stk44" contextRef="#ctx0" brushRef="#br2">24032 4786 0,'0'-24'9,"-94"71"103,47 24-105,0 0-1,0-1 2,-1-46 0,1 47 0,24-24 0,23 0-2,-71-23 2,71 23 6,-47-47-6,0 47 14,23-47-6</inkml:trace>
    </iact:actionData>
  </iact:action>
  <iact:action type="add" startTime="215718">
    <iact:property name="dataType"/>
    <iact:actionData xml:id="d45">
      <inkml:trace xmlns:inkml="http://www.w3.org/2003/InkML" xml:id="stk45" contextRef="#ctx0" brushRef="#br2">23443 5163 0,'0'0'1,"0"24"66,0 23-54,0 0-5,0 0 2,0-23-3,0 23 1,0-24-3,0 48 10,23-71 7,48 0-6,24-71-10,-1 24 3,0-24-2,-23 24-1,-47 47 2,-24-47 1</inkml:trace>
    </iact:actionData>
  </iact:action>
  <iact:action type="add" startTime="217049">
    <iact:property name="dataType"/>
    <iact:actionData xml:id="d46">
      <inkml:trace xmlns:inkml="http://www.w3.org/2003/InkML" xml:id="stk46" contextRef="#ctx0" brushRef="#br2">12924 4456 0,'0'0'2,"0"47"80,0 24-77,-47-1 3,0-23 0,47 48 0,-71-25-2,71 1 2,-47 0 0,47-48 0,0 25-2,-47 22 10,23-46 7</inkml:trace>
    </iact:actionData>
  </iact:action>
  <iact:action type="add" startTime="217359">
    <iact:property name="dataType"/>
    <iact:actionData xml:id="d47">
      <inkml:trace xmlns:inkml="http://www.w3.org/2003/InkML" xml:id="stk47" contextRef="#ctx0" brushRef="#br2">12476 5021 0,'0'-47'15,"0"71"44,0 47-45,-47-24-5,47 0-2,0-23-1,0 23 2,0 23 10,24-70 10,-1 0-13,24-70-7,24-1-2,0 0 0,0 24 2,-71 0 0,23 47 0,-23-47-1</inkml:trace>
    </iact:actionData>
  </iact:action>
  <iact:action type="add" startTime="218040">
    <iact:property name="dataType"/>
    <iact:actionData xml:id="d48">
      <inkml:trace xmlns:inkml="http://www.w3.org/2003/InkML" xml:id="stk48" contextRef="#ctx0" brushRef="#br2">9175 7191 0,'0'-48'8,"0"-22"9,0-1-6,0 47 6,0 71 57,0 1-67,0 22 1,-24 1-2,24 0 2,0-24 0,-47 94 9,47-93-11,0-1 2,-47 0 1,47-24-4,-24 48 11,24-24-2,-47-47-6</inkml:trace>
    </iact:actionData>
  </iact:action>
  <iact:action type="add" startTime="218386">
    <iact:property name="dataType"/>
    <iact:actionData xml:id="d49">
      <inkml:trace xmlns:inkml="http://www.w3.org/2003/InkML" xml:id="stk49" contextRef="#ctx0" brushRef="#br2">8915 7662 0,'-47'0'7,"47"-47"7,0 94 33,0 0-38,0-23-1,0 23-2,0-23 1,0 23-3,0 0 5,0 0 7,24 0-3,23-70 18,0-25-23,-24-22-1,25-1 0,-48 24 1,70 47 0,-70-47 0,48 47-3</inkml:trace>
    </iact:actionData>
  </iact:action>
  <iact:action type="add" startTime="219300">
    <iact:property name="dataType"/>
    <iact:actionData xml:id="d50">
      <inkml:trace xmlns:inkml="http://www.w3.org/2003/InkML" xml:id="stk50" contextRef="#ctx0" brushRef="#br2">12476 15254 0,'-23'0'120,"23"-24"-75,23-23-36,-23 0-3,47 0 1,1 0 1,-48-24 1,94 0-2,-47 0 2,0-23-3,0 0 1,-47 23-2,71 0 4,-71 48-2,0-24 9,47 47-10,-47-48 24</inkml:trace>
    </iact:actionData>
  </iact:action>
  <iact:action type="add" startTime="219768">
    <iact:property name="dataType"/>
    <iact:actionData xml:id="d51">
      <inkml:trace xmlns:inkml="http://www.w3.org/2003/InkML" xml:id="stk51" contextRef="#ctx0" brushRef="#br2">12618 14216 0,'0'-23'5,"47"23"48,0 0-46,0 0 0,-23 0 0,23 0 1,-23 0 0,46 0 6,-22 23 4,-48 25-6,0-1-4,0 0 0,-24 47-2,24 0 2,-47-23 0,47 0 0,0-24-3,0 0 4</inkml:trace>
    </iact:actionData>
  </iact:action>
  <iact:action type="add" startTime="220918">
    <iact:property name="dataType"/>
    <iact:actionData xml:id="d52">
      <inkml:trace xmlns:inkml="http://www.w3.org/2003/InkML" xml:id="stk52" contextRef="#ctx0" brushRef="#br2">19269 15490 0,'0'-48'114,"0"1"-100,0 0-6,0 0 0,0 0-2,0-24 2,23-23 1,-23 23-2,71 0 0,-71 48 0,23 23 1,-23-71 0,0 47 28</inkml:trace>
    </iact:actionData>
  </iact:action>
  <iact:action type="add" startTime="221467">
    <iact:property name="dataType"/>
    <iact:actionData xml:id="d53">
      <inkml:trace xmlns:inkml="http://www.w3.org/2003/InkML" xml:id="stk53" contextRef="#ctx0" brushRef="#br2">19080 14924 0,'0'-24'81,"47"-23"-65,24-24-2,-24 24 2,0-24-1,-47 24 1,24 47-8,-24-47-3,47 47 19,0 0-2,-23 0-6,-24 47-10,47-47 2,-47 71 0,0-47-2,47 23 2,-47 0 0,0-24 0,24-23-2,-24 71 3,0-24 7,-24-23-3</inkml:trace>
    </iact:actionData>
  </iact:action>
  <iact:action type="add" startTime="254915">
    <iact:property name="dataType"/>
    <iact:actionData xml:id="d54">
      <inkml:trace xmlns:inkml="http://www.w3.org/2003/InkML" xml:id="stk54" contextRef="#ctx0" brushRef="#br2">6486 13933 0,'0'0'3,"0"-23"22,-24 23 94,24 47-102,-47 24-10,47 0 0,-47-24 1,47 23 0,-24 1-2,24 0 1,-47-24 1,47 0 0,0 0-2,0-23 2,-47 23 0,47 24 6,0-48 11,-47-23-12,47 48 10,0-25 1</inkml:trace>
    </iact:actionData>
  </iact:action>
  <iact:action type="add" startTime="255680">
    <iact:property name="dataType"/>
    <iact:actionData xml:id="d55">
      <inkml:trace xmlns:inkml="http://www.w3.org/2003/InkML" xml:id="stk55" contextRef="#ctx0" brushRef="#br2">6793 14334 0,'0'-47'30,"-48"47"21,48 24-42,0 23 12,-23-47-12,23 71-3,0-1 10,-47-46 6,47 47-19,0-24 3,0-24 2,0 25-3,0-25 3,23 24 0,24 24 5,-47-24 3,24-47-8,23 24 6,24-24 2,-24 0-2,24 0 1,0 0 0,-24-47 0,-24-1 0,-23 1 1,48 47-10,-48-47 1,0-24 10,47 1-3,-47 22 2,0-22-3,0 23 3,0 23-2,-24 24-6,24-71 0,-47 24 6,23 0 8,-23 47 2,0 0-2,23 0-8,-23 0 2,24 0-2</inkml:trace>
    </iact:actionData>
  </iact:action>
  <iact:action type="add" startTime="256654">
    <iact:property name="dataType"/>
    <iact:actionData xml:id="d56">
      <inkml:trace xmlns:inkml="http://www.w3.org/2003/InkML" xml:id="stk56" contextRef="#ctx0" brushRef="#br2">6109 13462 0,'0'0'5,"23"0"101,1 0-97,23 0-1,24 0-1,-1 0-2,25 24 4,46-24-1,-70 0-1,0 23-1,0-23 3,-48 0-2,24 0 2,0 0-4,-23 0 4,23 0-1,-23 0 0,47 0-2,-1 0 2,-46 0-1,47 0 2,-1 0-4,-46 0 3,47 0 9,-24 0 4,-23 0 10,23 0-16,-47 47 1,23-47-9,-23 71 63,0-47-62,0 23 0,0 0-1,0-24-3,0 48 3,0-24 0,0 24 1,-23 0-1,23-24 1,0-23-1,-24 23 2,24-24-4,0 48 3,0 23 0,-47-23 0,47-24-2,0 47 2,-47 1 0,47-1 0,0-23-2,0-24 2,0 0 0,0-23 0,0 23-2,-47-47 3,47 71-2,0-24 7,0 23 2,0 1-1,0-24 0,0 1 0,0-1 8,23-47-16,-23 23 17,-23-23 58,-25-23-69,25 23 4,-24-24-3,0 24 2,23 0-2,24-47-6,-47 47 0,23 0 0,-23 0-3,0-47 4,23 47-2,-23 0 2,23 0-3,-23-47 1,0 47 1,24 0 0,-25 0-2,1 0 2,24 0 0,-25 0 0,25 0-1,-24-24 0,-24 24 9,0 0-1,24 0 0,47-47-9,-71 47 3,24 0-2,24 0 2,-48 0 4,47 0 9,-23 0 8,0 0-14,23 0 6,-23 0 0,0 23 3,23-23 4,24 24-14,-47-24-8,47-47 174,24 47-173,-24-47-1,0-24 8,47 24-7,-47 0-1,0 23 2,0-23-3,0 23 2,0-23-3,24 0 3,-24 0 0,0 0 0,0 0-2,0 23 2,0-23 0,0 23 0,0-23-1,0 0 0,0 23 3,0-46 2,0 46 4,0-23 0,47 47-10,-47-47 2,0 23 7,0-23 0,0 0 1,0-24-1,47 71-7,-47-47-2,0 0 10,0 0-3,23 0 4,-23 23-3,0-23 1,48 47-6,-48-47-4,0 23 11,0-23-1,0 23 8,0-23 98,-24 47-61</inkml:trace>
    </iact:actionData>
  </iact:action>
  <iact:action type="add" startTime="287809">
    <iact:property name="dataType"/>
    <iact:actionData xml:id="d57">
      <inkml:trace xmlns:inkml="http://www.w3.org/2003/InkML" xml:id="stk57" contextRef="#ctx0" brushRef="#br2">6651 16716 0,'47'-24'112,"0"-23"-96,-47 23-6,71-23-3,-47 0 1,-24 0-1,70 0 0,-70 23 2,0-23-3,48 47 0,-48-47 2,-24 141 74,24-47-73,0-23-1,-47 23-1,47 0-2,0-23 3,-47 23-1,47 0 0,-47-23 2,47 23-2,0 0 2,-24-47-4,24 47 3,0 0 8,-47 0 8</inkml:trace>
    </iact:actionData>
  </iact:action>
  <iact:action type="add" startTime="288387">
    <iact:property name="dataType"/>
    <iact:actionData xml:id="d58">
      <inkml:trace xmlns:inkml="http://www.w3.org/2003/InkML" xml:id="stk58" contextRef="#ctx0" brushRef="#br2">7099 16763 0,'0'-47'15,"47"47"31,1 0-31,-1 0 0,47 0 0,-47 0-8,-23 0 0,23-48 2,0 48 4</inkml:trace>
    </iact:actionData>
  </iact:action>
  <iact:action type="add" startTime="288846">
    <iact:property name="dataType"/>
    <iact:actionData xml:id="d59">
      <inkml:trace xmlns:inkml="http://www.w3.org/2003/InkML" xml:id="stk59" contextRef="#ctx0" brushRef="#br2">7736 16550 0,'0'-23'6,"47"23"77,-23 0-69,46-47 3,1 47-4,-47 0 3,-24 47 14,0 24-16,-24-71-5,-23 94-2,0-70 1,0 23-2,0 0 2,-1 0 2,25 0 3,23-23 9,-47-24-16,47 47 41,23-47-41,48 0 11,-24 0-8,0 0-1,-23 0-3,23 0 1,0 0 9,0 0 1,1 0-2</inkml:trace>
    </iact:actionData>
  </iact:action>
  <iact:action type="add" startTime="289452">
    <iact:property name="dataType"/>
    <iact:actionData xml:id="d60">
      <inkml:trace xmlns:inkml="http://www.w3.org/2003/InkML" xml:id="stk60" contextRef="#ctx0" brushRef="#br2">8255 16763 0,'47'0'16,"-23"0"-2,23 0 2,-24 0-3,48 0 3,-24-24-2,0 24 2,-23 0-7,47 0 4,-48 0 3</inkml:trace>
    </iact:actionData>
  </iact:action>
  <iact:action type="add" startTime="289898">
    <iact:property name="dataType"/>
    <iact:actionData xml:id="d61">
      <inkml:trace xmlns:inkml="http://www.w3.org/2003/InkML" xml:id="stk61" contextRef="#ctx0" brushRef="#br2">9316 16527 0,'-71'0'71,"1"0"-55,46 0-6,-47 0 4,0 0-2,71-24 5,-23 24 19,-24 0-5,23 0-17,24 47-7,-47-47 2,47 71-3,-47-71 1,47 47 1,0 1 7,0-1 16,23-47 5,25 0-28,-25 0 0,24 0 1,0 0 4,1 23 1,-1-23 11,-47 47-9,23-47-11,-23 48 4,0-25 4,0 24 3,0-23 6,-23-24-7,-72 47 2,48-47-11,24 0 1,-24 0 0,-24 0 9,47 0-1</inkml:trace>
    </iact:actionData>
  </iact:action>
  <iact:action type="add" startTime="290826">
    <iact:property name="dataType"/>
    <iact:actionData xml:id="d62">
      <inkml:trace xmlns:inkml="http://www.w3.org/2003/InkML" xml:id="stk62" contextRef="#ctx0" brushRef="#br2">9670 16904 0,'0'-47'73,"23"47"-64,1 0 5,47 0 1,-48 0-7,24 0-1,1-47 0,-25 47 1,48 0 6,-24 0 20</inkml:trace>
    </iact:actionData>
  </iact:action>
  <iact:action type="add" startTime="291306">
    <iact:property name="dataType"/>
    <iact:actionData xml:id="d63">
      <inkml:trace xmlns:inkml="http://www.w3.org/2003/InkML" xml:id="stk63" contextRef="#ctx0" brushRef="#br2">10354 16692 0,'-24'0'13,"24"-47"-3,-47 47 47,47 23-5,0 25-29,24-48-15,-24 23 0,47-23 0,-47 47 6,23-47-6,-23 24 14,48-24-14,-48 71 6,23-71-6,-23 47 0,0-24 6,47-23-6,-47 47 8,0 1 14,-47-48-8,47 23-14,-47-23-2,0 0 2,0 0 0,47 47 1,-48-47-4,1 0 3,24 0 0,-24 0 0,-1 0 6,25 0 10,23-23 6,0-1-8,23-23-7,1 47 1,-24-47-11,71 47 3,-71-24 0,47 24 0,24-70 6,-24 70 8,-47-48-19,47 48 3,-47-23 3,24 23 3,-24-47-4,47 47 7,-47-47-9,23 47 2,-23-24 9,47 24-4,-47-47-4,0 23 12,48-23 3,-48 0 14,0 23-10,-24 24-6,24-47-5,-24 47-3,-23 0 10,-23 0-1,46 0-2,24 24-6,-47-24 0,47 23-8,-47 24 8,47 1 0,-24-48-7,24 23 6,-47-23 2,47 47 7</inkml:trace>
    </iact:actionData>
  </iact:action>
</iact:actions>
</file>

<file path=ppt/ink/inkAction2.xml><?xml version="1.0" encoding="utf-8"?>
<iact:actions xmlns:iact="http://schemas.microsoft.com/office/powerpoint/2014/inkAction" lengthUnit="cm" timeUnit="ms">
  <inkml:definitions xmlns:inkml="http://www.w3.org/2003/InkML">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20-04-23T02:57:21.566"/>
    </inkml:context>
    <inkml:brush xml:id="br0">
      <inkml:brushProperty name="width" value="0.05292" units="cm"/>
      <inkml:brushProperty name="height" value="0.05292" units="cm"/>
      <inkml:brushProperty name="color" value="#FF0000"/>
    </inkml:brush>
    <inkml:brush xml:id="br1">
      <inkml:brushProperty name="width" value="0.05292" units="cm"/>
      <inkml:brushProperty name="height" value="0.05292" units="cm"/>
      <inkml:brushProperty name="color" value="#0070C0"/>
    </inkml:brush>
  </inkml:definitions>
  <iact:action type="add" startTime="17484">
    <iact:property name="dataType"/>
    <iact:actionData xml:id="d0">
      <inkml:trace xmlns:inkml="http://www.w3.org/2003/InkML" xml:id="stk0" contextRef="#ctx0" brushRef="#br0">12005 11222 0,'0'-23'48,"0"-1"37,-24 0-83,-23 1 39,-24 23-39,24-24 24,23 24-24,-46 0 25,-1 47-25,24-47 32,23 24-33,24 0 9,-23-24-8,-1 23 31,-23 1-31,23-1 27,1 1-27,-1-1 30,24 1-30,0 23 23,0 0-23,0-23 1,0-1 22,0 25-23,47 46 28,-47-70-28,24 23 27,-1-47-28,1 23 29,0 24-28,-1-23 30,48 23-30,-24 24 29,0 0-29,-23-48 0,-1 1 20,25 46-19,-48-46 28,0 0 0,0-1-30,0 1 29,0-1-28,0 1 26,0 23-27,-24 24 29,0-71-29,24 23 1,-47 1 28,-24 0-28,48-24 30,-48 47-30,48-47 28,-1 0-28,0 0 39,-23 0-38,0 0 25,-24 0-26,24-24 28,24 24-29,-1 0 44,24-23 32</inkml:trace>
    </iact:actionData>
  </iact:action>
  <iact:action type="add" startTime="20265">
    <iact:property name="dataType"/>
    <iact:actionData xml:id="d1">
      <inkml:trace xmlns:inkml="http://www.w3.org/2003/InkML" xml:id="stk1" contextRef="#ctx0" brushRef="#br0">21651 15089 0,'47'23'66,"-24"72"-65,-23-72 1,24 95 25,-1-94-25,1 23 11,0 0-10,-24-23-1,47 70 30,-47-23-30,0-24 21,23 23-21,1 48 26,0-47-27,-1 23 33,1-23-33,-24-24 2,0-23 21,23-24-22,-70-24 94</inkml:trace>
    </iact:actionData>
  </iact:action>
  <iact:action type="add" startTime="21112">
    <iact:property name="dataType"/>
    <iact:actionData xml:id="d2">
      <inkml:trace xmlns:inkml="http://www.w3.org/2003/InkML" xml:id="stk2" contextRef="#ctx0" brushRef="#br0">21320 15348 0,'48'-47'108,"-25"23"-106,1 24 29,-1-47-29,24 47 26,24-47-26,-47 23 24,-1 24-24,-23-23 32,48 23-32,-48-24-1,23 24 28,1 0-27,-1 0 1,1 0 24,23-23-25,-23 23 0,46-24 36,-22 24-36,-1 0 27,-24 0-27,24 0 31,1-23-5,-25 23 5</inkml:trace>
    </iact:actionData>
  </iact:action>
  <iact:action type="add" startTime="31752">
    <iact:property name="dataType"/>
    <iact:actionData xml:id="d3">
      <inkml:trace xmlns:inkml="http://www.w3.org/2003/InkML" xml:id="stk3" contextRef="#ctx0" brushRef="#br1">20235 7921 0,'-23'0'141,"-1"0"-140,1 0 1,-48 71 40,24-47-40,-48 23 28,72-47-28,-1 0 28,1 0 19,-1 0-48,-23 0 30,23 0-29,1 0 0,-1 0 36,1 0 9,23 71-45,0-24 26,0 23-26,0-22 27,0-25-27,0 1-2,0-1 32,23-23 122,1-23-153,23-24 31,24-1-31,-1 25 31,-46-1-31,23 1 29,24 23-28,-47 0 25,46 0-24,-46 0 32,-1 0-34,-23 23 23,24-23-22,0 47 3,-24-23 20,47 23-23,-47 0 15,0 24-14,0-47 24,0 70-25,0-70 23,0-1-24,0 1 32,-24 23-31,1-47 29,-1 23 2,-23 1-31,0-24 0,23 0 27,-23 0-27,0 0 21,23 0-20,-23 0 28,23 0 45,1 0-74,-1 0 0,1 0 125</inkml:trace>
    </iact:actionData>
  </iact:action>
  <iact:action type="add" startTime="34657">
    <iact:property name="dataType"/>
    <iact:actionData xml:id="d4">
      <inkml:trace xmlns:inkml="http://www.w3.org/2003/InkML" xml:id="stk4" contextRef="#ctx0" brushRef="#br1">19787 15796 0,'0'-24'62,"24"1"-61,23-1 31,0 1-30,-23 23 25,-1 0-25,25 23-2,-25 1 32,48 47-30,-24-24 28,0 0-29,0 24 26,24-1-24,-47 1 28,47 23-28,-24-23 23,-24 23-23,-23-23 27,0 0-28,-23 0 30,-24-24-31,47-24 3,-24-23 19,-47 71-21,48-47 24,-48-1-23,0-23 31,24-23-32,0-1-1,47 1 29,-47 23-28,47-24-1,-48 0 21,1-23-20,24 47 29,-1-23-29,1-1 0,-1 24 23,0-71-23,24 24 31,0 0-32,0 23 26,24 1-25,23-24 30,24 47-30,-24 0 40,24 0-40,-24 0 28,0 47-27,24 24 28,23 23-28,-47-71 0,-23 25 19,70 46-20,-23-23 28,0 23-28,-24-70 26,-47-1-26,0 1-1,0-1 32,47-23-32,-23 47 29,46 24-28,-46-24 9,23-23-9,0 23 44,-117-118 46</inkml:trace>
    </iact:actionData>
  </iact:action>
  <iact:action type="add" startTime="36783">
    <iact:property name="dataType"/>
    <iact:actionData xml:id="d5">
      <inkml:trace xmlns:inkml="http://www.w3.org/2003/InkML" xml:id="stk5" contextRef="#ctx0" brushRef="#br1">12500 11387 0,'0'24'112,"71"70"-110,-1-47 24,25 95-23,-48-95-1,24 71 25,23-24-24,-47-47 25,24 47-26,-24-46 0,47 22 24,-46-22-25,-25-1 1,72 0 26,-48 0-26,-24 0 0,24 0 25,48 24-24,-48-24-2,0 47 30,0-70-29,-23 23 27,23 0-27,-23-23 26,46 70-25,-46-70 23,-24-1-25,24-23 28,-24-47 81,0 0-109,-24-24 18</inkml:trace>
    </iact:actionData>
  </iact:action>
  <iact:action type="add" startTime="37828">
    <iact:property name="dataType"/>
    <iact:actionData xml:id="d6">
      <inkml:trace xmlns:inkml="http://www.w3.org/2003/InkML" xml:id="stk6" contextRef="#ctx0" brushRef="#br1">13750 11199 0,'-71'70'126,"-23"1"-124,47-24 2,23 24 21,-141 118-23,94-142 1,0 47 25,-23-23-26,71-24 28,-72 71-28,48-71 24,0 24-24,0-24 0,-1 47 29,1-23-29,47 0 29,-47-1-30,47-46 23,-23-1-21,23 1 0,-48 47 56,-22-1-57,46 1 25,-70 24-26,-24 46 29,71-94-28,23-23-1,0-1 28,24 1 130</inkml:trace>
    </iact:actionData>
  </iact:action>
  <iact:action type="add" startTime="39313">
    <iact:property name="dataType"/>
    <iact:actionData xml:id="d7">
      <inkml:trace xmlns:inkml="http://www.w3.org/2003/InkML" xml:id="stk7" contextRef="#ctx0" brushRef="#br1">13066 10751 0,'0'0'1,"-24"0"1,24-24 25,-23 0 7,-1 24-18,-23 0 61,23 0-75,-23 0 26,24 0 35,-25 24-61,25-24 44,23 24-44,0-1 44,-24 1-2,24-1-41,0 1-1,0 23 41,-23-23-41,23-1 121,23 24-121,1-23-1,-1 0 29,-23-1-28,48 1 26,-25-1-26,1-23-1,-1 0 40,1 0-39,0 0 30,-1 0 77,1 0-107,-1 0 30,-23-23-31,0-1 30,0 1 1,0-1-29,0 0 22,0-23-22,24 47 0,-24-23 22,24-1-23,-24 1 25,0-1 7,0 0 45,23 1-77,-23-1-1,0 1 91,0-1-90,-23 0 43,-1 24-16,-23 0 156,23 0-168</inkml:trace>
    </iact:actionData>
  </iact:action>
  <iact:action type="add" startTime="49299">
    <iact:property name="dataType"/>
    <iact:actionData xml:id="d8">
      <inkml:trace xmlns:inkml="http://www.w3.org/2003/InkML" xml:id="stk8" contextRef="#ctx0" brushRef="#br1">19481 13745 0,'23'0'109,"25"47"-107,-1 0 0,0-23 26,24 70-26,-24-47 1,0-23 22,47 70-24,-23-47 1,0 0 25,94 48-25,-71-25 28,1 25-29,-48-48 2,0 24 29,71 47-30,-95-71 27,48 47-27,-24-23 27,-23-1-27,-24-46 23,47 23-24,-23 0 3,23 0 23,0 1-25,0-1-1,-47-24 28,47-23-28,-23 48 26,-24-25-25</inkml:trace>
    </iact:actionData>
  </iact:action>
  <iact:action type="add" startTime="50425">
    <iact:property name="dataType"/>
    <iact:actionData xml:id="d9">
      <inkml:trace xmlns:inkml="http://www.w3.org/2003/InkML" xml:id="stk9" contextRef="#ctx0" brushRef="#br1">21155 13651 0,'-71'47'76,"-23"0"-74,23 24 27,-23-1-28,70-23 1,-23-23 24,-47 47-23,-24 23 33,47-23-35,-23 0 31,47-24-30,0-24 4,-1 1 9,48 23-14,-23-23 3,-24-24 23,0 70-25,-1-23 0,25-23 27,-24 0-28,23-1 1,-47 1 27,1 23-28,22-23 26,-22 23-25,22-47 12,25 0-13,-48 70 32,48-70-31,-1 24 26,0 0-26,1-24-1,-1 23 25,-23 1-23,0-1-1,0 24 27,-71 24-27,94-47 25,-70 46-26,47-46 1,23 23 25,-23 0-25,23-47 31,24 24 32,-47 0-64,47-1 28</inkml:trace>
    </iact:actionData>
  </iact:action>
  <iact:action type="add" startTime="59770">
    <iact:property name="dataType"/>
    <iact:actionData xml:id="d10">
      <inkml:trace xmlns:inkml="http://www.w3.org/2003/InkML" xml:id="stk10" contextRef="#ctx0" brushRef="#br1">19575 8794 0,'24'0'90,"-24"47"-88,23-47 26,1 23-26,-1 1 0,1 0 29,118 141-29,-72-71 25,25 0-25,-48-47 33,71 71-33,-71-71-2,0 1 29,0 22-27,-47-46 0,24 0 19,23 46-18,-23-23 27,46 48-29,-46-72 28,70 119-27,-47-72 28,1-46-29,-25 23 29,24-23-28,0 23 30,1 0-31,-25-23 41</inkml:trace>
    </iact:actionData>
  </iact:action>
  <iact:action type="add" startTime="60890">
    <iact:property name="dataType"/>
    <iact:actionData xml:id="d11">
      <inkml:trace xmlns:inkml="http://www.w3.org/2003/InkML" xml:id="stk11" contextRef="#ctx0" brushRef="#br1">20943 8888 0,'0'-24'35,"0"48"28,-142 118-61,95-95 27,-23 0-27,22 0-2,1 0 35,-71 71-34,71-71 1,-24 24 36,1-24-35,46 0-3,-23-23 24,-47 70-21,94-47-1,-48-23 24,-46 70-24,23 0 29,-23-23-29,47-47 0,0 23 28,23-24-28,-47 1 45,24 0-46,24-1 1,-1 1 28,-47-1-28,0 48 38,24-47-38,24-1 25,-1 1 82</inkml:trace>
    </iact:actionData>
  </iact:action>
</iact:action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72A031-2542-4936-A925-A6DAA4831683}" type="datetimeFigureOut">
              <a:rPr lang="ru-RU" smtClean="0"/>
              <a:t>27.04.2021</a:t>
            </a:fld>
            <a:endParaRPr lang="ru-RU"/>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957332-E277-4556-8E7E-13EF902AFD26}" type="slidenum">
              <a:rPr lang="ru-RU" smtClean="0"/>
              <a:t>‹#›</a:t>
            </a:fld>
            <a:endParaRPr lang="ru-RU"/>
          </a:p>
        </p:txBody>
      </p:sp>
    </p:spTree>
    <p:extLst>
      <p:ext uri="{BB962C8B-B14F-4D97-AF65-F5344CB8AC3E}">
        <p14:creationId xmlns:p14="http://schemas.microsoft.com/office/powerpoint/2010/main" val="40819154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sz="1200" kern="1200" dirty="0">
                <a:solidFill>
                  <a:schemeClr val="tx1"/>
                </a:solidFill>
                <a:effectLst/>
                <a:latin typeface="+mn-lt"/>
                <a:ea typeface="+mn-ea"/>
                <a:cs typeface="+mn-cs"/>
              </a:rPr>
              <a:t>שלום לכולם,</a:t>
            </a:r>
            <a:endParaRPr lang="en-US" sz="1200" kern="1200" dirty="0">
              <a:solidFill>
                <a:schemeClr val="tx1"/>
              </a:solidFill>
              <a:effectLst/>
              <a:latin typeface="+mn-lt"/>
              <a:ea typeface="+mn-ea"/>
              <a:cs typeface="+mn-cs"/>
            </a:endParaRPr>
          </a:p>
          <a:p>
            <a:pPr algn="r" rtl="1"/>
            <a:r>
              <a:rPr lang="he-IL" sz="1200" kern="1200" dirty="0">
                <a:solidFill>
                  <a:schemeClr val="tx1"/>
                </a:solidFill>
                <a:effectLst/>
                <a:latin typeface="+mn-lt"/>
                <a:ea typeface="+mn-ea"/>
                <a:cs typeface="+mn-cs"/>
              </a:rPr>
              <a:t>בתרגול היום נדבר על כמה אלגוריתמים עבור מסלולים קצרים ביותר. חלק אתם מכירים וחלק יהיו לכם חדשים.</a:t>
            </a:r>
            <a:endParaRPr lang="en-US" sz="1200" kern="1200" dirty="0">
              <a:solidFill>
                <a:schemeClr val="tx1"/>
              </a:solidFill>
              <a:effectLst/>
              <a:latin typeface="+mn-lt"/>
              <a:ea typeface="+mn-ea"/>
              <a:cs typeface="+mn-cs"/>
            </a:endParaRPr>
          </a:p>
          <a:p>
            <a:pPr algn="r" rtl="1"/>
            <a:r>
              <a:rPr lang="he-IL" sz="1200" kern="1200" dirty="0">
                <a:solidFill>
                  <a:schemeClr val="tx1"/>
                </a:solidFill>
                <a:effectLst/>
                <a:latin typeface="+mn-lt"/>
                <a:ea typeface="+mn-ea"/>
                <a:cs typeface="+mn-cs"/>
              </a:rPr>
              <a:t>בתרגול היום אנחנו ננסה לשפר אלגוריתמים שהכרנו ואפילו להוכיח אותם. כמובן שהכל מלווה בדוגמאות. אז שיהיה לנו בהצלחה ובואו נתחיל.</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F957332-E277-4556-8E7E-13EF902AFD26}" type="slidenum">
              <a:rPr lang="ru-RU" smtClean="0"/>
              <a:t>2</a:t>
            </a:fld>
            <a:endParaRPr lang="ru-RU"/>
          </a:p>
        </p:txBody>
      </p:sp>
    </p:spTree>
    <p:extLst>
      <p:ext uri="{BB962C8B-B14F-4D97-AF65-F5344CB8AC3E}">
        <p14:creationId xmlns:p14="http://schemas.microsoft.com/office/powerpoint/2010/main" val="41479770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מציין מיקום של הערות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dirty="0"/>
                  <a:t>עכשיו מה שאנחנו יודעים זה שהמרחק בין </a:t>
                </a:r>
                <a:r>
                  <a:rPr lang="en-US" dirty="0"/>
                  <a:t>s</a:t>
                </a:r>
                <a:r>
                  <a:rPr lang="he-IL" dirty="0"/>
                  <a:t> ל </a:t>
                </a:r>
                <a:r>
                  <a:rPr lang="en-US" dirty="0"/>
                  <a:t>t</a:t>
                </a:r>
                <a:r>
                  <a:rPr lang="he-IL" dirty="0"/>
                  <a:t> שווה ל -</a:t>
                </a:r>
                <a14:m>
                  <m:oMath xmlns:m="http://schemas.openxmlformats.org/officeDocument/2006/math">
                    <m:r>
                      <a:rPr lang="en-US" sz="1200" i="1" smtClean="0">
                        <a:latin typeface="Cambria Math" panose="02040503050406030204" pitchFamily="18" charset="0"/>
                      </a:rPr>
                      <m:t>𝑑𝑖𝑠𝑡</m:t>
                    </m:r>
                    <m:d>
                      <m:dPr>
                        <m:begChr m:val="["/>
                        <m:endChr m:val="]"/>
                        <m:ctrlPr>
                          <a:rPr lang="en-US" sz="1200" i="1">
                            <a:latin typeface="Cambria Math" panose="02040503050406030204" pitchFamily="18" charset="0"/>
                          </a:rPr>
                        </m:ctrlPr>
                      </m:dPr>
                      <m:e>
                        <m:r>
                          <a:rPr lang="en-US" sz="1200" i="1">
                            <a:latin typeface="Cambria Math" panose="02040503050406030204" pitchFamily="18" charset="0"/>
                          </a:rPr>
                          <m:t>𝑢</m:t>
                        </m:r>
                      </m:e>
                    </m:d>
                    <m:r>
                      <a:rPr lang="en-US" sz="1200" i="1">
                        <a:latin typeface="Cambria Math" panose="02040503050406030204" pitchFamily="18" charset="0"/>
                      </a:rPr>
                      <m:t>+</m:t>
                    </m:r>
                    <m:r>
                      <a:rPr lang="en-US" sz="1200" i="1">
                        <a:latin typeface="Cambria Math" panose="02040503050406030204" pitchFamily="18" charset="0"/>
                      </a:rPr>
                      <m:t>𝐿</m:t>
                    </m:r>
                    <m:d>
                      <m:dPr>
                        <m:ctrlPr>
                          <a:rPr lang="en-US" sz="1200" i="1">
                            <a:latin typeface="Cambria Math" panose="02040503050406030204" pitchFamily="18" charset="0"/>
                          </a:rPr>
                        </m:ctrlPr>
                      </m:dPr>
                      <m:e>
                        <m:r>
                          <a:rPr lang="en-US" sz="1200" i="1">
                            <a:latin typeface="Cambria Math" panose="02040503050406030204" pitchFamily="18" charset="0"/>
                          </a:rPr>
                          <m:t>𝑢</m:t>
                        </m:r>
                        <m:r>
                          <a:rPr lang="en-US" sz="1200" i="1">
                            <a:latin typeface="Cambria Math" panose="02040503050406030204" pitchFamily="18" charset="0"/>
                          </a:rPr>
                          <m:t>,</m:t>
                        </m:r>
                        <m:r>
                          <a:rPr lang="en-US" sz="1200" i="1">
                            <a:latin typeface="Cambria Math" panose="02040503050406030204" pitchFamily="18" charset="0"/>
                          </a:rPr>
                          <m:t>𝑤</m:t>
                        </m:r>
                      </m:e>
                    </m:d>
                    <m:r>
                      <a:rPr lang="en-US" sz="1200" i="1">
                        <a:latin typeface="Cambria Math" panose="02040503050406030204" pitchFamily="18" charset="0"/>
                      </a:rPr>
                      <m:t>+</m:t>
                    </m:r>
                    <m:r>
                      <a:rPr lang="en-US" sz="1200" i="1">
                        <a:latin typeface="Cambria Math" panose="02040503050406030204" pitchFamily="18" charset="0"/>
                      </a:rPr>
                      <m:t>𝑑𝑖𝑠</m:t>
                    </m:r>
                    <m:sSup>
                      <m:sSupPr>
                        <m:ctrlPr>
                          <a:rPr lang="en-US" sz="1200" i="1">
                            <a:latin typeface="Cambria Math" panose="02040503050406030204" pitchFamily="18" charset="0"/>
                          </a:rPr>
                        </m:ctrlPr>
                      </m:sSupPr>
                      <m:e>
                        <m:r>
                          <a:rPr lang="en-US" sz="1200" i="1">
                            <a:latin typeface="Cambria Math" panose="02040503050406030204" pitchFamily="18" charset="0"/>
                          </a:rPr>
                          <m:t>𝑡</m:t>
                        </m:r>
                      </m:e>
                      <m:sup>
                        <m:r>
                          <a:rPr lang="en-US" sz="1200" i="1">
                            <a:latin typeface="Cambria Math" panose="02040503050406030204" pitchFamily="18" charset="0"/>
                          </a:rPr>
                          <m:t>𝑅</m:t>
                        </m:r>
                      </m:sup>
                    </m:sSup>
                    <m:r>
                      <a:rPr lang="en-US" sz="1200" i="1">
                        <a:latin typeface="Cambria Math" panose="02040503050406030204" pitchFamily="18" charset="0"/>
                      </a:rPr>
                      <m:t>[</m:t>
                    </m:r>
                    <m:r>
                      <a:rPr lang="en-US" sz="1200" i="1">
                        <a:latin typeface="Cambria Math" panose="02040503050406030204" pitchFamily="18" charset="0"/>
                      </a:rPr>
                      <m:t>𝑤</m:t>
                    </m:r>
                    <m:r>
                      <a:rPr lang="en-US" sz="1200" i="1">
                        <a:latin typeface="Cambria Math" panose="02040503050406030204" pitchFamily="18" charset="0"/>
                      </a:rPr>
                      <m:t>]</m:t>
                    </m:r>
                  </m:oMath>
                </a14:m>
                <a:endParaRPr lang="he-IL" sz="1200" dirty="0"/>
              </a:p>
              <a:p>
                <a:pPr algn="r" rtl="1"/>
                <a:endParaRPr lang="he-IL" dirty="0"/>
              </a:p>
              <a:p>
                <a:pPr marL="0" marR="0" lvl="0" indent="0" algn="r" defTabSz="914400" rtl="1" eaLnBrk="1" fontAlgn="auto" latinLnBrk="0" hangingPunct="1">
                  <a:lnSpc>
                    <a:spcPct val="100000"/>
                  </a:lnSpc>
                  <a:spcBef>
                    <a:spcPts val="0"/>
                  </a:spcBef>
                  <a:spcAft>
                    <a:spcPts val="0"/>
                  </a:spcAft>
                  <a:buClrTx/>
                  <a:buSzTx/>
                  <a:buFontTx/>
                  <a:buNone/>
                  <a:tabLst/>
                  <a:defRPr/>
                </a:pPr>
                <a:r>
                  <a:rPr lang="he-IL" dirty="0"/>
                  <a:t>ומה שנרצה להוכיח זה שהוא שווה ל - </a:t>
                </a:r>
                <a14:m>
                  <m:oMath xmlns:m="http://schemas.openxmlformats.org/officeDocument/2006/math">
                    <m:r>
                      <a:rPr lang="en-US" sz="1200" i="1" smtClean="0">
                        <a:latin typeface="Cambria Math" panose="02040503050406030204" pitchFamily="18" charset="0"/>
                      </a:rPr>
                      <m:t>𝑑𝑖𝑠𝑡</m:t>
                    </m:r>
                    <m:d>
                      <m:dPr>
                        <m:begChr m:val="["/>
                        <m:endChr m:val="]"/>
                        <m:ctrlPr>
                          <a:rPr lang="en-US" sz="1200" i="1">
                            <a:latin typeface="Cambria Math" panose="02040503050406030204" pitchFamily="18" charset="0"/>
                          </a:rPr>
                        </m:ctrlPr>
                      </m:dPr>
                      <m:e>
                        <m:r>
                          <a:rPr lang="en-US" sz="1200" i="1">
                            <a:latin typeface="Cambria Math" panose="02040503050406030204" pitchFamily="18" charset="0"/>
                          </a:rPr>
                          <m:t>𝑢</m:t>
                        </m:r>
                      </m:e>
                    </m:d>
                    <m:r>
                      <a:rPr lang="en-US" sz="1200" i="1">
                        <a:latin typeface="Cambria Math" panose="02040503050406030204" pitchFamily="18" charset="0"/>
                      </a:rPr>
                      <m:t>+</m:t>
                    </m:r>
                    <m:r>
                      <a:rPr lang="en-US" sz="1200" i="1">
                        <a:latin typeface="Cambria Math" panose="02040503050406030204" pitchFamily="18" charset="0"/>
                      </a:rPr>
                      <m:t>𝑑𝑖𝑠</m:t>
                    </m:r>
                    <m:sSup>
                      <m:sSupPr>
                        <m:ctrlPr>
                          <a:rPr lang="en-US" sz="1200" i="1">
                            <a:latin typeface="Cambria Math" panose="02040503050406030204" pitchFamily="18" charset="0"/>
                          </a:rPr>
                        </m:ctrlPr>
                      </m:sSupPr>
                      <m:e>
                        <m:r>
                          <a:rPr lang="en-US" sz="1200" i="1">
                            <a:latin typeface="Cambria Math" panose="02040503050406030204" pitchFamily="18" charset="0"/>
                          </a:rPr>
                          <m:t>𝑡</m:t>
                        </m:r>
                      </m:e>
                      <m:sup>
                        <m:r>
                          <a:rPr lang="en-US" sz="1200" i="1">
                            <a:latin typeface="Cambria Math" panose="02040503050406030204" pitchFamily="18" charset="0"/>
                          </a:rPr>
                          <m:t>𝑅</m:t>
                        </m:r>
                      </m:sup>
                    </m:sSup>
                    <m:r>
                      <a:rPr lang="en-US" sz="1200" i="1">
                        <a:latin typeface="Cambria Math" panose="02040503050406030204" pitchFamily="18" charset="0"/>
                      </a:rPr>
                      <m:t>[</m:t>
                    </m:r>
                    <m:r>
                      <a:rPr lang="en-US" sz="1200" i="1">
                        <a:latin typeface="Cambria Math" panose="02040503050406030204" pitchFamily="18" charset="0"/>
                      </a:rPr>
                      <m:t>𝑢</m:t>
                    </m:r>
                    <m:r>
                      <a:rPr lang="en-US" sz="1200" i="1">
                        <a:latin typeface="Cambria Math" panose="02040503050406030204" pitchFamily="18" charset="0"/>
                      </a:rPr>
                      <m:t>]</m:t>
                    </m:r>
                  </m:oMath>
                </a14:m>
                <a:endParaRPr lang="he-IL" sz="1200" dirty="0"/>
              </a:p>
              <a:p>
                <a:pPr algn="r" rtl="1"/>
                <a:endParaRPr lang="he-IL" dirty="0"/>
              </a:p>
            </p:txBody>
          </p:sp>
        </mc:Choice>
        <mc:Fallback xmlns="">
          <p:sp>
            <p:nvSpPr>
              <p:cNvPr id="3" name="מציין מיקום של הערות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dirty="0"/>
                  <a:t>עכשיו מה שאנחנו יודעים זה שהמרחק בין </a:t>
                </a:r>
                <a:r>
                  <a:rPr lang="en-US" dirty="0"/>
                  <a:t>S</a:t>
                </a:r>
                <a:r>
                  <a:rPr lang="he-IL" dirty="0"/>
                  <a:t> ל </a:t>
                </a:r>
                <a:r>
                  <a:rPr lang="en-US" dirty="0"/>
                  <a:t>T</a:t>
                </a:r>
                <a:r>
                  <a:rPr lang="he-IL" dirty="0"/>
                  <a:t> שווה </a:t>
                </a:r>
                <a:r>
                  <a:rPr lang="he-IL" dirty="0" smtClean="0"/>
                  <a:t>ל -</a:t>
                </a:r>
                <a:r>
                  <a:rPr lang="en-US" sz="1200" i="0" smtClean="0">
                    <a:latin typeface="Cambria Math" panose="02040503050406030204" pitchFamily="18" charset="0"/>
                  </a:rPr>
                  <a:t>𝑑𝑖𝑠𝑡</a:t>
                </a:r>
                <a:r>
                  <a:rPr lang="en-US" sz="1200" i="0">
                    <a:latin typeface="Cambria Math" panose="02040503050406030204" pitchFamily="18" charset="0"/>
                  </a:rPr>
                  <a:t>[𝑢]+𝐿(𝑢,𝑤)+𝑑𝑖𝑠𝑡^𝑅 [𝑤]</a:t>
                </a:r>
                <a:endParaRPr lang="he-IL" sz="1200" dirty="0"/>
              </a:p>
              <a:p>
                <a:pPr algn="r" rtl="1"/>
                <a:endParaRPr lang="he-IL" dirty="0"/>
              </a:p>
              <a:p>
                <a:pPr marL="0" marR="0" lvl="0" indent="0" algn="r" defTabSz="914400" rtl="1" eaLnBrk="1" fontAlgn="auto" latinLnBrk="0" hangingPunct="1">
                  <a:lnSpc>
                    <a:spcPct val="100000"/>
                  </a:lnSpc>
                  <a:spcBef>
                    <a:spcPts val="0"/>
                  </a:spcBef>
                  <a:spcAft>
                    <a:spcPts val="0"/>
                  </a:spcAft>
                  <a:buClrTx/>
                  <a:buSzTx/>
                  <a:buFontTx/>
                  <a:buNone/>
                  <a:tabLst/>
                  <a:defRPr/>
                </a:pPr>
                <a:r>
                  <a:rPr lang="he-IL" dirty="0"/>
                  <a:t>ומה שנרצה להוכיח זה שהוא שווה ל </a:t>
                </a:r>
                <a:r>
                  <a:rPr lang="he-IL" dirty="0" smtClean="0"/>
                  <a:t>- </a:t>
                </a:r>
                <a:r>
                  <a:rPr lang="en-US" sz="1200" i="0" smtClean="0">
                    <a:latin typeface="Cambria Math" panose="02040503050406030204" pitchFamily="18" charset="0"/>
                  </a:rPr>
                  <a:t>𝑑𝑖𝑠𝑡</a:t>
                </a:r>
                <a:r>
                  <a:rPr lang="en-US" sz="1200" i="0">
                    <a:latin typeface="Cambria Math" panose="02040503050406030204" pitchFamily="18" charset="0"/>
                  </a:rPr>
                  <a:t>[𝑢]+𝑑𝑖𝑠𝑡^𝑅 [𝑢]</a:t>
                </a:r>
                <a:endParaRPr lang="he-IL" sz="1200" dirty="0"/>
              </a:p>
              <a:p>
                <a:pPr algn="r" rtl="1"/>
                <a:endParaRPr lang="he-IL" dirty="0"/>
              </a:p>
            </p:txBody>
          </p:sp>
        </mc:Fallback>
      </mc:AlternateContent>
      <p:sp>
        <p:nvSpPr>
          <p:cNvPr id="4" name="מציין מיקום של מספר שקופית 3"/>
          <p:cNvSpPr>
            <a:spLocks noGrp="1"/>
          </p:cNvSpPr>
          <p:nvPr>
            <p:ph type="sldNum" sz="quarter" idx="5"/>
          </p:nvPr>
        </p:nvSpPr>
        <p:spPr/>
        <p:txBody>
          <a:bodyPr/>
          <a:lstStyle/>
          <a:p>
            <a:fld id="{42396831-10F1-4BC5-BFA4-6376A8C583C9}" type="slidenum">
              <a:rPr lang="he-IL" smtClean="0"/>
              <a:t>22</a:t>
            </a:fld>
            <a:endParaRPr lang="he-IL"/>
          </a:p>
        </p:txBody>
      </p:sp>
    </p:spTree>
    <p:extLst>
      <p:ext uri="{BB962C8B-B14F-4D97-AF65-F5344CB8AC3E}">
        <p14:creationId xmlns:p14="http://schemas.microsoft.com/office/powerpoint/2010/main" val="31366721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r" rtl="1"/>
            <a:r>
              <a:rPr lang="he-IL" dirty="0"/>
              <a:t>הביטוי הראשון שמסומן בכחול הוא שווה.</a:t>
            </a:r>
          </a:p>
          <a:p>
            <a:pPr algn="r" rtl="1"/>
            <a:r>
              <a:rPr lang="he-IL" dirty="0"/>
              <a:t>אז מה שנשאר להוכיח זה את שוויון הביטוי הכתום. כלומר שהמרחק ההפוך מ</a:t>
            </a:r>
            <a:r>
              <a:rPr lang="en-US" dirty="0"/>
              <a:t>t </a:t>
            </a:r>
            <a:r>
              <a:rPr lang="he-IL" dirty="0"/>
              <a:t> ל </a:t>
            </a:r>
            <a:r>
              <a:rPr lang="en-US" dirty="0"/>
              <a:t>u</a:t>
            </a:r>
            <a:r>
              <a:rPr lang="he-IL" dirty="0"/>
              <a:t> שווה לשני הגורמים במשוואה הראשונה.</a:t>
            </a:r>
          </a:p>
          <a:p>
            <a:pPr algn="r" rtl="1"/>
            <a:endParaRPr lang="he-IL" dirty="0"/>
          </a:p>
          <a:p>
            <a:pPr algn="r" rtl="1"/>
            <a:r>
              <a:rPr lang="he-IL" dirty="0"/>
              <a:t>מצד אחד, המרחק ההפוך הוא גדול שווה מהמרחק האמיתי מ</a:t>
            </a:r>
            <a:r>
              <a:rPr lang="en-US" dirty="0"/>
              <a:t>u</a:t>
            </a:r>
            <a:r>
              <a:rPr lang="he-IL" dirty="0"/>
              <a:t> ל </a:t>
            </a:r>
            <a:r>
              <a:rPr lang="en-US" dirty="0"/>
              <a:t>t</a:t>
            </a:r>
            <a:r>
              <a:rPr lang="he-IL" dirty="0"/>
              <a:t>, כי אנחנו יודעים שבכל רגע של הפעלת האלגוריתם המרחקים רק משתפרים עד למרחק האמיתי.</a:t>
            </a:r>
          </a:p>
          <a:p>
            <a:pPr algn="r" rtl="1"/>
            <a:endParaRPr lang="he-IL" dirty="0"/>
          </a:p>
          <a:p>
            <a:pPr algn="r" rtl="1"/>
            <a:r>
              <a:rPr lang="he-IL" dirty="0"/>
              <a:t>מצד שני אנחנו יודעים ש </a:t>
            </a:r>
            <a:r>
              <a:rPr lang="en-US" dirty="0"/>
              <a:t>w</a:t>
            </a:r>
            <a:r>
              <a:rPr lang="he-IL" dirty="0"/>
              <a:t> טופל על ידי האלגוריתם ההפוך וכשהוא טופל, הוא חיפש להקל צלעות שיוצאות ממנו ובפרט, הצלע מ</a:t>
            </a:r>
            <a:r>
              <a:rPr lang="en-US" dirty="0"/>
              <a:t> u </a:t>
            </a:r>
            <a:r>
              <a:rPr lang="he-IL" dirty="0"/>
              <a:t>ל </a:t>
            </a:r>
            <a:r>
              <a:rPr lang="en-US" dirty="0"/>
              <a:t>w</a:t>
            </a:r>
            <a:r>
              <a:rPr lang="he-IL" dirty="0"/>
              <a:t> "הוקלה" על ידי האלגוריתם ההפוך (כי </a:t>
            </a:r>
            <a:r>
              <a:rPr lang="en-US" dirty="0"/>
              <a:t>u</a:t>
            </a:r>
            <a:r>
              <a:rPr lang="he-IL" dirty="0"/>
              <a:t> לא טופל על ידי </a:t>
            </a:r>
            <a:r>
              <a:rPr lang="en-US" dirty="0"/>
              <a:t>t</a:t>
            </a:r>
            <a:r>
              <a:rPr lang="he-IL" dirty="0"/>
              <a:t>) כך שהמרחק הזול ביותר ברוורס הוא קטן שווה מהסכום של הצלע בין </a:t>
            </a:r>
            <a:r>
              <a:rPr lang="en-US" dirty="0"/>
              <a:t>u</a:t>
            </a:r>
            <a:r>
              <a:rPr lang="he-IL" dirty="0"/>
              <a:t> ל </a:t>
            </a:r>
            <a:r>
              <a:rPr lang="en-US" dirty="0"/>
              <a:t>w </a:t>
            </a:r>
            <a:r>
              <a:rPr lang="he-IL" dirty="0"/>
              <a:t> ועוד המרחק המחושב מ</a:t>
            </a:r>
            <a:r>
              <a:rPr lang="en-US" dirty="0"/>
              <a:t>w </a:t>
            </a:r>
            <a:r>
              <a:rPr lang="he-IL" dirty="0"/>
              <a:t> ל </a:t>
            </a:r>
            <a:r>
              <a:rPr lang="en-US" dirty="0"/>
              <a:t>t</a:t>
            </a:r>
            <a:r>
              <a:rPr lang="he-IL" dirty="0"/>
              <a:t>.</a:t>
            </a:r>
          </a:p>
          <a:p>
            <a:pPr algn="r" rtl="1"/>
            <a:r>
              <a:rPr lang="he-IL" dirty="0"/>
              <a:t>אבל הסכום הזה הוא המרחק הקצר ביותר בין </a:t>
            </a:r>
            <a:r>
              <a:rPr lang="en-US" dirty="0"/>
              <a:t>u</a:t>
            </a:r>
            <a:r>
              <a:rPr lang="he-IL" dirty="0"/>
              <a:t> ל </a:t>
            </a:r>
            <a:r>
              <a:rPr lang="en-US" dirty="0"/>
              <a:t>t</a:t>
            </a:r>
            <a:r>
              <a:rPr lang="he-IL" dirty="0"/>
              <a:t> שעובר דרך </a:t>
            </a:r>
            <a:r>
              <a:rPr lang="en-US" dirty="0"/>
              <a:t>w</a:t>
            </a:r>
            <a:r>
              <a:rPr lang="he-IL" dirty="0"/>
              <a:t>, כך שיוצא שהמרחק שחושב ל</a:t>
            </a:r>
            <a:r>
              <a:rPr lang="en-US" dirty="0"/>
              <a:t>u </a:t>
            </a:r>
            <a:r>
              <a:rPr lang="he-IL" dirty="0"/>
              <a:t>הוא גדול שווה מהמרחק האמיתי בין </a:t>
            </a:r>
            <a:r>
              <a:rPr lang="en-US" dirty="0"/>
              <a:t>u</a:t>
            </a:r>
            <a:r>
              <a:rPr lang="he-IL" dirty="0"/>
              <a:t> ל </a:t>
            </a:r>
            <a:r>
              <a:rPr lang="en-US" dirty="0"/>
              <a:t>t</a:t>
            </a:r>
            <a:r>
              <a:rPr lang="he-IL" dirty="0"/>
              <a:t>, וקטן שווה מהמרחק האמיתי שמופיע בסכום. מה שאומר שהוא שווה לו.</a:t>
            </a:r>
          </a:p>
        </p:txBody>
      </p:sp>
      <p:sp>
        <p:nvSpPr>
          <p:cNvPr id="4" name="מציין מיקום של מספר שקופית 3"/>
          <p:cNvSpPr>
            <a:spLocks noGrp="1"/>
          </p:cNvSpPr>
          <p:nvPr>
            <p:ph type="sldNum" sz="quarter" idx="5"/>
          </p:nvPr>
        </p:nvSpPr>
        <p:spPr/>
        <p:txBody>
          <a:bodyPr/>
          <a:lstStyle/>
          <a:p>
            <a:fld id="{42396831-10F1-4BC5-BFA4-6376A8C583C9}" type="slidenum">
              <a:rPr lang="he-IL" smtClean="0"/>
              <a:t>23</a:t>
            </a:fld>
            <a:endParaRPr lang="he-IL"/>
          </a:p>
        </p:txBody>
      </p:sp>
    </p:spTree>
    <p:extLst>
      <p:ext uri="{BB962C8B-B14F-4D97-AF65-F5344CB8AC3E}">
        <p14:creationId xmlns:p14="http://schemas.microsoft.com/office/powerpoint/2010/main" val="36197411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r" rtl="1"/>
            <a:r>
              <a:rPr lang="he-IL" dirty="0"/>
              <a:t>אם כך, סיימנו להוכיח את מה שרצינו, ועכשיו נשאר לנו </a:t>
            </a:r>
            <a:r>
              <a:rPr lang="he-IL" b="1" dirty="0"/>
              <a:t>לממש</a:t>
            </a:r>
            <a:r>
              <a:rPr lang="he-IL" dirty="0"/>
              <a:t>.</a:t>
            </a:r>
          </a:p>
          <a:p>
            <a:pPr algn="r" rtl="1"/>
            <a:r>
              <a:rPr lang="he-IL" dirty="0"/>
              <a:t>אז נעשה את ההחלפות בין האלגוריתמים בכל איטרציה עד שנפגוש את </a:t>
            </a:r>
            <a:r>
              <a:rPr lang="en-US" dirty="0"/>
              <a:t>v</a:t>
            </a:r>
            <a:r>
              <a:rPr lang="he-IL" dirty="0"/>
              <a:t> שטופל בשניהם. </a:t>
            </a:r>
          </a:p>
          <a:p>
            <a:pPr algn="r" rtl="1"/>
            <a:r>
              <a:rPr lang="he-IL" dirty="0"/>
              <a:t>ניקח את כל הקודקודים שטופלו ונחפש מינימום בסכום של ההאלגוריתם הישיר והרוורס. אותו מספר מינימלי יהיה המרחק הזול ביותר.</a:t>
            </a:r>
          </a:p>
          <a:p>
            <a:pPr algn="r" rtl="1"/>
            <a:r>
              <a:rPr lang="he-IL" dirty="0"/>
              <a:t>אח"כ כדי לייצא את המסלול עצמו, נשרשר את המסלול מ</a:t>
            </a:r>
            <a:r>
              <a:rPr lang="en-US" dirty="0"/>
              <a:t>s </a:t>
            </a:r>
            <a:r>
              <a:rPr lang="he-IL" dirty="0"/>
              <a:t> ל </a:t>
            </a:r>
            <a:r>
              <a:rPr lang="en-US" dirty="0"/>
              <a:t>u</a:t>
            </a:r>
            <a:r>
              <a:rPr lang="he-IL" dirty="0"/>
              <a:t> לרוורס של המסלול מ </a:t>
            </a:r>
            <a:r>
              <a:rPr lang="en-US" dirty="0"/>
              <a:t>t</a:t>
            </a:r>
            <a:r>
              <a:rPr lang="he-IL" dirty="0"/>
              <a:t> ל </a:t>
            </a:r>
            <a:r>
              <a:rPr lang="en-US" dirty="0"/>
              <a:t>u</a:t>
            </a:r>
            <a:r>
              <a:rPr lang="he-IL" dirty="0"/>
              <a:t>, </a:t>
            </a:r>
          </a:p>
        </p:txBody>
      </p:sp>
      <p:sp>
        <p:nvSpPr>
          <p:cNvPr id="4" name="מציין מיקום של מספר שקופית 3"/>
          <p:cNvSpPr>
            <a:spLocks noGrp="1"/>
          </p:cNvSpPr>
          <p:nvPr>
            <p:ph type="sldNum" sz="quarter" idx="5"/>
          </p:nvPr>
        </p:nvSpPr>
        <p:spPr/>
        <p:txBody>
          <a:bodyPr/>
          <a:lstStyle/>
          <a:p>
            <a:fld id="{42396831-10F1-4BC5-BFA4-6376A8C583C9}" type="slidenum">
              <a:rPr lang="he-IL" smtClean="0"/>
              <a:t>24</a:t>
            </a:fld>
            <a:endParaRPr lang="he-IL"/>
          </a:p>
        </p:txBody>
      </p:sp>
    </p:spTree>
    <p:extLst>
      <p:ext uri="{BB962C8B-B14F-4D97-AF65-F5344CB8AC3E}">
        <p14:creationId xmlns:p14="http://schemas.microsoft.com/office/powerpoint/2010/main" val="17722127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sz="1200" b="1" kern="1200" dirty="0">
                <a:solidFill>
                  <a:schemeClr val="tx1"/>
                </a:solidFill>
                <a:effectLst/>
                <a:latin typeface="+mn-lt"/>
                <a:ea typeface="+mn-ea"/>
                <a:cs typeface="+mn-cs"/>
              </a:rPr>
              <a:t>למה דייקסטרה לא מסוגל להתמודד עם משקלים שליליים?</a:t>
            </a:r>
            <a:r>
              <a:rPr lang="he-IL" sz="1200" kern="1200" dirty="0">
                <a:solidFill>
                  <a:schemeClr val="tx1"/>
                </a:solidFill>
                <a:effectLst/>
                <a:latin typeface="+mn-lt"/>
                <a:ea typeface="+mn-ea"/>
                <a:cs typeface="+mn-cs"/>
              </a:rPr>
              <a:t> </a:t>
            </a:r>
          </a:p>
          <a:p>
            <a:pPr marL="0" marR="0" lvl="0" indent="0" algn="r" defTabSz="914400" rtl="1" eaLnBrk="1" fontAlgn="auto" latinLnBrk="0" hangingPunct="1">
              <a:lnSpc>
                <a:spcPct val="100000"/>
              </a:lnSpc>
              <a:spcBef>
                <a:spcPts val="0"/>
              </a:spcBef>
              <a:spcAft>
                <a:spcPts val="0"/>
              </a:spcAft>
              <a:buClrTx/>
              <a:buSzTx/>
              <a:buFontTx/>
              <a:buNone/>
              <a:tabLst/>
              <a:defRPr/>
            </a:pPr>
            <a:r>
              <a:rPr lang="he-IL" sz="1200" kern="1200" dirty="0">
                <a:solidFill>
                  <a:schemeClr val="tx1"/>
                </a:solidFill>
                <a:effectLst/>
                <a:latin typeface="+mn-lt"/>
                <a:ea typeface="+mn-ea"/>
                <a:cs typeface="+mn-cs"/>
              </a:rPr>
              <a:t>האלגוריתםם של דייקסטרה, נוגע פעם אחת בכל קדקוד. ראינו באלגוריתם, שעוד לפני שאנחנו מתחילים לעשות משהו, אנחנו מעבירים את הקדקוד המטופל מרשימת הממתינים לרשימה של הקדקודים המטופלים. כך שאם פתאום נגלה דרך טובה יותר לאחד הקדקודים שכבר טיפלנו בו, לא תהיה לנו שום דרך לעדכן את הקדקוד. </a:t>
            </a:r>
            <a:endParaRPr lang="ru-RU" sz="1200" kern="1200" dirty="0">
              <a:solidFill>
                <a:schemeClr val="tx1"/>
              </a:solidFill>
              <a:effectLst/>
              <a:latin typeface="+mn-lt"/>
              <a:ea typeface="+mn-ea"/>
              <a:cs typeface="+mn-cs"/>
            </a:endParaRPr>
          </a:p>
          <a:p>
            <a:pPr algn="r" rtl="1"/>
            <a:endParaRPr lang="ru-RU" dirty="0"/>
          </a:p>
        </p:txBody>
      </p:sp>
      <p:sp>
        <p:nvSpPr>
          <p:cNvPr id="4" name="Slide Number Placeholder 3"/>
          <p:cNvSpPr>
            <a:spLocks noGrp="1"/>
          </p:cNvSpPr>
          <p:nvPr>
            <p:ph type="sldNum" sz="quarter" idx="10"/>
          </p:nvPr>
        </p:nvSpPr>
        <p:spPr/>
        <p:txBody>
          <a:bodyPr/>
          <a:lstStyle/>
          <a:p>
            <a:fld id="{7F957332-E277-4556-8E7E-13EF902AFD26}" type="slidenum">
              <a:rPr lang="ru-RU" smtClean="0"/>
              <a:t>28</a:t>
            </a:fld>
            <a:endParaRPr lang="ru-RU"/>
          </a:p>
        </p:txBody>
      </p:sp>
    </p:spTree>
    <p:extLst>
      <p:ext uri="{BB962C8B-B14F-4D97-AF65-F5344CB8AC3E}">
        <p14:creationId xmlns:p14="http://schemas.microsoft.com/office/powerpoint/2010/main" val="39167588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7F957332-E277-4556-8E7E-13EF902AFD26}" type="slidenum">
              <a:rPr lang="ru-RU" smtClean="0"/>
              <a:t>29</a:t>
            </a:fld>
            <a:endParaRPr lang="ru-RU"/>
          </a:p>
        </p:txBody>
      </p:sp>
    </p:spTree>
    <p:extLst>
      <p:ext uri="{BB962C8B-B14F-4D97-AF65-F5344CB8AC3E}">
        <p14:creationId xmlns:p14="http://schemas.microsoft.com/office/powerpoint/2010/main" val="33975509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r" rtl="1"/>
            <a:r>
              <a:rPr lang="he-IL" sz="1200" kern="1200" dirty="0">
                <a:solidFill>
                  <a:schemeClr val="tx1"/>
                </a:solidFill>
                <a:effectLst/>
                <a:latin typeface="+mn-lt"/>
                <a:ea typeface="+mn-ea"/>
                <a:cs typeface="+mn-cs"/>
              </a:rPr>
              <a:t>נעשה תזכורת על האלגוריתם של </a:t>
            </a:r>
            <a:r>
              <a:rPr lang="he-IL" sz="1200" kern="1200" dirty="0" err="1">
                <a:solidFill>
                  <a:schemeClr val="tx1"/>
                </a:solidFill>
                <a:effectLst/>
                <a:latin typeface="+mn-lt"/>
                <a:ea typeface="+mn-ea"/>
                <a:cs typeface="+mn-cs"/>
              </a:rPr>
              <a:t>דייקסטרה</a:t>
            </a:r>
            <a:r>
              <a:rPr lang="he-IL" sz="1200" kern="1200" dirty="0">
                <a:solidFill>
                  <a:schemeClr val="tx1"/>
                </a:solidFill>
                <a:effectLst/>
                <a:latin typeface="+mn-lt"/>
                <a:ea typeface="+mn-ea"/>
                <a:cs typeface="+mn-cs"/>
              </a:rPr>
              <a:t> שראינו בשיעורים הקודמים. המטרה שלו היא למצוא את המסלול הזול ביותר </a:t>
            </a:r>
            <a:r>
              <a:rPr lang="he-IL" sz="1200" kern="1200" dirty="0" err="1">
                <a:solidFill>
                  <a:schemeClr val="tx1"/>
                </a:solidFill>
                <a:effectLst/>
                <a:latin typeface="+mn-lt"/>
                <a:ea typeface="+mn-ea"/>
                <a:cs typeface="+mn-cs"/>
              </a:rPr>
              <a:t>מקודקוד</a:t>
            </a:r>
            <a:r>
              <a:rPr lang="he-IL" sz="1200" kern="120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s</a:t>
            </a:r>
            <a:r>
              <a:rPr lang="he-IL" sz="1200" kern="1200" dirty="0">
                <a:solidFill>
                  <a:schemeClr val="tx1"/>
                </a:solidFill>
                <a:effectLst/>
                <a:latin typeface="+mn-lt"/>
                <a:ea typeface="+mn-ea"/>
                <a:cs typeface="+mn-cs"/>
              </a:rPr>
              <a:t> (קודקוד המקור) לקודקוד </a:t>
            </a:r>
            <a:r>
              <a:rPr lang="en-US" sz="1200" kern="1200" dirty="0">
                <a:solidFill>
                  <a:schemeClr val="tx1"/>
                </a:solidFill>
                <a:effectLst/>
                <a:latin typeface="+mn-lt"/>
                <a:ea typeface="+mn-ea"/>
                <a:cs typeface="+mn-cs"/>
              </a:rPr>
              <a:t>t</a:t>
            </a:r>
            <a:r>
              <a:rPr lang="he-IL" sz="1200" kern="1200" dirty="0">
                <a:solidFill>
                  <a:schemeClr val="tx1"/>
                </a:solidFill>
                <a:effectLst/>
                <a:latin typeface="+mn-lt"/>
                <a:ea typeface="+mn-ea"/>
                <a:cs typeface="+mn-cs"/>
              </a:rPr>
              <a:t> (קודקוד היעד).</a:t>
            </a:r>
            <a:endParaRPr lang="en-US" sz="1200" kern="1200" dirty="0">
              <a:solidFill>
                <a:schemeClr val="tx1"/>
              </a:solidFill>
              <a:effectLst/>
              <a:latin typeface="+mn-lt"/>
              <a:ea typeface="+mn-ea"/>
              <a:cs typeface="+mn-cs"/>
            </a:endParaRPr>
          </a:p>
          <a:p>
            <a:pPr algn="r" rtl="1"/>
            <a:r>
              <a:rPr lang="he-IL" sz="1200" kern="1200" dirty="0">
                <a:solidFill>
                  <a:schemeClr val="tx1"/>
                </a:solidFill>
                <a:effectLst/>
                <a:latin typeface="+mn-lt"/>
                <a:ea typeface="+mn-ea"/>
                <a:cs typeface="+mn-cs"/>
              </a:rPr>
              <a:t>אם אנחנו מגדירים שאנחנו רוצים למצוא את המסלולים הזולים ביותר מ </a:t>
            </a:r>
            <a:r>
              <a:rPr lang="en-US" sz="1200" kern="1200" dirty="0">
                <a:solidFill>
                  <a:schemeClr val="tx1"/>
                </a:solidFill>
                <a:effectLst/>
                <a:latin typeface="+mn-lt"/>
                <a:ea typeface="+mn-ea"/>
                <a:cs typeface="+mn-cs"/>
              </a:rPr>
              <a:t>s </a:t>
            </a:r>
            <a:r>
              <a:rPr lang="he-IL" sz="1200" kern="1200" dirty="0">
                <a:solidFill>
                  <a:schemeClr val="tx1"/>
                </a:solidFill>
                <a:effectLst/>
                <a:latin typeface="+mn-lt"/>
                <a:ea typeface="+mn-ea"/>
                <a:cs typeface="+mn-cs"/>
              </a:rPr>
              <a:t> לכל </a:t>
            </a:r>
            <a:r>
              <a:rPr lang="he-IL" sz="1200" kern="1200" dirty="0" err="1">
                <a:solidFill>
                  <a:schemeClr val="tx1"/>
                </a:solidFill>
                <a:effectLst/>
                <a:latin typeface="+mn-lt"/>
                <a:ea typeface="+mn-ea"/>
                <a:cs typeface="+mn-cs"/>
              </a:rPr>
              <a:t>הקודקודים</a:t>
            </a:r>
            <a:r>
              <a:rPr lang="he-IL" sz="1200" kern="1200" dirty="0">
                <a:solidFill>
                  <a:schemeClr val="tx1"/>
                </a:solidFill>
                <a:effectLst/>
                <a:latin typeface="+mn-lt"/>
                <a:ea typeface="+mn-ea"/>
                <a:cs typeface="+mn-cs"/>
              </a:rPr>
              <a:t>, אז האלגוריתם ימשיך עד סוף כל הקודקודים, אך אם נרצה לבדוק מרחק מ </a:t>
            </a:r>
            <a:r>
              <a:rPr lang="en-US" sz="1200" kern="1200" dirty="0">
                <a:solidFill>
                  <a:schemeClr val="tx1"/>
                </a:solidFill>
                <a:effectLst/>
                <a:latin typeface="+mn-lt"/>
                <a:ea typeface="+mn-ea"/>
                <a:cs typeface="+mn-cs"/>
              </a:rPr>
              <a:t>s </a:t>
            </a:r>
            <a:r>
              <a:rPr lang="he-IL" sz="1200" kern="1200" dirty="0">
                <a:solidFill>
                  <a:schemeClr val="tx1"/>
                </a:solidFill>
                <a:effectLst/>
                <a:latin typeface="+mn-lt"/>
                <a:ea typeface="+mn-ea"/>
                <a:cs typeface="+mn-cs"/>
              </a:rPr>
              <a:t> עד לקודקוד ספציפי </a:t>
            </a:r>
            <a:r>
              <a:rPr lang="en-US" sz="1200" kern="1200" dirty="0">
                <a:solidFill>
                  <a:schemeClr val="tx1"/>
                </a:solidFill>
                <a:effectLst/>
                <a:latin typeface="+mn-lt"/>
                <a:ea typeface="+mn-ea"/>
                <a:cs typeface="+mn-cs"/>
              </a:rPr>
              <a:t>t</a:t>
            </a:r>
            <a:r>
              <a:rPr lang="he-IL" sz="1200" kern="1200" dirty="0">
                <a:solidFill>
                  <a:schemeClr val="tx1"/>
                </a:solidFill>
                <a:effectLst/>
                <a:latin typeface="+mn-lt"/>
                <a:ea typeface="+mn-ea"/>
                <a:cs typeface="+mn-cs"/>
              </a:rPr>
              <a:t>, אז כמובן שנוכל לעצור את האלגוריתם אחרי שסיימנו לטפל בו.</a:t>
            </a:r>
            <a:endParaRPr lang="en-US" sz="1200" kern="1200" dirty="0">
              <a:solidFill>
                <a:schemeClr val="tx1"/>
              </a:solidFill>
              <a:effectLst/>
              <a:latin typeface="+mn-lt"/>
              <a:ea typeface="+mn-ea"/>
              <a:cs typeface="+mn-cs"/>
            </a:endParaRPr>
          </a:p>
          <a:p>
            <a:pPr algn="r" rtl="1"/>
            <a:r>
              <a:rPr lang="he-IL" sz="1200" kern="1200" dirty="0">
                <a:solidFill>
                  <a:schemeClr val="tx1"/>
                </a:solidFill>
                <a:effectLst/>
                <a:latin typeface="+mn-lt"/>
                <a:ea typeface="+mn-ea"/>
                <a:cs typeface="+mn-cs"/>
              </a:rPr>
              <a:t>כמו רוב האלגוריתמים של מציאת מסלולים קצרים, אתחול המרחק של </a:t>
            </a:r>
            <a:r>
              <a:rPr lang="en-US" sz="1200" kern="1200" dirty="0">
                <a:solidFill>
                  <a:schemeClr val="tx1"/>
                </a:solidFill>
                <a:effectLst/>
                <a:latin typeface="+mn-lt"/>
                <a:ea typeface="+mn-ea"/>
                <a:cs typeface="+mn-cs"/>
              </a:rPr>
              <a:t>s</a:t>
            </a:r>
            <a:r>
              <a:rPr lang="he-IL" sz="1200" kern="1200" dirty="0">
                <a:solidFill>
                  <a:schemeClr val="tx1"/>
                </a:solidFill>
                <a:effectLst/>
                <a:latin typeface="+mn-lt"/>
                <a:ea typeface="+mn-ea"/>
                <a:cs typeface="+mn-cs"/>
              </a:rPr>
              <a:t> הוא 0  וכל שאר </a:t>
            </a:r>
            <a:r>
              <a:rPr lang="he-IL" sz="1200" kern="1200" dirty="0" err="1">
                <a:solidFill>
                  <a:schemeClr val="tx1"/>
                </a:solidFill>
                <a:effectLst/>
                <a:latin typeface="+mn-lt"/>
                <a:ea typeface="+mn-ea"/>
                <a:cs typeface="+mn-cs"/>
              </a:rPr>
              <a:t>הקודוקדים</a:t>
            </a:r>
            <a:r>
              <a:rPr lang="he-IL" sz="1200" kern="1200" dirty="0">
                <a:solidFill>
                  <a:schemeClr val="tx1"/>
                </a:solidFill>
                <a:effectLst/>
                <a:latin typeface="+mn-lt"/>
                <a:ea typeface="+mn-ea"/>
                <a:cs typeface="+mn-cs"/>
              </a:rPr>
              <a:t> הוא אינסוף.</a:t>
            </a:r>
            <a:endParaRPr lang="en-US" sz="1200" kern="1200" dirty="0">
              <a:solidFill>
                <a:schemeClr val="tx1"/>
              </a:solidFill>
              <a:effectLst/>
              <a:latin typeface="+mn-lt"/>
              <a:ea typeface="+mn-ea"/>
              <a:cs typeface="+mn-cs"/>
            </a:endParaRPr>
          </a:p>
          <a:p>
            <a:pPr algn="r" rtl="1"/>
            <a:r>
              <a:rPr lang="he-IL" sz="1200" kern="1200" dirty="0" err="1">
                <a:solidFill>
                  <a:schemeClr val="tx1"/>
                </a:solidFill>
                <a:effectLst/>
                <a:latin typeface="+mn-lt"/>
                <a:ea typeface="+mn-ea"/>
                <a:cs typeface="+mn-cs"/>
              </a:rPr>
              <a:t>בדייקסטרה</a:t>
            </a:r>
            <a:r>
              <a:rPr lang="he-IL" sz="1200" kern="1200" dirty="0">
                <a:solidFill>
                  <a:schemeClr val="tx1"/>
                </a:solidFill>
                <a:effectLst/>
                <a:latin typeface="+mn-lt"/>
                <a:ea typeface="+mn-ea"/>
                <a:cs typeface="+mn-cs"/>
              </a:rPr>
              <a:t> אנחנו מכניסים את כולם לתור עדיפויות, שולפים בכל </a:t>
            </a:r>
            <a:r>
              <a:rPr lang="he-IL" sz="1200" kern="1200" dirty="0" err="1">
                <a:solidFill>
                  <a:schemeClr val="tx1"/>
                </a:solidFill>
                <a:effectLst/>
                <a:latin typeface="+mn-lt"/>
                <a:ea typeface="+mn-ea"/>
                <a:cs typeface="+mn-cs"/>
              </a:rPr>
              <a:t>איטרציה</a:t>
            </a:r>
            <a:r>
              <a:rPr lang="he-IL" sz="1200" kern="1200" dirty="0">
                <a:solidFill>
                  <a:schemeClr val="tx1"/>
                </a:solidFill>
                <a:effectLst/>
                <a:latin typeface="+mn-lt"/>
                <a:ea typeface="+mn-ea"/>
                <a:cs typeface="+mn-cs"/>
              </a:rPr>
              <a:t> את הקודקוד עם המרחק הקטן ביותר שלא טיפלנו בו עדיין ומבצעים הקלה על כל הקשתות שיוצאות ממנו. כלומר, שואלים האם הערך של הקודקוד </a:t>
            </a:r>
            <a:r>
              <a:rPr lang="en-US" sz="1200" kern="1200" dirty="0">
                <a:solidFill>
                  <a:schemeClr val="tx1"/>
                </a:solidFill>
                <a:effectLst/>
                <a:latin typeface="+mn-lt"/>
                <a:ea typeface="+mn-ea"/>
                <a:cs typeface="+mn-cs"/>
              </a:rPr>
              <a:t>u</a:t>
            </a:r>
            <a:r>
              <a:rPr lang="he-IL" sz="1200" kern="1200" dirty="0">
                <a:solidFill>
                  <a:schemeClr val="tx1"/>
                </a:solidFill>
                <a:effectLst/>
                <a:latin typeface="+mn-lt"/>
                <a:ea typeface="+mn-ea"/>
                <a:cs typeface="+mn-cs"/>
              </a:rPr>
              <a:t> ועוד המשקל בין</a:t>
            </a:r>
            <a:r>
              <a:rPr lang="en-US" sz="1200" kern="1200" dirty="0">
                <a:solidFill>
                  <a:schemeClr val="tx1"/>
                </a:solidFill>
                <a:effectLst/>
                <a:latin typeface="+mn-lt"/>
                <a:ea typeface="+mn-ea"/>
                <a:cs typeface="+mn-cs"/>
              </a:rPr>
              <a:t> </a:t>
            </a:r>
            <a:r>
              <a:rPr lang="he-IL" sz="1200" kern="1200" dirty="0">
                <a:solidFill>
                  <a:schemeClr val="tx1"/>
                </a:solidFill>
                <a:effectLst/>
                <a:latin typeface="+mn-lt"/>
                <a:ea typeface="+mn-ea"/>
                <a:cs typeface="+mn-cs"/>
              </a:rPr>
              <a:t>קודקוד </a:t>
            </a:r>
            <a:r>
              <a:rPr lang="en-US" sz="1200" kern="1200" dirty="0">
                <a:solidFill>
                  <a:schemeClr val="tx1"/>
                </a:solidFill>
                <a:effectLst/>
                <a:latin typeface="+mn-lt"/>
                <a:ea typeface="+mn-ea"/>
                <a:cs typeface="+mn-cs"/>
              </a:rPr>
              <a:t> u</a:t>
            </a:r>
            <a:r>
              <a:rPr lang="he-IL" sz="1200" kern="1200" dirty="0">
                <a:solidFill>
                  <a:schemeClr val="tx1"/>
                </a:solidFill>
                <a:effectLst/>
                <a:latin typeface="+mn-lt"/>
                <a:ea typeface="+mn-ea"/>
                <a:cs typeface="+mn-cs"/>
              </a:rPr>
              <a:t>ל </a:t>
            </a:r>
            <a:r>
              <a:rPr lang="en-US" sz="1200" kern="1200" dirty="0">
                <a:solidFill>
                  <a:schemeClr val="tx1"/>
                </a:solidFill>
                <a:effectLst/>
                <a:latin typeface="+mn-lt"/>
                <a:ea typeface="+mn-ea"/>
                <a:cs typeface="+mn-cs"/>
              </a:rPr>
              <a:t>v</a:t>
            </a:r>
            <a:r>
              <a:rPr lang="he-IL" sz="1200" kern="1200" dirty="0">
                <a:solidFill>
                  <a:schemeClr val="tx1"/>
                </a:solidFill>
                <a:effectLst/>
                <a:latin typeface="+mn-lt"/>
                <a:ea typeface="+mn-ea"/>
                <a:cs typeface="+mn-cs"/>
              </a:rPr>
              <a:t> קטן מהערך של קודקוד </a:t>
            </a:r>
            <a:r>
              <a:rPr lang="en-US" sz="1200" kern="1200" dirty="0">
                <a:solidFill>
                  <a:schemeClr val="tx1"/>
                </a:solidFill>
                <a:effectLst/>
                <a:latin typeface="+mn-lt"/>
                <a:ea typeface="+mn-ea"/>
                <a:cs typeface="+mn-cs"/>
              </a:rPr>
              <a:t>v</a:t>
            </a:r>
            <a:r>
              <a:rPr lang="he-IL" sz="1200" kern="1200" dirty="0">
                <a:solidFill>
                  <a:schemeClr val="tx1"/>
                </a:solidFill>
                <a:effectLst/>
                <a:latin typeface="+mn-lt"/>
                <a:ea typeface="+mn-ea"/>
                <a:cs typeface="+mn-cs"/>
              </a:rPr>
              <a:t>. מטרת השאלה הזאת היא לבדוק האם כדאי להגיע ל-</a:t>
            </a:r>
            <a:r>
              <a:rPr lang="en-US" sz="1200" kern="1200" dirty="0">
                <a:solidFill>
                  <a:schemeClr val="tx1"/>
                </a:solidFill>
                <a:effectLst/>
                <a:latin typeface="+mn-lt"/>
                <a:ea typeface="+mn-ea"/>
                <a:cs typeface="+mn-cs"/>
              </a:rPr>
              <a:t>v</a:t>
            </a:r>
            <a:r>
              <a:rPr lang="he-IL" sz="1200" kern="1200" dirty="0">
                <a:solidFill>
                  <a:schemeClr val="tx1"/>
                </a:solidFill>
                <a:effectLst/>
                <a:latin typeface="+mn-lt"/>
                <a:ea typeface="+mn-ea"/>
                <a:cs typeface="+mn-cs"/>
              </a:rPr>
              <a:t> מ-</a:t>
            </a:r>
            <a:r>
              <a:rPr lang="en-US" sz="1200" kern="1200" dirty="0">
                <a:solidFill>
                  <a:schemeClr val="tx1"/>
                </a:solidFill>
                <a:effectLst/>
                <a:latin typeface="+mn-lt"/>
                <a:ea typeface="+mn-ea"/>
                <a:cs typeface="+mn-cs"/>
              </a:rPr>
              <a:t> u</a:t>
            </a:r>
            <a:r>
              <a:rPr lang="he-IL" sz="1200" kern="1200" dirty="0">
                <a:solidFill>
                  <a:schemeClr val="tx1"/>
                </a:solidFill>
                <a:effectLst/>
                <a:latin typeface="+mn-lt"/>
                <a:ea typeface="+mn-ea"/>
                <a:cs typeface="+mn-cs"/>
              </a:rPr>
              <a:t> בהתחשב במשקל של הצלע ביניהם.</a:t>
            </a:r>
            <a:endParaRPr lang="en-US" sz="1200" kern="1200" dirty="0">
              <a:solidFill>
                <a:schemeClr val="tx1"/>
              </a:solidFill>
              <a:effectLst/>
              <a:latin typeface="+mn-lt"/>
              <a:ea typeface="+mn-ea"/>
              <a:cs typeface="+mn-cs"/>
            </a:endParaRPr>
          </a:p>
          <a:p>
            <a:pPr algn="r" rtl="1"/>
            <a:r>
              <a:rPr lang="he-IL" sz="1200" kern="1200" dirty="0">
                <a:solidFill>
                  <a:schemeClr val="tx1"/>
                </a:solidFill>
                <a:effectLst/>
                <a:latin typeface="+mn-lt"/>
                <a:ea typeface="+mn-ea"/>
                <a:cs typeface="+mn-cs"/>
              </a:rPr>
              <a:t>וממשיכים כך עד ש </a:t>
            </a:r>
            <a:r>
              <a:rPr lang="en-US" sz="1200" kern="1200" dirty="0">
                <a:solidFill>
                  <a:schemeClr val="tx1"/>
                </a:solidFill>
                <a:effectLst/>
                <a:latin typeface="+mn-lt"/>
                <a:ea typeface="+mn-ea"/>
                <a:cs typeface="+mn-cs"/>
              </a:rPr>
              <a:t>t</a:t>
            </a:r>
            <a:r>
              <a:rPr lang="he-IL" sz="1200" kern="1200" dirty="0">
                <a:solidFill>
                  <a:schemeClr val="tx1"/>
                </a:solidFill>
                <a:effectLst/>
                <a:latin typeface="+mn-lt"/>
                <a:ea typeface="+mn-ea"/>
                <a:cs typeface="+mn-cs"/>
              </a:rPr>
              <a:t> מטופל, או עד שהתור מתרוקן (תלוי מה אנחנו מחפשים).</a:t>
            </a:r>
            <a:endParaRPr lang="en-US" sz="1200" kern="1200" dirty="0">
              <a:solidFill>
                <a:schemeClr val="tx1"/>
              </a:solidFill>
              <a:effectLst/>
              <a:latin typeface="+mn-lt"/>
              <a:ea typeface="+mn-ea"/>
              <a:cs typeface="+mn-cs"/>
            </a:endParaRPr>
          </a:p>
          <a:p>
            <a:pPr algn="r"/>
            <a:endParaRPr lang="he-IL" dirty="0"/>
          </a:p>
        </p:txBody>
      </p:sp>
      <p:sp>
        <p:nvSpPr>
          <p:cNvPr id="4" name="מציין מיקום של מספר שקופית 3"/>
          <p:cNvSpPr>
            <a:spLocks noGrp="1"/>
          </p:cNvSpPr>
          <p:nvPr>
            <p:ph type="sldNum" sz="quarter" idx="5"/>
          </p:nvPr>
        </p:nvSpPr>
        <p:spPr/>
        <p:txBody>
          <a:bodyPr/>
          <a:lstStyle/>
          <a:p>
            <a:fld id="{42396831-10F1-4BC5-BFA4-6376A8C583C9}" type="slidenum">
              <a:rPr lang="he-IL" smtClean="0"/>
              <a:t>3</a:t>
            </a:fld>
            <a:endParaRPr lang="he-IL"/>
          </a:p>
        </p:txBody>
      </p:sp>
    </p:spTree>
    <p:extLst>
      <p:ext uri="{BB962C8B-B14F-4D97-AF65-F5344CB8AC3E}">
        <p14:creationId xmlns:p14="http://schemas.microsoft.com/office/powerpoint/2010/main" val="24005125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a:t>
            </a:r>
            <a:endParaRPr lang="ru-RU" dirty="0"/>
          </a:p>
        </p:txBody>
      </p:sp>
      <p:sp>
        <p:nvSpPr>
          <p:cNvPr id="4" name="Slide Number Placeholder 3"/>
          <p:cNvSpPr>
            <a:spLocks noGrp="1"/>
          </p:cNvSpPr>
          <p:nvPr>
            <p:ph type="sldNum" sz="quarter" idx="10"/>
          </p:nvPr>
        </p:nvSpPr>
        <p:spPr/>
        <p:txBody>
          <a:bodyPr/>
          <a:lstStyle/>
          <a:p>
            <a:fld id="{7F957332-E277-4556-8E7E-13EF902AFD26}" type="slidenum">
              <a:rPr lang="ru-RU" smtClean="0"/>
              <a:t>5</a:t>
            </a:fld>
            <a:endParaRPr lang="ru-RU"/>
          </a:p>
        </p:txBody>
      </p:sp>
    </p:spTree>
    <p:extLst>
      <p:ext uri="{BB962C8B-B14F-4D97-AF65-F5344CB8AC3E}">
        <p14:creationId xmlns:p14="http://schemas.microsoft.com/office/powerpoint/2010/main" val="5799004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r" rtl="1"/>
            <a:r>
              <a:rPr lang="he-IL" dirty="0"/>
              <a:t>מה שזה אומר שאחרי שנמצא </a:t>
            </a:r>
            <a:r>
              <a:rPr lang="he-IL" b="1" dirty="0"/>
              <a:t>קודקוד </a:t>
            </a:r>
            <a:r>
              <a:rPr lang="en-US" b="1" dirty="0"/>
              <a:t>V</a:t>
            </a:r>
            <a:r>
              <a:rPr lang="he-IL" b="1" dirty="0"/>
              <a:t> שטופל בשני האלגוריתמים</a:t>
            </a:r>
            <a:r>
              <a:rPr lang="he-IL" dirty="0"/>
              <a:t>, אפשר למצוא קודקוד אחר </a:t>
            </a:r>
            <a:r>
              <a:rPr lang="en-US" dirty="0"/>
              <a:t>u</a:t>
            </a:r>
            <a:r>
              <a:rPr lang="he-IL" dirty="0"/>
              <a:t>, ש- א) הוא חושב גם על ידי האלגוריתם הישיר וגם על ידי האלגוריתם ההפוך, </a:t>
            </a:r>
          </a:p>
          <a:p>
            <a:pPr algn="r" rtl="1"/>
            <a:r>
              <a:rPr lang="he-IL" dirty="0"/>
              <a:t>ב) שהוא נמצא על המסלול הקצר ביותר  מ</a:t>
            </a:r>
            <a:r>
              <a:rPr lang="en-US" dirty="0"/>
              <a:t>s</a:t>
            </a:r>
            <a:r>
              <a:rPr lang="he-IL" dirty="0"/>
              <a:t> ל </a:t>
            </a:r>
            <a:r>
              <a:rPr lang="en-US" dirty="0"/>
              <a:t>t</a:t>
            </a:r>
            <a:r>
              <a:rPr lang="he-IL" dirty="0"/>
              <a:t>. ועבור אותו </a:t>
            </a:r>
            <a:r>
              <a:rPr lang="en-US" dirty="0"/>
              <a:t>u</a:t>
            </a:r>
            <a:r>
              <a:rPr lang="he-IL" dirty="0"/>
              <a:t> - המשוואה מתקיימת. </a:t>
            </a:r>
          </a:p>
          <a:p>
            <a:pPr algn="r" rtl="1"/>
            <a:r>
              <a:rPr lang="he-IL" dirty="0"/>
              <a:t>אם אנחנו יודעים שהקודקוד טופל כבר בשניהם, אז אנחנו יודעים שזה המרחק הקצר ביותר כי הוא חושב מ</a:t>
            </a:r>
            <a:r>
              <a:rPr lang="en-US" dirty="0"/>
              <a:t>s</a:t>
            </a:r>
            <a:r>
              <a:rPr lang="he-IL" dirty="0"/>
              <a:t> ל </a:t>
            </a:r>
            <a:r>
              <a:rPr lang="en-US" dirty="0"/>
              <a:t>u</a:t>
            </a:r>
            <a:r>
              <a:rPr lang="he-IL" dirty="0"/>
              <a:t>, ומ</a:t>
            </a:r>
            <a:r>
              <a:rPr lang="en-US" dirty="0"/>
              <a:t>t</a:t>
            </a:r>
            <a:r>
              <a:rPr lang="he-IL" dirty="0"/>
              <a:t> ל </a:t>
            </a:r>
            <a:r>
              <a:rPr lang="en-US" dirty="0"/>
              <a:t>u</a:t>
            </a:r>
            <a:r>
              <a:rPr lang="he-IL" dirty="0"/>
              <a:t>. אבל אם הוא לא טופל בשניהם  אז אין פה הבטחה שסכום המרחקים הוא הנכון. </a:t>
            </a:r>
          </a:p>
          <a:p>
            <a:pPr algn="r" rtl="1"/>
            <a:r>
              <a:rPr lang="he-IL" dirty="0"/>
              <a:t>בכל אופן, אבל אפשר להראות שקיים </a:t>
            </a:r>
            <a:r>
              <a:rPr lang="en-US" dirty="0"/>
              <a:t>u</a:t>
            </a:r>
            <a:r>
              <a:rPr lang="he-IL" dirty="0"/>
              <a:t> כזה שמקיים את המשוואה ובואו נוכיח את הלמה הזאת.</a:t>
            </a:r>
          </a:p>
        </p:txBody>
      </p:sp>
      <p:sp>
        <p:nvSpPr>
          <p:cNvPr id="4" name="מציין מיקום של מספר שקופית 3"/>
          <p:cNvSpPr>
            <a:spLocks noGrp="1"/>
          </p:cNvSpPr>
          <p:nvPr>
            <p:ph type="sldNum" sz="quarter" idx="5"/>
          </p:nvPr>
        </p:nvSpPr>
        <p:spPr/>
        <p:txBody>
          <a:bodyPr/>
          <a:lstStyle/>
          <a:p>
            <a:fld id="{42396831-10F1-4BC5-BFA4-6376A8C583C9}" type="slidenum">
              <a:rPr lang="he-IL" smtClean="0"/>
              <a:t>16</a:t>
            </a:fld>
            <a:endParaRPr lang="he-IL"/>
          </a:p>
        </p:txBody>
      </p:sp>
    </p:spTree>
    <p:extLst>
      <p:ext uri="{BB962C8B-B14F-4D97-AF65-F5344CB8AC3E}">
        <p14:creationId xmlns:p14="http://schemas.microsoft.com/office/powerpoint/2010/main" val="30878608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r" rtl="1"/>
            <a:r>
              <a:rPr lang="he-IL" dirty="0"/>
              <a:t>נסתכל על 2 המעגלים האפורים, שהשמאלי זה המעגל שנוצר בהפעלת דייקסטרה מ </a:t>
            </a:r>
            <a:r>
              <a:rPr lang="en-US" dirty="0"/>
              <a:t>s</a:t>
            </a:r>
            <a:r>
              <a:rPr lang="he-IL" dirty="0"/>
              <a:t>, והימני נוצא בהפעלת דייקסטרה מ </a:t>
            </a:r>
            <a:r>
              <a:rPr lang="en-US" dirty="0"/>
              <a:t>t</a:t>
            </a:r>
            <a:r>
              <a:rPr lang="he-IL" dirty="0"/>
              <a:t> ונקודת מפגש המעגלים זה </a:t>
            </a:r>
            <a:r>
              <a:rPr lang="en-US" dirty="0"/>
              <a:t>v</a:t>
            </a:r>
            <a:endParaRPr lang="he-IL" dirty="0"/>
          </a:p>
          <a:p>
            <a:endParaRPr lang="he-IL" dirty="0"/>
          </a:p>
        </p:txBody>
      </p:sp>
      <p:sp>
        <p:nvSpPr>
          <p:cNvPr id="4" name="מציין מיקום של מספר שקופית 3"/>
          <p:cNvSpPr>
            <a:spLocks noGrp="1"/>
          </p:cNvSpPr>
          <p:nvPr>
            <p:ph type="sldNum" sz="quarter" idx="5"/>
          </p:nvPr>
        </p:nvSpPr>
        <p:spPr/>
        <p:txBody>
          <a:bodyPr/>
          <a:lstStyle/>
          <a:p>
            <a:fld id="{42396831-10F1-4BC5-BFA4-6376A8C583C9}" type="slidenum">
              <a:rPr lang="he-IL" smtClean="0"/>
              <a:t>17</a:t>
            </a:fld>
            <a:endParaRPr lang="he-IL"/>
          </a:p>
        </p:txBody>
      </p:sp>
    </p:spTree>
    <p:extLst>
      <p:ext uri="{BB962C8B-B14F-4D97-AF65-F5344CB8AC3E}">
        <p14:creationId xmlns:p14="http://schemas.microsoft.com/office/powerpoint/2010/main" val="15361741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r" rtl="1"/>
            <a:r>
              <a:rPr lang="he-IL" dirty="0"/>
              <a:t>ראשית, </a:t>
            </a:r>
            <a:r>
              <a:rPr lang="he-IL" b="1" dirty="0"/>
              <a:t>נוכיח שאם קיים קודקוד </a:t>
            </a:r>
            <a:r>
              <a:rPr lang="en-US" b="1" dirty="0"/>
              <a:t>u</a:t>
            </a:r>
            <a:r>
              <a:rPr lang="he-IL" b="1" dirty="0"/>
              <a:t> שלא טופל על ידי אף אחד מהאלגוריתמים והוא כן</a:t>
            </a:r>
            <a:r>
              <a:rPr lang="he-IL" b="1" baseline="0" dirty="0"/>
              <a:t> נכנס</a:t>
            </a:r>
            <a:r>
              <a:rPr lang="he-IL" b="1" dirty="0"/>
              <a:t> בתוך המסלול הקצר ביותר, אז קיים לפחות עוד קודקוד אחד נוסף, שהמסלול הקצר ביותר בין </a:t>
            </a:r>
            <a:r>
              <a:rPr lang="en-US" b="1" dirty="0"/>
              <a:t>s</a:t>
            </a:r>
            <a:r>
              <a:rPr lang="he-IL" b="1" dirty="0"/>
              <a:t> ל </a:t>
            </a:r>
            <a:r>
              <a:rPr lang="en-US" b="1" dirty="0"/>
              <a:t>t</a:t>
            </a:r>
            <a:r>
              <a:rPr lang="he-IL" b="1" dirty="0"/>
              <a:t> עובר דרך אותו קודקוד,</a:t>
            </a:r>
            <a:r>
              <a:rPr lang="he-IL" b="1" baseline="0" dirty="0"/>
              <a:t> במקרה הזה </a:t>
            </a:r>
            <a:r>
              <a:rPr lang="en-US" b="1" dirty="0"/>
              <a:t>v</a:t>
            </a:r>
            <a:r>
              <a:rPr lang="he-IL" b="1" dirty="0"/>
              <a:t>.</a:t>
            </a:r>
            <a:r>
              <a:rPr lang="he-IL" dirty="0"/>
              <a:t> תחילה נשווה את החצי הראשון של המסלול הקצר ביותר מ </a:t>
            </a:r>
            <a:r>
              <a:rPr lang="en-US" dirty="0"/>
              <a:t>s</a:t>
            </a:r>
            <a:r>
              <a:rPr lang="he-IL" dirty="0"/>
              <a:t> ל </a:t>
            </a:r>
            <a:r>
              <a:rPr lang="en-US" dirty="0"/>
              <a:t>u</a:t>
            </a:r>
            <a:r>
              <a:rPr lang="he-IL" dirty="0"/>
              <a:t> לבין המסלול מ </a:t>
            </a:r>
            <a:r>
              <a:rPr lang="en-US" dirty="0"/>
              <a:t>s</a:t>
            </a:r>
            <a:r>
              <a:rPr lang="he-IL" dirty="0"/>
              <a:t> ל </a:t>
            </a:r>
            <a:r>
              <a:rPr lang="en-US" dirty="0"/>
              <a:t>v</a:t>
            </a:r>
            <a:endParaRPr lang="he-IL" dirty="0"/>
          </a:p>
        </p:txBody>
      </p:sp>
      <p:sp>
        <p:nvSpPr>
          <p:cNvPr id="4" name="מציין מיקום של מספר שקופית 3"/>
          <p:cNvSpPr>
            <a:spLocks noGrp="1"/>
          </p:cNvSpPr>
          <p:nvPr>
            <p:ph type="sldNum" sz="quarter" idx="5"/>
          </p:nvPr>
        </p:nvSpPr>
        <p:spPr/>
        <p:txBody>
          <a:bodyPr/>
          <a:lstStyle/>
          <a:p>
            <a:fld id="{42396831-10F1-4BC5-BFA4-6376A8C583C9}" type="slidenum">
              <a:rPr lang="he-IL" smtClean="0"/>
              <a:t>18</a:t>
            </a:fld>
            <a:endParaRPr lang="he-IL"/>
          </a:p>
        </p:txBody>
      </p:sp>
    </p:spTree>
    <p:extLst>
      <p:ext uri="{BB962C8B-B14F-4D97-AF65-F5344CB8AC3E}">
        <p14:creationId xmlns:p14="http://schemas.microsoft.com/office/powerpoint/2010/main" val="2723754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r" rtl="1"/>
            <a:r>
              <a:rPr lang="he-IL" dirty="0"/>
              <a:t>אנחנו יודעים שאם </a:t>
            </a:r>
            <a:r>
              <a:rPr lang="en-US" dirty="0"/>
              <a:t>v</a:t>
            </a:r>
            <a:r>
              <a:rPr lang="he-IL" dirty="0"/>
              <a:t> טופל בדייקסטרה החל מ </a:t>
            </a:r>
            <a:r>
              <a:rPr lang="en-US" dirty="0"/>
              <a:t>s</a:t>
            </a:r>
            <a:r>
              <a:rPr lang="he-IL" dirty="0"/>
              <a:t>, אז המרחק שלו יהיה קטן שווה מהמרחק של מ- </a:t>
            </a:r>
            <a:r>
              <a:rPr lang="en-US" dirty="0"/>
              <a:t>s</a:t>
            </a:r>
            <a:r>
              <a:rPr lang="he-IL" dirty="0"/>
              <a:t> ל- </a:t>
            </a:r>
            <a:r>
              <a:rPr lang="en-US" dirty="0"/>
              <a:t>u</a:t>
            </a:r>
            <a:r>
              <a:rPr lang="he-IL" dirty="0"/>
              <a:t> (או מכל קודקוד אחר שלא טופל עדיין, כי בדייקסטרה תמיד אנחנו לוקחים את המרחק המינימלי)</a:t>
            </a:r>
          </a:p>
        </p:txBody>
      </p:sp>
      <p:sp>
        <p:nvSpPr>
          <p:cNvPr id="4" name="מציין מיקום של מספר שקופית 3"/>
          <p:cNvSpPr>
            <a:spLocks noGrp="1"/>
          </p:cNvSpPr>
          <p:nvPr>
            <p:ph type="sldNum" sz="quarter" idx="5"/>
          </p:nvPr>
        </p:nvSpPr>
        <p:spPr/>
        <p:txBody>
          <a:bodyPr/>
          <a:lstStyle/>
          <a:p>
            <a:fld id="{42396831-10F1-4BC5-BFA4-6376A8C583C9}" type="slidenum">
              <a:rPr lang="he-IL" smtClean="0"/>
              <a:t>19</a:t>
            </a:fld>
            <a:endParaRPr lang="he-IL"/>
          </a:p>
        </p:txBody>
      </p:sp>
    </p:spTree>
    <p:extLst>
      <p:ext uri="{BB962C8B-B14F-4D97-AF65-F5344CB8AC3E}">
        <p14:creationId xmlns:p14="http://schemas.microsoft.com/office/powerpoint/2010/main" val="31881019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r" rtl="1"/>
            <a:r>
              <a:rPr lang="he-IL" dirty="0"/>
              <a:t>באופן דומה, אם אנחנו יודעים ש </a:t>
            </a:r>
            <a:r>
              <a:rPr lang="en-US" dirty="0"/>
              <a:t>v</a:t>
            </a:r>
            <a:r>
              <a:rPr lang="he-IL" dirty="0"/>
              <a:t> טופל על ידי דייקסטרה ההפוך מ </a:t>
            </a:r>
            <a:r>
              <a:rPr lang="en-US" dirty="0"/>
              <a:t>t</a:t>
            </a:r>
            <a:r>
              <a:rPr lang="he-IL" dirty="0"/>
              <a:t>, אז המרחק שלו יהיה קטן שווה מהמרחק מ </a:t>
            </a:r>
            <a:r>
              <a:rPr lang="en-US" dirty="0"/>
              <a:t>t</a:t>
            </a:r>
            <a:r>
              <a:rPr lang="he-IL" dirty="0"/>
              <a:t> ל </a:t>
            </a:r>
            <a:r>
              <a:rPr lang="en-US" dirty="0"/>
              <a:t>u</a:t>
            </a:r>
            <a:r>
              <a:rPr lang="he-IL" dirty="0"/>
              <a:t>, (או מכל קודקוד אחר שלא טופל עדיין)</a:t>
            </a:r>
          </a:p>
          <a:p>
            <a:pPr algn="r" rtl="1"/>
            <a:r>
              <a:rPr lang="he-IL" dirty="0"/>
              <a:t>אז בשני החלקים, הירוק קטן שווה מהכתום, אם כך, המרחק הירוק הוא קטן שווה מהמרחק הכתום.</a:t>
            </a:r>
          </a:p>
          <a:p>
            <a:pPr algn="r" rtl="1"/>
            <a:endParaRPr lang="he-IL" dirty="0"/>
          </a:p>
          <a:p>
            <a:pPr algn="r" rtl="1"/>
            <a:r>
              <a:rPr lang="he-IL" dirty="0"/>
              <a:t>כך שאם יש קודקוד שלא טופל עדיין באף אחד מהאלגוריתמים והמרחק הקצר ביותר מ </a:t>
            </a:r>
            <a:r>
              <a:rPr lang="en-US" dirty="0"/>
              <a:t>s</a:t>
            </a:r>
            <a:r>
              <a:rPr lang="he-IL" dirty="0"/>
              <a:t> ל </a:t>
            </a:r>
            <a:r>
              <a:rPr lang="en-US" dirty="0"/>
              <a:t>t</a:t>
            </a:r>
            <a:r>
              <a:rPr lang="he-IL" dirty="0"/>
              <a:t> עובר דרכו, אז קיים קודקוד נוסף </a:t>
            </a:r>
            <a:r>
              <a:rPr lang="en-US" dirty="0"/>
              <a:t>v</a:t>
            </a:r>
            <a:r>
              <a:rPr lang="he-IL" dirty="0"/>
              <a:t>, שטופל על ידי לפחות אחד מהכיוונים, שהמרחק מ </a:t>
            </a:r>
            <a:r>
              <a:rPr lang="en-US" dirty="0"/>
              <a:t>s</a:t>
            </a:r>
            <a:r>
              <a:rPr lang="he-IL" dirty="0"/>
              <a:t> ל </a:t>
            </a:r>
            <a:r>
              <a:rPr lang="en-US" dirty="0"/>
              <a:t>t</a:t>
            </a:r>
            <a:r>
              <a:rPr lang="he-IL" dirty="0"/>
              <a:t> שעובר דרכו הוא קטן שווה מהמרחק מ</a:t>
            </a:r>
            <a:r>
              <a:rPr lang="en-US" dirty="0"/>
              <a:t>s </a:t>
            </a:r>
            <a:r>
              <a:rPr lang="he-IL" dirty="0"/>
              <a:t> ל </a:t>
            </a:r>
            <a:r>
              <a:rPr lang="en-US" dirty="0"/>
              <a:t>t</a:t>
            </a:r>
            <a:r>
              <a:rPr lang="he-IL" dirty="0"/>
              <a:t> עם הקודקוד שלא טופל באף אחד מהם. וכמובן שהמרחק שמופיע ב</a:t>
            </a:r>
            <a:r>
              <a:rPr lang="en-US" baseline="0" dirty="0"/>
              <a:t> v</a:t>
            </a:r>
            <a:r>
              <a:rPr lang="he-IL" dirty="0"/>
              <a:t> הוא נכון, כי הוא כבר טופל בשני הכיוונים: הישר וההפוך.</a:t>
            </a:r>
          </a:p>
        </p:txBody>
      </p:sp>
      <p:sp>
        <p:nvSpPr>
          <p:cNvPr id="4" name="מציין מיקום של מספר שקופית 3"/>
          <p:cNvSpPr>
            <a:spLocks noGrp="1"/>
          </p:cNvSpPr>
          <p:nvPr>
            <p:ph type="sldNum" sz="quarter" idx="5"/>
          </p:nvPr>
        </p:nvSpPr>
        <p:spPr/>
        <p:txBody>
          <a:bodyPr/>
          <a:lstStyle/>
          <a:p>
            <a:fld id="{42396831-10F1-4BC5-BFA4-6376A8C583C9}" type="slidenum">
              <a:rPr lang="he-IL" smtClean="0"/>
              <a:t>20</a:t>
            </a:fld>
            <a:endParaRPr lang="he-IL"/>
          </a:p>
        </p:txBody>
      </p:sp>
    </p:spTree>
    <p:extLst>
      <p:ext uri="{BB962C8B-B14F-4D97-AF65-F5344CB8AC3E}">
        <p14:creationId xmlns:p14="http://schemas.microsoft.com/office/powerpoint/2010/main" val="41639421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r" rtl="1"/>
            <a:r>
              <a:rPr lang="he-IL" dirty="0"/>
              <a:t>במקרה הבא, נאמר </a:t>
            </a:r>
            <a:r>
              <a:rPr lang="he-IL" b="1" dirty="0"/>
              <a:t>שאין קודקודים שלא טופלו בשני האלגוריתמים הישיר וההפוך חוץ מנקודת המפגש </a:t>
            </a:r>
            <a:r>
              <a:rPr lang="en-US" b="1" dirty="0"/>
              <a:t>v</a:t>
            </a:r>
            <a:r>
              <a:rPr lang="he-IL" b="1" dirty="0"/>
              <a:t>.</a:t>
            </a:r>
          </a:p>
          <a:p>
            <a:pPr algn="r" rtl="1"/>
            <a:r>
              <a:rPr lang="he-IL" dirty="0"/>
              <a:t>אז נניח שיש מסלול זול ביותר מ </a:t>
            </a:r>
            <a:r>
              <a:rPr lang="en-US" dirty="0"/>
              <a:t>s</a:t>
            </a:r>
            <a:r>
              <a:rPr lang="he-IL" dirty="0"/>
              <a:t> ל </a:t>
            </a:r>
            <a:r>
              <a:rPr lang="en-US" dirty="0"/>
              <a:t>t</a:t>
            </a:r>
            <a:r>
              <a:rPr lang="he-IL" dirty="0"/>
              <a:t>, ונניח שהקודקוד האחרון שטופל מ</a:t>
            </a:r>
            <a:r>
              <a:rPr lang="en-US" dirty="0"/>
              <a:t>s </a:t>
            </a:r>
            <a:r>
              <a:rPr lang="he-IL" dirty="0"/>
              <a:t> הוא </a:t>
            </a:r>
            <a:r>
              <a:rPr lang="en-US" dirty="0"/>
              <a:t>u</a:t>
            </a:r>
            <a:r>
              <a:rPr lang="he-IL" dirty="0"/>
              <a:t> באלגוריתם הישיר, אז המרחק מ</a:t>
            </a:r>
            <a:r>
              <a:rPr lang="en-US" dirty="0"/>
              <a:t>s </a:t>
            </a:r>
            <a:r>
              <a:rPr lang="he-IL" dirty="0"/>
              <a:t> אליו הוא בדיוק </a:t>
            </a:r>
            <a:r>
              <a:rPr lang="en-US" dirty="0" err="1"/>
              <a:t>dist</a:t>
            </a:r>
            <a:r>
              <a:rPr lang="en-US" dirty="0"/>
              <a:t>[u]</a:t>
            </a:r>
            <a:r>
              <a:rPr lang="he-IL" dirty="0"/>
              <a:t> והוא נכון</a:t>
            </a:r>
            <a:r>
              <a:rPr lang="en-US" dirty="0"/>
              <a:t>- </a:t>
            </a:r>
            <a:r>
              <a:rPr lang="he-IL" dirty="0"/>
              <a:t> הוא הזול ביותר. </a:t>
            </a:r>
            <a:endParaRPr lang="en-US" dirty="0"/>
          </a:p>
          <a:p>
            <a:pPr algn="r" rtl="1"/>
            <a:r>
              <a:rPr lang="he-IL" dirty="0"/>
              <a:t>כך ש </a:t>
            </a:r>
            <a:r>
              <a:rPr lang="en-US" dirty="0"/>
              <a:t>u</a:t>
            </a:r>
            <a:r>
              <a:rPr lang="he-IL" dirty="0"/>
              <a:t> הוא הקודקוד האחרון המסלול הזול ביותר שטופל באלגוריתם הישיר. ישנה למה נוספת, </a:t>
            </a:r>
            <a:r>
              <a:rPr lang="he-IL" b="1" dirty="0"/>
              <a:t>שכאשר קודקוד יצא מהמשחק (מהתור) הוא קיבל את העלות הזולה ביותר </a:t>
            </a:r>
            <a:r>
              <a:rPr lang="he-IL" dirty="0"/>
              <a:t>(נוכל לדבר עליה בהמשך.)</a:t>
            </a:r>
          </a:p>
          <a:p>
            <a:pPr algn="r" rtl="1"/>
            <a:r>
              <a:rPr lang="he-IL" dirty="0"/>
              <a:t>הצלע הבא במסלול הקצר ביותר תהיה נגיד לקודקוד </a:t>
            </a:r>
            <a:r>
              <a:rPr lang="en-US" dirty="0"/>
              <a:t>w</a:t>
            </a:r>
            <a:r>
              <a:rPr lang="he-IL" dirty="0"/>
              <a:t> שהיא חייבת להיות מטופלת על ידי האלגוריתם ההפוך.</a:t>
            </a:r>
            <a:endParaRPr lang="en-US" dirty="0"/>
          </a:p>
          <a:p>
            <a:pPr algn="r" rtl="1"/>
            <a:r>
              <a:rPr lang="he-IL" dirty="0"/>
              <a:t>למה? כי </a:t>
            </a:r>
            <a:r>
              <a:rPr lang="en-US" dirty="0"/>
              <a:t>w</a:t>
            </a:r>
            <a:r>
              <a:rPr lang="he-IL" dirty="0"/>
              <a:t> לא טופל באלגוריתם הישיר, מהסיבה ש </a:t>
            </a:r>
            <a:r>
              <a:rPr lang="en-US" dirty="0"/>
              <a:t>u</a:t>
            </a:r>
            <a:r>
              <a:rPr lang="he-IL" dirty="0"/>
              <a:t> הוא האחרון שטופל על ידי האלגוריתם הישיר, ו</a:t>
            </a:r>
            <a:r>
              <a:rPr lang="en-US" dirty="0"/>
              <a:t>w</a:t>
            </a:r>
            <a:r>
              <a:rPr lang="he-IL" dirty="0"/>
              <a:t> לא יכול להיות שלא טופל על ידי אף אחד מהם כי הוא נמצא על המסלול הקצר ביותר, ולכן </a:t>
            </a:r>
            <a:r>
              <a:rPr lang="en-US" dirty="0"/>
              <a:t>w</a:t>
            </a:r>
            <a:r>
              <a:rPr lang="he-IL" dirty="0"/>
              <a:t> חייב להיות בתוך המעגל האפור של </a:t>
            </a:r>
            <a:r>
              <a:rPr lang="en-US" dirty="0"/>
              <a:t>t</a:t>
            </a:r>
            <a:r>
              <a:rPr lang="he-IL" dirty="0"/>
              <a:t> והוא בהכרח טופל על ידי האלגוריתם ההפוך.</a:t>
            </a:r>
          </a:p>
          <a:p>
            <a:pPr algn="r" rtl="1"/>
            <a:r>
              <a:rPr lang="he-IL" dirty="0"/>
              <a:t>אז המרחק מ </a:t>
            </a:r>
            <a:r>
              <a:rPr lang="en-US" dirty="0"/>
              <a:t>t</a:t>
            </a:r>
            <a:r>
              <a:rPr lang="he-IL" dirty="0"/>
              <a:t> ל </a:t>
            </a:r>
            <a:r>
              <a:rPr lang="en-US" dirty="0"/>
              <a:t>w</a:t>
            </a:r>
            <a:r>
              <a:rPr lang="he-IL" dirty="0"/>
              <a:t> הוא בהכרח נכון, כי הוא חושב בעזרת האלגוריתם שהתחיל ב </a:t>
            </a:r>
            <a:r>
              <a:rPr lang="en-US" dirty="0"/>
              <a:t>t</a:t>
            </a:r>
            <a:r>
              <a:rPr lang="he-IL" dirty="0"/>
              <a:t> וקודקוד </a:t>
            </a:r>
            <a:r>
              <a:rPr lang="en-US" dirty="0"/>
              <a:t>w</a:t>
            </a:r>
            <a:r>
              <a:rPr lang="he-IL" dirty="0"/>
              <a:t> טופל ויצא מהתור.</a:t>
            </a:r>
          </a:p>
        </p:txBody>
      </p:sp>
      <p:sp>
        <p:nvSpPr>
          <p:cNvPr id="4" name="מציין מיקום של מספר שקופית 3"/>
          <p:cNvSpPr>
            <a:spLocks noGrp="1"/>
          </p:cNvSpPr>
          <p:nvPr>
            <p:ph type="sldNum" sz="quarter" idx="5"/>
          </p:nvPr>
        </p:nvSpPr>
        <p:spPr/>
        <p:txBody>
          <a:bodyPr/>
          <a:lstStyle/>
          <a:p>
            <a:fld id="{42396831-10F1-4BC5-BFA4-6376A8C583C9}" type="slidenum">
              <a:rPr lang="he-IL" smtClean="0"/>
              <a:t>21</a:t>
            </a:fld>
            <a:endParaRPr lang="he-IL"/>
          </a:p>
        </p:txBody>
      </p:sp>
    </p:spTree>
    <p:extLst>
      <p:ext uri="{BB962C8B-B14F-4D97-AF65-F5344CB8AC3E}">
        <p14:creationId xmlns:p14="http://schemas.microsoft.com/office/powerpoint/2010/main" val="26483428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4E7438E1-117D-44FB-AC24-B79D899BA877}" type="datetimeFigureOut">
              <a:rPr lang="he-IL" smtClean="0"/>
              <a:t>ט"ו/אייר/תשפ"א</a:t>
            </a:fld>
            <a:endParaRPr lang="he-IL"/>
          </a:p>
        </p:txBody>
      </p:sp>
      <p:sp>
        <p:nvSpPr>
          <p:cNvPr id="17" name="Footer Placeholder 16"/>
          <p:cNvSpPr>
            <a:spLocks noGrp="1"/>
          </p:cNvSpPr>
          <p:nvPr>
            <p:ph type="ftr" sz="quarter" idx="11"/>
          </p:nvPr>
        </p:nvSpPr>
        <p:spPr/>
        <p:txBody>
          <a:bodyPr/>
          <a:lstStyle/>
          <a:p>
            <a:endParaRPr lang="he-IL"/>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DAF22AC9-109E-4E4D-92F9-530E51D9A3A2}" type="slidenum">
              <a:rPr lang="he-IL" smtClean="0"/>
              <a:t>‹#›</a:t>
            </a:fld>
            <a:endParaRPr lang="he-IL"/>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E7438E1-117D-44FB-AC24-B79D899BA877}" type="datetimeFigureOut">
              <a:rPr lang="he-IL" smtClean="0"/>
              <a:t>ט"ו/אייר/תשפ"א</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DAF22AC9-109E-4E4D-92F9-530E51D9A3A2}" type="slidenum">
              <a:rPr lang="he-IL" smtClean="0"/>
              <a:t>‹#›</a:t>
            </a:fld>
            <a:endParaRPr lang="he-IL"/>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DAF22AC9-109E-4E4D-92F9-530E51D9A3A2}" type="slidenum">
              <a:rPr lang="he-IL" smtClean="0"/>
              <a:t>‹#›</a:t>
            </a:fld>
            <a:endParaRPr lang="he-IL"/>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E7438E1-117D-44FB-AC24-B79D899BA877}" type="datetimeFigureOut">
              <a:rPr lang="he-IL" smtClean="0"/>
              <a:t>ט"ו/אייר/תשפ"א</a:t>
            </a:fld>
            <a:endParaRPr lang="he-IL"/>
          </a:p>
        </p:txBody>
      </p:sp>
      <p:sp>
        <p:nvSpPr>
          <p:cNvPr id="5" name="Footer Placeholder 4"/>
          <p:cNvSpPr>
            <a:spLocks noGrp="1"/>
          </p:cNvSpPr>
          <p:nvPr>
            <p:ph type="ftr" sz="quarter" idx="11"/>
          </p:nvPr>
        </p:nvSpPr>
        <p:spPr/>
        <p:txBody>
          <a:bodyPr/>
          <a:lstStyle/>
          <a:p>
            <a:endParaRPr lang="he-IL"/>
          </a:p>
        </p:txBody>
      </p:sp>
      <p:sp>
        <p:nvSpPr>
          <p:cNvPr id="2" name="Vertical Title 1"/>
          <p:cNvSpPr>
            <a:spLocks noGrp="1"/>
          </p:cNvSpPr>
          <p:nvPr>
            <p:ph type="title" orient="vert"/>
          </p:nvPr>
        </p:nvSpPr>
        <p:spPr>
          <a:xfrm>
            <a:off x="7391400" y="304801"/>
            <a:ext cx="1447800" cy="5851525"/>
          </a:xfrm>
        </p:spPr>
        <p:txBody>
          <a:bodyPr vert="eaVert"/>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a:t>Click to edit Master title style</a:t>
            </a:r>
          </a:p>
        </p:txBody>
      </p:sp>
      <p:sp>
        <p:nvSpPr>
          <p:cNvPr id="4" name="Date Placeholder 3"/>
          <p:cNvSpPr>
            <a:spLocks noGrp="1"/>
          </p:cNvSpPr>
          <p:nvPr>
            <p:ph type="dt" sz="half" idx="10"/>
          </p:nvPr>
        </p:nvSpPr>
        <p:spPr/>
        <p:txBody>
          <a:bodyPr/>
          <a:lstStyle/>
          <a:p>
            <a:fld id="{4E7438E1-117D-44FB-AC24-B79D899BA877}" type="datetimeFigureOut">
              <a:rPr lang="he-IL" smtClean="0"/>
              <a:t>ט"ו/אייר/תשפ"א</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a:xfrm>
            <a:off x="4361688" y="1026372"/>
            <a:ext cx="457200" cy="441325"/>
          </a:xfrm>
        </p:spPr>
        <p:txBody>
          <a:bodyPr/>
          <a:lstStyle/>
          <a:p>
            <a:fld id="{DAF22AC9-109E-4E4D-92F9-530E51D9A3A2}" type="slidenum">
              <a:rPr lang="he-IL" smtClean="0"/>
              <a:t>‹#›</a:t>
            </a:fld>
            <a:endParaRPr lang="he-IL"/>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he-IL"/>
          </a:p>
        </p:txBody>
      </p:sp>
      <p:sp>
        <p:nvSpPr>
          <p:cNvPr id="4" name="Date Placeholder 3"/>
          <p:cNvSpPr>
            <a:spLocks noGrp="1"/>
          </p:cNvSpPr>
          <p:nvPr>
            <p:ph type="dt" sz="half" idx="10"/>
          </p:nvPr>
        </p:nvSpPr>
        <p:spPr/>
        <p:txBody>
          <a:bodyPr/>
          <a:lstStyle/>
          <a:p>
            <a:fld id="{4E7438E1-117D-44FB-AC24-B79D899BA877}" type="datetimeFigureOut">
              <a:rPr lang="he-IL" smtClean="0"/>
              <a:t>ט"ו/אייר/תשפ"א</a:t>
            </a:fld>
            <a:endParaRPr lang="he-IL"/>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DAF22AC9-109E-4E4D-92F9-530E51D9A3A2}" type="slidenum">
              <a:rPr lang="he-IL" smtClean="0"/>
              <a:t>‹#›</a:t>
            </a:fld>
            <a:endParaRPr lang="he-IL"/>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a:t>Click to edit Master title style</a:t>
            </a:r>
          </a:p>
        </p:txBody>
      </p:sp>
      <p:sp>
        <p:nvSpPr>
          <p:cNvPr id="5" name="Date Placeholder 4"/>
          <p:cNvSpPr>
            <a:spLocks noGrp="1"/>
          </p:cNvSpPr>
          <p:nvPr>
            <p:ph type="dt" sz="half" idx="10"/>
          </p:nvPr>
        </p:nvSpPr>
        <p:spPr>
          <a:xfrm>
            <a:off x="5791200" y="6409944"/>
            <a:ext cx="3044952" cy="365760"/>
          </a:xfrm>
        </p:spPr>
        <p:txBody>
          <a:bodyPr/>
          <a:lstStyle/>
          <a:p>
            <a:fld id="{4E7438E1-117D-44FB-AC24-B79D899BA877}" type="datetimeFigureOut">
              <a:rPr lang="he-IL" smtClean="0"/>
              <a:t>ט"ו/אייר/תשפ"א</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DAF22AC9-109E-4E4D-92F9-530E51D9A3A2}" type="slidenum">
              <a:rPr lang="he-IL" smtClean="0"/>
              <a:t>‹#›</a:t>
            </a:fld>
            <a:endParaRPr lang="he-IL"/>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4E7438E1-117D-44FB-AC24-B79D899BA877}" type="datetimeFigureOut">
              <a:rPr lang="he-IL" smtClean="0"/>
              <a:t>ט"ו/אייר/תשפ"א</a:t>
            </a:fld>
            <a:endParaRPr lang="he-IL"/>
          </a:p>
        </p:txBody>
      </p:sp>
      <p:sp>
        <p:nvSpPr>
          <p:cNvPr id="8" name="Footer Placeholder 7"/>
          <p:cNvSpPr>
            <a:spLocks noGrp="1"/>
          </p:cNvSpPr>
          <p:nvPr>
            <p:ph type="ftr" sz="quarter" idx="11"/>
          </p:nvPr>
        </p:nvSpPr>
        <p:spPr>
          <a:xfrm>
            <a:off x="304800" y="6409944"/>
            <a:ext cx="3581400" cy="365760"/>
          </a:xfrm>
        </p:spPr>
        <p:txBody>
          <a:bodyPr/>
          <a:lstStyle/>
          <a:p>
            <a:endParaRPr lang="he-IL"/>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DAF22AC9-109E-4E4D-92F9-530E51D9A3A2}" type="slidenum">
              <a:rPr lang="he-IL" smtClean="0"/>
              <a:t>‹#›</a:t>
            </a:fld>
            <a:endParaRPr lang="he-IL"/>
          </a:p>
        </p:txBody>
      </p:sp>
      <p:sp>
        <p:nvSpPr>
          <p:cNvPr id="23" name="Title 22"/>
          <p:cNvSpPr>
            <a:spLocks noGrp="1"/>
          </p:cNvSpPr>
          <p:nvPr>
            <p:ph type="title"/>
          </p:nvPr>
        </p:nvSpPr>
        <p:spPr/>
        <p:txBody>
          <a:bodyPr rtlCol="0" anchor="b" anchorCtr="0"/>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4E7438E1-117D-44FB-AC24-B79D899BA877}" type="datetimeFigureOut">
              <a:rPr lang="he-IL" smtClean="0"/>
              <a:t>ט"ו/אייר/תשפ"א</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a:xfrm>
            <a:off x="4343400" y="1036020"/>
            <a:ext cx="457200" cy="441325"/>
          </a:xfrm>
        </p:spPr>
        <p:txBody>
          <a:bodyPr/>
          <a:lstStyle/>
          <a:p>
            <a:fld id="{DAF22AC9-109E-4E4D-92F9-530E51D9A3A2}" type="slidenum">
              <a:rPr lang="he-IL" smtClean="0"/>
              <a:t>‹#›</a:t>
            </a:fld>
            <a:endParaRPr lang="he-IL"/>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4E7438E1-117D-44FB-AC24-B79D899BA877}" type="datetimeFigureOut">
              <a:rPr lang="he-IL" smtClean="0"/>
              <a:t>ט"ו/אייר/תשפ"א</a:t>
            </a:fld>
            <a:endParaRPr lang="he-IL"/>
          </a:p>
        </p:txBody>
      </p:sp>
      <p:sp>
        <p:nvSpPr>
          <p:cNvPr id="3" name="Footer Placeholder 2"/>
          <p:cNvSpPr>
            <a:spLocks noGrp="1"/>
          </p:cNvSpPr>
          <p:nvPr>
            <p:ph type="ftr" sz="quarter" idx="11"/>
          </p:nvPr>
        </p:nvSpPr>
        <p:spPr/>
        <p:txBody>
          <a:bodyPr/>
          <a:lstStyle/>
          <a:p>
            <a:endParaRPr lang="he-IL"/>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DAF22AC9-109E-4E4D-92F9-530E51D9A3A2}" type="slidenum">
              <a:rPr lang="he-IL" smtClean="0"/>
              <a:t>‹#›</a:t>
            </a:fld>
            <a:endParaRPr lang="he-IL"/>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a:t>Click to edit Master title style</a:t>
            </a:r>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DAF22AC9-109E-4E4D-92F9-530E51D9A3A2}" type="slidenum">
              <a:rPr lang="he-IL" smtClean="0"/>
              <a:t>‹#›</a:t>
            </a:fld>
            <a:endParaRPr lang="he-IL"/>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4E7438E1-117D-44FB-AC24-B79D899BA877}" type="datetimeFigureOut">
              <a:rPr lang="he-IL" smtClean="0"/>
              <a:t>ט"ו/אייר/תשפ"א</a:t>
            </a:fld>
            <a:endParaRPr lang="he-IL"/>
          </a:p>
        </p:txBody>
      </p:sp>
      <p:sp>
        <p:nvSpPr>
          <p:cNvPr id="6" name="Footer Placeholder 5"/>
          <p:cNvSpPr>
            <a:spLocks noGrp="1"/>
          </p:cNvSpPr>
          <p:nvPr>
            <p:ph type="ftr" sz="quarter" idx="11"/>
          </p:nvPr>
        </p:nvSpPr>
        <p:spPr>
          <a:xfrm>
            <a:off x="301752" y="6410848"/>
            <a:ext cx="3383280" cy="365760"/>
          </a:xfrm>
        </p:spPr>
        <p:txBody>
          <a:bodyPr/>
          <a:lstStyle/>
          <a:p>
            <a:endParaRPr lang="he-IL"/>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DAF22AC9-109E-4E4D-92F9-530E51D9A3A2}" type="slidenum">
              <a:rPr lang="he-IL" smtClean="0"/>
              <a:t>‹#›</a:t>
            </a:fld>
            <a:endParaRPr lang="he-IL"/>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a:t>Click to edit Master title style</a:t>
            </a:r>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4E7438E1-117D-44FB-AC24-B79D899BA877}" type="datetimeFigureOut">
              <a:rPr lang="he-IL" smtClean="0"/>
              <a:t>ט"ו/אייר/תשפ"א</a:t>
            </a:fld>
            <a:endParaRPr lang="he-IL"/>
          </a:p>
        </p:txBody>
      </p:sp>
      <p:sp>
        <p:nvSpPr>
          <p:cNvPr id="6" name="Footer Placeholder 5"/>
          <p:cNvSpPr>
            <a:spLocks noGrp="1"/>
          </p:cNvSpPr>
          <p:nvPr>
            <p:ph type="ftr" sz="quarter" idx="11"/>
          </p:nvPr>
        </p:nvSpPr>
        <p:spPr>
          <a:xfrm>
            <a:off x="301752" y="6410848"/>
            <a:ext cx="3584448" cy="365760"/>
          </a:xfrm>
        </p:spPr>
        <p:txBody>
          <a:bodyPr/>
          <a:lstStyle/>
          <a:p>
            <a:endParaRPr lang="he-IL"/>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4E7438E1-117D-44FB-AC24-B79D899BA877}" type="datetimeFigureOut">
              <a:rPr lang="he-IL" smtClean="0"/>
              <a:t>ט"ו/אייר/תשפ"א</a:t>
            </a:fld>
            <a:endParaRPr lang="he-IL"/>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he-IL"/>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DAF22AC9-109E-4E4D-92F9-530E51D9A3A2}" type="slidenum">
              <a:rPr lang="he-IL" smtClean="0"/>
              <a:t>‹#›</a:t>
            </a:fld>
            <a:endParaRPr lang="he-IL"/>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tags" Target="../tags/tag2.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5.xml"/><Relationship Id="rId5" Type="http://schemas.openxmlformats.org/officeDocument/2006/relationships/image" Target="../media/image22.png"/><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23.wmf"/><Relationship Id="rId2" Type="http://schemas.openxmlformats.org/officeDocument/2006/relationships/tags" Target="../tags/tag6.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image" Target="../media/image24.png"/><Relationship Id="rId4" Type="http://schemas.openxmlformats.org/officeDocument/2006/relationships/notesSlide" Target="../notesSlides/notesSlide8.xml"/></Relationships>
</file>

<file path=ppt/slides/_rels/slide21.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slideLayout" Target="../slideLayouts/slideLayout2.xml"/><Relationship Id="rId7" Type="http://schemas.openxmlformats.org/officeDocument/2006/relationships/image" Target="../media/image28.png"/><Relationship Id="rId2" Type="http://schemas.openxmlformats.org/officeDocument/2006/relationships/tags" Target="../tags/tag7.xml"/><Relationship Id="rId1" Type="http://schemas.openxmlformats.org/officeDocument/2006/relationships/vmlDrawing" Target="../drawings/vmlDrawing2.vml"/><Relationship Id="rId6" Type="http://schemas.openxmlformats.org/officeDocument/2006/relationships/image" Target="../media/image27.png"/><Relationship Id="rId5" Type="http://schemas.openxmlformats.org/officeDocument/2006/relationships/image" Target="../media/image26.png"/><Relationship Id="rId10" Type="http://schemas.openxmlformats.org/officeDocument/2006/relationships/image" Target="../media/image25.wmf"/><Relationship Id="rId4" Type="http://schemas.openxmlformats.org/officeDocument/2006/relationships/notesSlide" Target="../notesSlides/notesSlide9.xml"/><Relationship Id="rId9" Type="http://schemas.openxmlformats.org/officeDocument/2006/relationships/oleObject" Target="../embeddings/oleObject2.bin"/></Relationships>
</file>

<file path=ppt/slides/_rels/slide22.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slideLayout" Target="../slideLayouts/slideLayout2.xml"/><Relationship Id="rId7" Type="http://schemas.openxmlformats.org/officeDocument/2006/relationships/image" Target="../media/image28.png"/><Relationship Id="rId12" Type="http://schemas.openxmlformats.org/officeDocument/2006/relationships/image" Target="../media/image30.png"/><Relationship Id="rId2" Type="http://schemas.openxmlformats.org/officeDocument/2006/relationships/tags" Target="../tags/tag8.xml"/><Relationship Id="rId1" Type="http://schemas.openxmlformats.org/officeDocument/2006/relationships/vmlDrawing" Target="../drawings/vmlDrawing3.vml"/><Relationship Id="rId6" Type="http://schemas.openxmlformats.org/officeDocument/2006/relationships/image" Target="../media/image27.png"/><Relationship Id="rId11" Type="http://schemas.openxmlformats.org/officeDocument/2006/relationships/image" Target="../media/image290.png"/><Relationship Id="rId5" Type="http://schemas.openxmlformats.org/officeDocument/2006/relationships/image" Target="../media/image26.png"/><Relationship Id="rId10" Type="http://schemas.openxmlformats.org/officeDocument/2006/relationships/image" Target="../media/image25.wmf"/><Relationship Id="rId4" Type="http://schemas.openxmlformats.org/officeDocument/2006/relationships/notesSlide" Target="../notesSlides/notesSlide10.xml"/><Relationship Id="rId9" Type="http://schemas.openxmlformats.org/officeDocument/2006/relationships/oleObject" Target="../embeddings/oleObject3.bin"/></Relationships>
</file>

<file path=ppt/slides/_rels/slide23.xml.rels><?xml version="1.0" encoding="UTF-8" standalone="yes"?>
<Relationships xmlns="http://schemas.openxmlformats.org/package/2006/relationships"><Relationship Id="rId13" Type="http://schemas.openxmlformats.org/officeDocument/2006/relationships/image" Target="../media/image32.png"/><Relationship Id="rId26" Type="http://schemas.openxmlformats.org/officeDocument/2006/relationships/image" Target="../media/image38.png"/><Relationship Id="rId39" Type="http://schemas.openxmlformats.org/officeDocument/2006/relationships/customXml" Target="../ink/ink11.xml"/><Relationship Id="rId3" Type="http://schemas.openxmlformats.org/officeDocument/2006/relationships/slideLayout" Target="../slideLayouts/slideLayout2.xml"/><Relationship Id="rId21" Type="http://schemas.openxmlformats.org/officeDocument/2006/relationships/customXml" Target="../ink/ink2.xml"/><Relationship Id="rId34" Type="http://schemas.openxmlformats.org/officeDocument/2006/relationships/image" Target="../media/image42.png"/><Relationship Id="rId42" Type="http://schemas.openxmlformats.org/officeDocument/2006/relationships/image" Target="../media/image46.png"/><Relationship Id="rId47" Type="http://schemas.openxmlformats.org/officeDocument/2006/relationships/customXml" Target="../ink/ink15.xml"/><Relationship Id="rId50" Type="http://schemas.openxmlformats.org/officeDocument/2006/relationships/image" Target="../media/image36.emf"/><Relationship Id="rId7" Type="http://schemas.openxmlformats.org/officeDocument/2006/relationships/image" Target="../media/image28.png"/><Relationship Id="rId12" Type="http://schemas.openxmlformats.org/officeDocument/2006/relationships/image" Target="../media/image30.png"/><Relationship Id="rId17" Type="http://schemas.openxmlformats.org/officeDocument/2006/relationships/customXml" Target="../ink/ink1.xml"/><Relationship Id="rId25" Type="http://schemas.openxmlformats.org/officeDocument/2006/relationships/customXml" Target="../ink/ink4.xml"/><Relationship Id="rId33" Type="http://schemas.openxmlformats.org/officeDocument/2006/relationships/customXml" Target="../ink/ink8.xml"/><Relationship Id="rId38" Type="http://schemas.openxmlformats.org/officeDocument/2006/relationships/image" Target="../media/image44.png"/><Relationship Id="rId46" Type="http://schemas.openxmlformats.org/officeDocument/2006/relationships/image" Target="../media/image49.png"/><Relationship Id="rId2" Type="http://schemas.openxmlformats.org/officeDocument/2006/relationships/tags" Target="../tags/tag9.xml"/><Relationship Id="rId16" Type="http://schemas.openxmlformats.org/officeDocument/2006/relationships/image" Target="../media/image35.png"/><Relationship Id="rId20" Type="http://schemas.openxmlformats.org/officeDocument/2006/relationships/image" Target="../media/image350.png"/><Relationship Id="rId29" Type="http://schemas.openxmlformats.org/officeDocument/2006/relationships/customXml" Target="../ink/ink6.xml"/><Relationship Id="rId41" Type="http://schemas.openxmlformats.org/officeDocument/2006/relationships/customXml" Target="../ink/ink12.xml"/><Relationship Id="rId1" Type="http://schemas.openxmlformats.org/officeDocument/2006/relationships/vmlDrawing" Target="../drawings/vmlDrawing4.vml"/><Relationship Id="rId6" Type="http://schemas.openxmlformats.org/officeDocument/2006/relationships/image" Target="../media/image27.png"/><Relationship Id="rId11" Type="http://schemas.openxmlformats.org/officeDocument/2006/relationships/image" Target="../media/image31.png"/><Relationship Id="rId24" Type="http://schemas.openxmlformats.org/officeDocument/2006/relationships/image" Target="../media/image37.png"/><Relationship Id="rId32" Type="http://schemas.openxmlformats.org/officeDocument/2006/relationships/image" Target="../media/image41.png"/><Relationship Id="rId37" Type="http://schemas.openxmlformats.org/officeDocument/2006/relationships/customXml" Target="../ink/ink10.xml"/><Relationship Id="rId40" Type="http://schemas.openxmlformats.org/officeDocument/2006/relationships/image" Target="../media/image45.png"/><Relationship Id="rId45" Type="http://schemas.openxmlformats.org/officeDocument/2006/relationships/customXml" Target="../ink/ink14.xml"/><Relationship Id="rId5" Type="http://schemas.openxmlformats.org/officeDocument/2006/relationships/image" Target="../media/image26.png"/><Relationship Id="rId15" Type="http://schemas.openxmlformats.org/officeDocument/2006/relationships/image" Target="../media/image34.png"/><Relationship Id="rId23" Type="http://schemas.openxmlformats.org/officeDocument/2006/relationships/customXml" Target="../ink/ink3.xml"/><Relationship Id="rId28" Type="http://schemas.openxmlformats.org/officeDocument/2006/relationships/image" Target="../media/image39.png"/><Relationship Id="rId36" Type="http://schemas.openxmlformats.org/officeDocument/2006/relationships/image" Target="../media/image43.png"/><Relationship Id="rId49" Type="http://schemas.openxmlformats.org/officeDocument/2006/relationships/customXml" Target="../ink/ink16.xml"/><Relationship Id="rId10" Type="http://schemas.openxmlformats.org/officeDocument/2006/relationships/image" Target="../media/image25.wmf"/><Relationship Id="rId31" Type="http://schemas.openxmlformats.org/officeDocument/2006/relationships/customXml" Target="../ink/ink7.xml"/><Relationship Id="rId44" Type="http://schemas.openxmlformats.org/officeDocument/2006/relationships/image" Target="../media/image47.png"/><Relationship Id="rId52" Type="http://schemas.openxmlformats.org/officeDocument/2006/relationships/image" Target="../media/image37.emf"/><Relationship Id="rId4" Type="http://schemas.openxmlformats.org/officeDocument/2006/relationships/notesSlide" Target="../notesSlides/notesSlide11.xml"/><Relationship Id="rId9" Type="http://schemas.openxmlformats.org/officeDocument/2006/relationships/oleObject" Target="../embeddings/oleObject4.bin"/><Relationship Id="rId14" Type="http://schemas.openxmlformats.org/officeDocument/2006/relationships/image" Target="../media/image33.png"/><Relationship Id="rId22" Type="http://schemas.openxmlformats.org/officeDocument/2006/relationships/image" Target="../media/image36.png"/><Relationship Id="rId27" Type="http://schemas.openxmlformats.org/officeDocument/2006/relationships/customXml" Target="../ink/ink5.xml"/><Relationship Id="rId30" Type="http://schemas.openxmlformats.org/officeDocument/2006/relationships/image" Target="../media/image40.png"/><Relationship Id="rId35" Type="http://schemas.openxmlformats.org/officeDocument/2006/relationships/customXml" Target="../ink/ink9.xml"/><Relationship Id="rId43" Type="http://schemas.openxmlformats.org/officeDocument/2006/relationships/customXml" Target="../ink/ink13.xml"/><Relationship Id="rId48" Type="http://schemas.openxmlformats.org/officeDocument/2006/relationships/image" Target="../media/image50.png"/><Relationship Id="rId8" Type="http://schemas.openxmlformats.org/officeDocument/2006/relationships/image" Target="../media/image29.png"/><Relationship Id="rId51" Type="http://schemas.openxmlformats.org/officeDocument/2006/relationships/customXml" Target="../ink/ink17.xml"/></Relationships>
</file>

<file path=ppt/slides/_rels/slide24.xml.rels><?xml version="1.0" encoding="UTF-8" standalone="yes"?>
<Relationships xmlns="http://schemas.openxmlformats.org/package/2006/relationships"><Relationship Id="rId13" Type="http://schemas.openxmlformats.org/officeDocument/2006/relationships/image" Target="../media/image33.png"/><Relationship Id="rId26" Type="http://schemas.openxmlformats.org/officeDocument/2006/relationships/customXml" Target="../ink/ink22.xml"/><Relationship Id="rId39" Type="http://schemas.openxmlformats.org/officeDocument/2006/relationships/image" Target="../media/image45.png"/><Relationship Id="rId3" Type="http://schemas.openxmlformats.org/officeDocument/2006/relationships/notesSlide" Target="../notesSlides/notesSlide12.xml"/><Relationship Id="rId21" Type="http://schemas.openxmlformats.org/officeDocument/2006/relationships/image" Target="../media/image36.png"/><Relationship Id="rId34" Type="http://schemas.openxmlformats.org/officeDocument/2006/relationships/customXml" Target="../ink/ink26.xml"/><Relationship Id="rId42" Type="http://schemas.openxmlformats.org/officeDocument/2006/relationships/customXml" Target="../ink/ink30.xml"/><Relationship Id="rId47" Type="http://schemas.openxmlformats.org/officeDocument/2006/relationships/image" Target="../media/image50.png"/><Relationship Id="rId50" Type="http://schemas.openxmlformats.org/officeDocument/2006/relationships/customXml" Target="../ink/ink34.xml"/><Relationship Id="rId7" Type="http://schemas.openxmlformats.org/officeDocument/2006/relationships/image" Target="../media/image29.png"/><Relationship Id="rId12" Type="http://schemas.openxmlformats.org/officeDocument/2006/relationships/image" Target="../media/image32.png"/><Relationship Id="rId25" Type="http://schemas.openxmlformats.org/officeDocument/2006/relationships/image" Target="../media/image38.png"/><Relationship Id="rId33" Type="http://schemas.openxmlformats.org/officeDocument/2006/relationships/image" Target="../media/image42.png"/><Relationship Id="rId38" Type="http://schemas.openxmlformats.org/officeDocument/2006/relationships/customXml" Target="../ink/ink28.xml"/><Relationship Id="rId46" Type="http://schemas.openxmlformats.org/officeDocument/2006/relationships/customXml" Target="../ink/ink32.xml"/><Relationship Id="rId2" Type="http://schemas.openxmlformats.org/officeDocument/2006/relationships/slideLayout" Target="../slideLayouts/slideLayout2.xml"/><Relationship Id="rId16" Type="http://schemas.openxmlformats.org/officeDocument/2006/relationships/customXml" Target="../ink/ink18.xml"/><Relationship Id="rId20" Type="http://schemas.openxmlformats.org/officeDocument/2006/relationships/customXml" Target="../ink/ink19.xml"/><Relationship Id="rId29" Type="http://schemas.openxmlformats.org/officeDocument/2006/relationships/image" Target="../media/image40.png"/><Relationship Id="rId41" Type="http://schemas.openxmlformats.org/officeDocument/2006/relationships/image" Target="../media/image46.png"/><Relationship Id="rId1" Type="http://schemas.openxmlformats.org/officeDocument/2006/relationships/vmlDrawing" Target="../drawings/vmlDrawing5.vml"/><Relationship Id="rId6" Type="http://schemas.openxmlformats.org/officeDocument/2006/relationships/image" Target="../media/image28.png"/><Relationship Id="rId11" Type="http://schemas.openxmlformats.org/officeDocument/2006/relationships/image" Target="../media/image30.png"/><Relationship Id="rId24" Type="http://schemas.openxmlformats.org/officeDocument/2006/relationships/customXml" Target="../ink/ink21.xml"/><Relationship Id="rId32" Type="http://schemas.openxmlformats.org/officeDocument/2006/relationships/customXml" Target="../ink/ink25.xml"/><Relationship Id="rId37" Type="http://schemas.openxmlformats.org/officeDocument/2006/relationships/image" Target="../media/image44.png"/><Relationship Id="rId40" Type="http://schemas.openxmlformats.org/officeDocument/2006/relationships/customXml" Target="../ink/ink29.xml"/><Relationship Id="rId45" Type="http://schemas.openxmlformats.org/officeDocument/2006/relationships/image" Target="../media/image49.png"/><Relationship Id="rId5" Type="http://schemas.openxmlformats.org/officeDocument/2006/relationships/image" Target="../media/image27.png"/><Relationship Id="rId15" Type="http://schemas.openxmlformats.org/officeDocument/2006/relationships/image" Target="../media/image35.png"/><Relationship Id="rId23" Type="http://schemas.openxmlformats.org/officeDocument/2006/relationships/image" Target="../media/image37.png"/><Relationship Id="rId28" Type="http://schemas.openxmlformats.org/officeDocument/2006/relationships/customXml" Target="../ink/ink23.xml"/><Relationship Id="rId36" Type="http://schemas.openxmlformats.org/officeDocument/2006/relationships/customXml" Target="../ink/ink27.xml"/><Relationship Id="rId49" Type="http://schemas.openxmlformats.org/officeDocument/2006/relationships/image" Target="../media/image36.emf"/><Relationship Id="rId10" Type="http://schemas.openxmlformats.org/officeDocument/2006/relationships/image" Target="../media/image31.png"/><Relationship Id="rId19" Type="http://schemas.openxmlformats.org/officeDocument/2006/relationships/image" Target="../media/image350.png"/><Relationship Id="rId31" Type="http://schemas.openxmlformats.org/officeDocument/2006/relationships/image" Target="../media/image41.png"/><Relationship Id="rId44" Type="http://schemas.openxmlformats.org/officeDocument/2006/relationships/customXml" Target="../ink/ink31.xml"/><Relationship Id="rId4" Type="http://schemas.openxmlformats.org/officeDocument/2006/relationships/image" Target="../media/image26.png"/><Relationship Id="rId9" Type="http://schemas.openxmlformats.org/officeDocument/2006/relationships/image" Target="../media/image25.wmf"/><Relationship Id="rId14" Type="http://schemas.openxmlformats.org/officeDocument/2006/relationships/image" Target="../media/image34.png"/><Relationship Id="rId22" Type="http://schemas.openxmlformats.org/officeDocument/2006/relationships/customXml" Target="../ink/ink20.xml"/><Relationship Id="rId27" Type="http://schemas.openxmlformats.org/officeDocument/2006/relationships/image" Target="../media/image39.png"/><Relationship Id="rId30" Type="http://schemas.openxmlformats.org/officeDocument/2006/relationships/customXml" Target="../ink/ink24.xml"/><Relationship Id="rId35" Type="http://schemas.openxmlformats.org/officeDocument/2006/relationships/image" Target="../media/image43.png"/><Relationship Id="rId43" Type="http://schemas.openxmlformats.org/officeDocument/2006/relationships/image" Target="../media/image47.png"/><Relationship Id="rId48" Type="http://schemas.openxmlformats.org/officeDocument/2006/relationships/customXml" Target="../ink/ink33.xml"/><Relationship Id="rId8" Type="http://schemas.openxmlformats.org/officeDocument/2006/relationships/oleObject" Target="../embeddings/oleObject4.bin"/><Relationship Id="rId51" Type="http://schemas.openxmlformats.org/officeDocument/2006/relationships/image" Target="../media/image37.emf"/></Relationships>
</file>

<file path=ppt/slides/_rels/slide25.xml.rels><?xml version="1.0" encoding="UTF-8" standalone="yes"?>
<Relationships xmlns="http://schemas.openxmlformats.org/package/2006/relationships"><Relationship Id="rId26" Type="http://schemas.openxmlformats.org/officeDocument/2006/relationships/customXml" Target="../ink/ink46.xml"/><Relationship Id="rId21" Type="http://schemas.openxmlformats.org/officeDocument/2006/relationships/image" Target="../media/image61.png"/><Relationship Id="rId42" Type="http://schemas.openxmlformats.org/officeDocument/2006/relationships/customXml" Target="../ink/ink54.xml"/><Relationship Id="rId47" Type="http://schemas.openxmlformats.org/officeDocument/2006/relationships/image" Target="../media/image74.png"/><Relationship Id="rId63" Type="http://schemas.openxmlformats.org/officeDocument/2006/relationships/image" Target="../media/image82.png"/><Relationship Id="rId68" Type="http://schemas.openxmlformats.org/officeDocument/2006/relationships/customXml" Target="../ink/ink67.xml"/><Relationship Id="rId84" Type="http://schemas.openxmlformats.org/officeDocument/2006/relationships/customXml" Target="../ink/ink75.xml"/><Relationship Id="rId89" Type="http://schemas.openxmlformats.org/officeDocument/2006/relationships/image" Target="../media/image95.png"/><Relationship Id="rId112" Type="http://schemas.openxmlformats.org/officeDocument/2006/relationships/customXml" Target="../ink/ink89.xml"/><Relationship Id="rId2" Type="http://schemas.openxmlformats.org/officeDocument/2006/relationships/customXml" Target="../ink/ink35.xml"/><Relationship Id="rId16" Type="http://schemas.openxmlformats.org/officeDocument/2006/relationships/customXml" Target="../ink/ink41.xml"/><Relationship Id="rId29" Type="http://schemas.openxmlformats.org/officeDocument/2006/relationships/image" Target="../media/image65.png"/><Relationship Id="rId107" Type="http://schemas.openxmlformats.org/officeDocument/2006/relationships/image" Target="../media/image42.emf"/><Relationship Id="rId11" Type="http://schemas.openxmlformats.org/officeDocument/2006/relationships/image" Target="../media/image56.png"/><Relationship Id="rId24" Type="http://schemas.openxmlformats.org/officeDocument/2006/relationships/customXml" Target="../ink/ink45.xml"/><Relationship Id="rId32" Type="http://schemas.openxmlformats.org/officeDocument/2006/relationships/customXml" Target="../ink/ink49.xml"/><Relationship Id="rId37" Type="http://schemas.openxmlformats.org/officeDocument/2006/relationships/image" Target="../media/image69.png"/><Relationship Id="rId40" Type="http://schemas.openxmlformats.org/officeDocument/2006/relationships/customXml" Target="../ink/ink53.xml"/><Relationship Id="rId45" Type="http://schemas.openxmlformats.org/officeDocument/2006/relationships/image" Target="../media/image73.png"/><Relationship Id="rId53" Type="http://schemas.openxmlformats.org/officeDocument/2006/relationships/image" Target="../media/image77.png"/><Relationship Id="rId58" Type="http://schemas.openxmlformats.org/officeDocument/2006/relationships/customXml" Target="../ink/ink62.xml"/><Relationship Id="rId66" Type="http://schemas.openxmlformats.org/officeDocument/2006/relationships/customXml" Target="../ink/ink66.xml"/><Relationship Id="rId74" Type="http://schemas.openxmlformats.org/officeDocument/2006/relationships/customXml" Target="../ink/ink70.xml"/><Relationship Id="rId79" Type="http://schemas.openxmlformats.org/officeDocument/2006/relationships/image" Target="../media/image32.emf"/><Relationship Id="rId87" Type="http://schemas.openxmlformats.org/officeDocument/2006/relationships/image" Target="../media/image94.png"/><Relationship Id="rId102" Type="http://schemas.openxmlformats.org/officeDocument/2006/relationships/customXml" Target="../ink/ink84.xml"/><Relationship Id="rId110" Type="http://schemas.openxmlformats.org/officeDocument/2006/relationships/customXml" Target="../ink/ink88.xml"/><Relationship Id="rId115" Type="http://schemas.openxmlformats.org/officeDocument/2006/relationships/image" Target="../media/image48.png"/><Relationship Id="rId5" Type="http://schemas.openxmlformats.org/officeDocument/2006/relationships/image" Target="../media/image53.png"/><Relationship Id="rId61" Type="http://schemas.openxmlformats.org/officeDocument/2006/relationships/image" Target="../media/image81.png"/><Relationship Id="rId82" Type="http://schemas.openxmlformats.org/officeDocument/2006/relationships/customXml" Target="../ink/ink74.xml"/><Relationship Id="rId90" Type="http://schemas.openxmlformats.org/officeDocument/2006/relationships/customXml" Target="../ink/ink78.xml"/><Relationship Id="rId95" Type="http://schemas.openxmlformats.org/officeDocument/2006/relationships/image" Target="../media/image98.png"/><Relationship Id="rId19" Type="http://schemas.openxmlformats.org/officeDocument/2006/relationships/image" Target="../media/image60.png"/><Relationship Id="rId14" Type="http://schemas.openxmlformats.org/officeDocument/2006/relationships/customXml" Target="../ink/ink40.xml"/><Relationship Id="rId22" Type="http://schemas.openxmlformats.org/officeDocument/2006/relationships/customXml" Target="../ink/ink44.xml"/><Relationship Id="rId27" Type="http://schemas.openxmlformats.org/officeDocument/2006/relationships/image" Target="../media/image64.png"/><Relationship Id="rId30" Type="http://schemas.openxmlformats.org/officeDocument/2006/relationships/customXml" Target="../ink/ink48.xml"/><Relationship Id="rId35" Type="http://schemas.openxmlformats.org/officeDocument/2006/relationships/image" Target="../media/image68.png"/><Relationship Id="rId43" Type="http://schemas.openxmlformats.org/officeDocument/2006/relationships/image" Target="../media/image72.png"/><Relationship Id="rId48" Type="http://schemas.openxmlformats.org/officeDocument/2006/relationships/customXml" Target="../ink/ink57.xml"/><Relationship Id="rId56" Type="http://schemas.openxmlformats.org/officeDocument/2006/relationships/customXml" Target="../ink/ink61.xml"/><Relationship Id="rId64" Type="http://schemas.openxmlformats.org/officeDocument/2006/relationships/customXml" Target="../ink/ink65.xml"/><Relationship Id="rId69" Type="http://schemas.openxmlformats.org/officeDocument/2006/relationships/image" Target="../media/image85.png"/><Relationship Id="rId77" Type="http://schemas.openxmlformats.org/officeDocument/2006/relationships/image" Target="../media/image89.png"/><Relationship Id="rId100" Type="http://schemas.openxmlformats.org/officeDocument/2006/relationships/customXml" Target="../ink/ink83.xml"/><Relationship Id="rId105" Type="http://schemas.openxmlformats.org/officeDocument/2006/relationships/image" Target="../media/image103.png"/><Relationship Id="rId113" Type="http://schemas.openxmlformats.org/officeDocument/2006/relationships/image" Target="../media/image107.png"/><Relationship Id="rId8" Type="http://schemas.openxmlformats.org/officeDocument/2006/relationships/customXml" Target="../ink/ink37.xml"/><Relationship Id="rId51" Type="http://schemas.openxmlformats.org/officeDocument/2006/relationships/image" Target="../media/image76.png"/><Relationship Id="rId72" Type="http://schemas.openxmlformats.org/officeDocument/2006/relationships/customXml" Target="../ink/ink69.xml"/><Relationship Id="rId80" Type="http://schemas.openxmlformats.org/officeDocument/2006/relationships/customXml" Target="../ink/ink73.xml"/><Relationship Id="rId85" Type="http://schemas.openxmlformats.org/officeDocument/2006/relationships/image" Target="../media/image35.emf"/><Relationship Id="rId93" Type="http://schemas.openxmlformats.org/officeDocument/2006/relationships/image" Target="../media/image39.emf"/><Relationship Id="rId98" Type="http://schemas.openxmlformats.org/officeDocument/2006/relationships/customXml" Target="../ink/ink82.xml"/><Relationship Id="rId12" Type="http://schemas.openxmlformats.org/officeDocument/2006/relationships/customXml" Target="../ink/ink39.xml"/><Relationship Id="rId17" Type="http://schemas.openxmlformats.org/officeDocument/2006/relationships/image" Target="../media/image59.png"/><Relationship Id="rId25" Type="http://schemas.openxmlformats.org/officeDocument/2006/relationships/image" Target="../media/image63.png"/><Relationship Id="rId33" Type="http://schemas.openxmlformats.org/officeDocument/2006/relationships/image" Target="../media/image67.png"/><Relationship Id="rId38" Type="http://schemas.openxmlformats.org/officeDocument/2006/relationships/customXml" Target="../ink/ink52.xml"/><Relationship Id="rId46" Type="http://schemas.openxmlformats.org/officeDocument/2006/relationships/customXml" Target="../ink/ink56.xml"/><Relationship Id="rId59" Type="http://schemas.openxmlformats.org/officeDocument/2006/relationships/image" Target="../media/image80.png"/><Relationship Id="rId67" Type="http://schemas.openxmlformats.org/officeDocument/2006/relationships/image" Target="../media/image84.png"/><Relationship Id="rId103" Type="http://schemas.openxmlformats.org/officeDocument/2006/relationships/image" Target="../media/image102.png"/><Relationship Id="rId108" Type="http://schemas.openxmlformats.org/officeDocument/2006/relationships/customXml" Target="../ink/ink87.xml"/><Relationship Id="rId20" Type="http://schemas.openxmlformats.org/officeDocument/2006/relationships/customXml" Target="../ink/ink43.xml"/><Relationship Id="rId41" Type="http://schemas.openxmlformats.org/officeDocument/2006/relationships/image" Target="../media/image71.png"/><Relationship Id="rId54" Type="http://schemas.openxmlformats.org/officeDocument/2006/relationships/customXml" Target="../ink/ink60.xml"/><Relationship Id="rId62" Type="http://schemas.openxmlformats.org/officeDocument/2006/relationships/customXml" Target="../ink/ink64.xml"/><Relationship Id="rId70" Type="http://schemas.openxmlformats.org/officeDocument/2006/relationships/customXml" Target="../ink/ink68.xml"/><Relationship Id="rId75" Type="http://schemas.openxmlformats.org/officeDocument/2006/relationships/image" Target="../media/image88.png"/><Relationship Id="rId83" Type="http://schemas.openxmlformats.org/officeDocument/2006/relationships/image" Target="../media/image34.emf"/><Relationship Id="rId88" Type="http://schemas.openxmlformats.org/officeDocument/2006/relationships/customXml" Target="../ink/ink77.xml"/><Relationship Id="rId91" Type="http://schemas.openxmlformats.org/officeDocument/2006/relationships/image" Target="../media/image38.emf"/><Relationship Id="rId96" Type="http://schemas.openxmlformats.org/officeDocument/2006/relationships/customXml" Target="../ink/ink81.xml"/><Relationship Id="rId111" Type="http://schemas.openxmlformats.org/officeDocument/2006/relationships/image" Target="../media/image106.png"/><Relationship Id="rId1" Type="http://schemas.openxmlformats.org/officeDocument/2006/relationships/slideLayout" Target="../slideLayouts/slideLayout2.xml"/><Relationship Id="rId6" Type="http://schemas.openxmlformats.org/officeDocument/2006/relationships/customXml" Target="../ink/ink36.xml"/><Relationship Id="rId15" Type="http://schemas.openxmlformats.org/officeDocument/2006/relationships/image" Target="../media/image58.png"/><Relationship Id="rId23" Type="http://schemas.openxmlformats.org/officeDocument/2006/relationships/image" Target="../media/image62.png"/><Relationship Id="rId28" Type="http://schemas.openxmlformats.org/officeDocument/2006/relationships/customXml" Target="../ink/ink47.xml"/><Relationship Id="rId36" Type="http://schemas.openxmlformats.org/officeDocument/2006/relationships/customXml" Target="../ink/ink51.xml"/><Relationship Id="rId49" Type="http://schemas.openxmlformats.org/officeDocument/2006/relationships/image" Target="../media/image75.png"/><Relationship Id="rId57" Type="http://schemas.openxmlformats.org/officeDocument/2006/relationships/image" Target="../media/image79.png"/><Relationship Id="rId106" Type="http://schemas.openxmlformats.org/officeDocument/2006/relationships/customXml" Target="../ink/ink86.xml"/><Relationship Id="rId114" Type="http://schemas.microsoft.com/office/2011/relationships/inkAction" Target="../ink/inkAction1.xml"/><Relationship Id="rId10" Type="http://schemas.openxmlformats.org/officeDocument/2006/relationships/customXml" Target="../ink/ink38.xml"/><Relationship Id="rId31" Type="http://schemas.openxmlformats.org/officeDocument/2006/relationships/image" Target="../media/image66.png"/><Relationship Id="rId44" Type="http://schemas.openxmlformats.org/officeDocument/2006/relationships/customXml" Target="../ink/ink55.xml"/><Relationship Id="rId52" Type="http://schemas.openxmlformats.org/officeDocument/2006/relationships/customXml" Target="../ink/ink59.xml"/><Relationship Id="rId60" Type="http://schemas.openxmlformats.org/officeDocument/2006/relationships/customXml" Target="../ink/ink63.xml"/><Relationship Id="rId65" Type="http://schemas.openxmlformats.org/officeDocument/2006/relationships/image" Target="../media/image83.png"/><Relationship Id="rId73" Type="http://schemas.openxmlformats.org/officeDocument/2006/relationships/image" Target="../media/image31.emf"/><Relationship Id="rId78" Type="http://schemas.openxmlformats.org/officeDocument/2006/relationships/customXml" Target="../ink/ink72.xml"/><Relationship Id="rId81" Type="http://schemas.openxmlformats.org/officeDocument/2006/relationships/image" Target="../media/image33.emf"/><Relationship Id="rId86" Type="http://schemas.openxmlformats.org/officeDocument/2006/relationships/customXml" Target="../ink/ink76.xml"/><Relationship Id="rId94" Type="http://schemas.openxmlformats.org/officeDocument/2006/relationships/customXml" Target="../ink/ink80.xml"/><Relationship Id="rId99" Type="http://schemas.openxmlformats.org/officeDocument/2006/relationships/image" Target="../media/image40.emf"/><Relationship Id="rId101" Type="http://schemas.openxmlformats.org/officeDocument/2006/relationships/image" Target="../media/image41.emf"/><Relationship Id="rId9" Type="http://schemas.openxmlformats.org/officeDocument/2006/relationships/image" Target="../media/image55.png"/><Relationship Id="rId13" Type="http://schemas.openxmlformats.org/officeDocument/2006/relationships/image" Target="../media/image57.png"/><Relationship Id="rId18" Type="http://schemas.openxmlformats.org/officeDocument/2006/relationships/customXml" Target="../ink/ink42.xml"/><Relationship Id="rId39" Type="http://schemas.openxmlformats.org/officeDocument/2006/relationships/image" Target="../media/image70.png"/><Relationship Id="rId109" Type="http://schemas.openxmlformats.org/officeDocument/2006/relationships/image" Target="../media/image43.emf"/><Relationship Id="rId34" Type="http://schemas.openxmlformats.org/officeDocument/2006/relationships/customXml" Target="../ink/ink50.xml"/><Relationship Id="rId50" Type="http://schemas.openxmlformats.org/officeDocument/2006/relationships/customXml" Target="../ink/ink58.xml"/><Relationship Id="rId55" Type="http://schemas.openxmlformats.org/officeDocument/2006/relationships/image" Target="../media/image78.png"/><Relationship Id="rId76" Type="http://schemas.openxmlformats.org/officeDocument/2006/relationships/customXml" Target="../ink/ink71.xml"/><Relationship Id="rId97" Type="http://schemas.openxmlformats.org/officeDocument/2006/relationships/image" Target="../media/image99.png"/><Relationship Id="rId104" Type="http://schemas.openxmlformats.org/officeDocument/2006/relationships/customXml" Target="../ink/ink85.xml"/><Relationship Id="rId7" Type="http://schemas.openxmlformats.org/officeDocument/2006/relationships/image" Target="../media/image54.png"/><Relationship Id="rId71" Type="http://schemas.openxmlformats.org/officeDocument/2006/relationships/image" Target="../media/image30.emf"/><Relationship Id="rId92" Type="http://schemas.openxmlformats.org/officeDocument/2006/relationships/customXml" Target="../ink/ink79.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27.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2.xml"/><Relationship Id="rId6" Type="http://schemas.openxmlformats.org/officeDocument/2006/relationships/image" Target="../media/image87.png"/><Relationship Id="rId5" Type="http://schemas.microsoft.com/office/2011/relationships/inkAction" Target="../ink/inkAction2.xml"/><Relationship Id="rId4" Type="http://schemas.openxmlformats.org/officeDocument/2006/relationships/image" Target="../media/image52.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normAutofit/>
          </a:bodyPr>
          <a:lstStyle/>
          <a:p>
            <a:pPr rtl="1"/>
            <a:r>
              <a:rPr lang="he-IL" sz="3600" dirty="0">
                <a:cs typeface="+mj-cs"/>
              </a:rPr>
              <a:t>תרגול </a:t>
            </a:r>
            <a:r>
              <a:rPr lang="en-US" sz="3600" dirty="0">
                <a:cs typeface="+mj-cs"/>
              </a:rPr>
              <a:t>5</a:t>
            </a:r>
          </a:p>
        </p:txBody>
      </p:sp>
      <p:sp>
        <p:nvSpPr>
          <p:cNvPr id="2" name="Title 1"/>
          <p:cNvSpPr>
            <a:spLocks noGrp="1"/>
          </p:cNvSpPr>
          <p:nvPr>
            <p:ph type="title"/>
          </p:nvPr>
        </p:nvSpPr>
        <p:spPr/>
        <p:txBody>
          <a:bodyPr/>
          <a:lstStyle/>
          <a:p>
            <a:r>
              <a:rPr lang="he-IL" dirty="0"/>
              <a:t>אלגוריתמים 2</a:t>
            </a:r>
            <a:endParaRPr lang="en-US" dirty="0"/>
          </a:p>
        </p:txBody>
      </p:sp>
    </p:spTree>
    <p:extLst>
      <p:ext uri="{BB962C8B-B14F-4D97-AF65-F5344CB8AC3E}">
        <p14:creationId xmlns:p14="http://schemas.microsoft.com/office/powerpoint/2010/main" val="30440193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23052EF-F32D-4E72-AF60-7F124F4D5EFF}"/>
              </a:ext>
            </a:extLst>
          </p:cNvPr>
          <p:cNvSpPr>
            <a:spLocks noGrp="1"/>
          </p:cNvSpPr>
          <p:nvPr>
            <p:ph type="title"/>
          </p:nvPr>
        </p:nvSpPr>
        <p:spPr/>
        <p:txBody>
          <a:bodyPr/>
          <a:lstStyle/>
          <a:p>
            <a:r>
              <a:rPr lang="he-IL" dirty="0"/>
              <a:t>מוטיבציה</a:t>
            </a:r>
          </a:p>
        </p:txBody>
      </p:sp>
      <p:sp>
        <p:nvSpPr>
          <p:cNvPr id="3" name="מציין מיקום תוכן 2">
            <a:extLst>
              <a:ext uri="{FF2B5EF4-FFF2-40B4-BE49-F238E27FC236}">
                <a16:creationId xmlns:a16="http://schemas.microsoft.com/office/drawing/2014/main" id="{9AB0FEEF-05EB-4C2B-88AC-DAE6783830F8}"/>
              </a:ext>
            </a:extLst>
          </p:cNvPr>
          <p:cNvSpPr>
            <a:spLocks noGrp="1"/>
          </p:cNvSpPr>
          <p:nvPr>
            <p:ph idx="1"/>
          </p:nvPr>
        </p:nvSpPr>
        <p:spPr/>
        <p:txBody>
          <a:bodyPr/>
          <a:lstStyle/>
          <a:p>
            <a:pPr algn="r" rtl="1"/>
            <a:r>
              <a:rPr lang="he-IL" dirty="0"/>
              <a:t>מכיוון </a:t>
            </a:r>
            <a:r>
              <a:rPr lang="he-IL" dirty="0" err="1"/>
              <a:t>שבדייקסטרה</a:t>
            </a:r>
            <a:r>
              <a:rPr lang="he-IL" dirty="0"/>
              <a:t> בכל </a:t>
            </a:r>
            <a:r>
              <a:rPr lang="he-IL" dirty="0" err="1"/>
              <a:t>איטרציה</a:t>
            </a:r>
            <a:r>
              <a:rPr lang="he-IL" dirty="0"/>
              <a:t> אנחנו מתקדמים בשכבות של הבנים, מה שיוצא זה מעין מעגלים מסביב לקודקוד</a:t>
            </a:r>
          </a:p>
          <a:p>
            <a:pPr algn="r" rtl="1"/>
            <a:r>
              <a:rPr lang="he-IL" dirty="0"/>
              <a:t>אם נסמן את המרחק הקצר ביותר בין </a:t>
            </a:r>
            <a:r>
              <a:rPr lang="en-US" dirty="0"/>
              <a:t>X</a:t>
            </a:r>
            <a:r>
              <a:rPr lang="he-IL" dirty="0"/>
              <a:t> ל </a:t>
            </a:r>
            <a:r>
              <a:rPr lang="en-US" dirty="0"/>
              <a:t>Y</a:t>
            </a:r>
            <a:r>
              <a:rPr lang="he-IL" dirty="0"/>
              <a:t> ב </a:t>
            </a:r>
            <a:r>
              <a:rPr lang="en-US" dirty="0"/>
              <a:t>R</a:t>
            </a:r>
            <a:r>
              <a:rPr lang="he-IL" dirty="0"/>
              <a:t>, השטח שנצטרך לבדוק הוא:</a:t>
            </a:r>
          </a:p>
        </p:txBody>
      </p:sp>
      <p:pic>
        <p:nvPicPr>
          <p:cNvPr id="4" name="תמונה 3">
            <a:extLst>
              <a:ext uri="{FF2B5EF4-FFF2-40B4-BE49-F238E27FC236}">
                <a16:creationId xmlns:a16="http://schemas.microsoft.com/office/drawing/2014/main" id="{E45E3E2A-0E18-455E-933F-51EA94ADC34C}"/>
              </a:ext>
            </a:extLst>
          </p:cNvPr>
          <p:cNvPicPr>
            <a:picLocks noChangeAspect="1"/>
          </p:cNvPicPr>
          <p:nvPr/>
        </p:nvPicPr>
        <p:blipFill>
          <a:blip r:embed="rId3"/>
          <a:stretch>
            <a:fillRect/>
          </a:stretch>
        </p:blipFill>
        <p:spPr>
          <a:xfrm>
            <a:off x="4842311" y="3266320"/>
            <a:ext cx="2702090" cy="2596285"/>
          </a:xfrm>
          <a:prstGeom prst="rect">
            <a:avLst/>
          </a:prstGeom>
        </p:spPr>
      </p:pic>
      <p:pic>
        <p:nvPicPr>
          <p:cNvPr id="5" name="תמונה 4">
            <a:extLst>
              <a:ext uri="{FF2B5EF4-FFF2-40B4-BE49-F238E27FC236}">
                <a16:creationId xmlns:a16="http://schemas.microsoft.com/office/drawing/2014/main" id="{5F8B4C06-9A12-4E72-A746-E12FFA62DBA3}"/>
              </a:ext>
            </a:extLst>
          </p:cNvPr>
          <p:cNvPicPr>
            <a:picLocks noChangeAspect="1"/>
          </p:cNvPicPr>
          <p:nvPr/>
        </p:nvPicPr>
        <p:blipFill>
          <a:blip r:embed="rId4"/>
          <a:stretch>
            <a:fillRect/>
          </a:stretch>
        </p:blipFill>
        <p:spPr>
          <a:xfrm>
            <a:off x="1398789" y="3858221"/>
            <a:ext cx="2401686" cy="1223346"/>
          </a:xfrm>
          <a:prstGeom prst="rect">
            <a:avLst/>
          </a:prstGeom>
        </p:spPr>
      </p:pic>
      <mc:AlternateContent xmlns:mc="http://schemas.openxmlformats.org/markup-compatibility/2006" xmlns:a14="http://schemas.microsoft.com/office/drawing/2010/main">
        <mc:Choice Requires="a14">
          <p:sp>
            <p:nvSpPr>
              <p:cNvPr id="9" name="תיבת טקסט 8">
                <a:extLst>
                  <a:ext uri="{FF2B5EF4-FFF2-40B4-BE49-F238E27FC236}">
                    <a16:creationId xmlns:a16="http://schemas.microsoft.com/office/drawing/2014/main" id="{3950FB7D-FB1E-46EC-8742-1C26E2386F8D}"/>
                  </a:ext>
                </a:extLst>
              </p:cNvPr>
              <p:cNvSpPr txBox="1"/>
              <p:nvPr/>
            </p:nvSpPr>
            <p:spPr>
              <a:xfrm>
                <a:off x="7008173" y="5623032"/>
                <a:ext cx="43282" cy="207749"/>
              </a:xfrm>
              <a:prstGeom prst="rect">
                <a:avLst/>
              </a:prstGeom>
              <a:noFill/>
            </p:spPr>
            <p:txBody>
              <a:bodyPr wrap="none" lIns="0" tIns="0" rIns="0" bIns="0" rtlCol="1">
                <a:spAutoFit/>
              </a:bodyPr>
              <a:lstStyle/>
              <a:p>
                <a:pPr/>
                <a14:m>
                  <m:oMathPara xmlns:m="http://schemas.openxmlformats.org/officeDocument/2006/math">
                    <m:oMathParaPr>
                      <m:jc m:val="centerGroup"/>
                    </m:oMathParaPr>
                    <m:oMath xmlns:m="http://schemas.openxmlformats.org/officeDocument/2006/math">
                      <m:r>
                        <a:rPr lang="en-US" sz="1350" i="1">
                          <a:latin typeface="Cambria Math" panose="02040503050406030204" pitchFamily="18" charset="0"/>
                        </a:rPr>
                        <m:t>𝑆</m:t>
                      </m:r>
                      <m:r>
                        <a:rPr lang="en-US" sz="1350" i="1">
                          <a:latin typeface="Cambria Math" panose="02040503050406030204" pitchFamily="18" charset="0"/>
                        </a:rPr>
                        <m:t>=</m:t>
                      </m:r>
                      <m:r>
                        <a:rPr lang="en-US" sz="1350" i="1">
                          <a:latin typeface="Cambria Math" panose="02040503050406030204" pitchFamily="18" charset="0"/>
                        </a:rPr>
                        <m:t>𝜋</m:t>
                      </m:r>
                      <m:sSup>
                        <m:sSupPr>
                          <m:ctrlPr>
                            <a:rPr lang="en-US" sz="1350" i="1">
                              <a:latin typeface="Cambria Math" panose="02040503050406030204" pitchFamily="18" charset="0"/>
                            </a:rPr>
                          </m:ctrlPr>
                        </m:sSupPr>
                        <m:e>
                          <m:r>
                            <a:rPr lang="en-US" sz="1350" i="1">
                              <a:latin typeface="Cambria Math" panose="02040503050406030204" pitchFamily="18" charset="0"/>
                            </a:rPr>
                            <m:t>𝑅</m:t>
                          </m:r>
                        </m:e>
                        <m:sup>
                          <m:r>
                            <a:rPr lang="en-US" sz="1350" i="1">
                              <a:latin typeface="Cambria Math" panose="02040503050406030204" pitchFamily="18" charset="0"/>
                            </a:rPr>
                            <m:t>2</m:t>
                          </m:r>
                        </m:sup>
                      </m:sSup>
                    </m:oMath>
                  </m:oMathPara>
                </a14:m>
                <a:endParaRPr lang="he-IL" sz="1350" dirty="0"/>
              </a:p>
            </p:txBody>
          </p:sp>
        </mc:Choice>
        <mc:Fallback xmlns="">
          <p:sp>
            <p:nvSpPr>
              <p:cNvPr id="9" name="תיבת טקסט 8">
                <a:extLst>
                  <a:ext uri="{FF2B5EF4-FFF2-40B4-BE49-F238E27FC236}">
                    <a16:creationId xmlns:a16="http://schemas.microsoft.com/office/drawing/2014/main" id="{3950FB7D-FB1E-46EC-8742-1C26E2386F8D}"/>
                  </a:ext>
                </a:extLst>
              </p:cNvPr>
              <p:cNvSpPr txBox="1">
                <a:spLocks noRot="1" noChangeAspect="1" noMove="1" noResize="1" noEditPoints="1" noAdjustHandles="1" noChangeArrowheads="1" noChangeShapeType="1" noTextEdit="1"/>
              </p:cNvSpPr>
              <p:nvPr/>
            </p:nvSpPr>
            <p:spPr>
              <a:xfrm>
                <a:off x="7008173" y="5623032"/>
                <a:ext cx="43282" cy="207749"/>
              </a:xfrm>
              <a:prstGeom prst="rect">
                <a:avLst/>
              </a:prstGeom>
              <a:blipFill>
                <a:blip r:embed="rId5"/>
                <a:stretch>
                  <a:fillRect l="-142857" r="-1428571" b="-8824"/>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10" name="תיבת טקסט 9">
                <a:extLst>
                  <a:ext uri="{FF2B5EF4-FFF2-40B4-BE49-F238E27FC236}">
                    <a16:creationId xmlns:a16="http://schemas.microsoft.com/office/drawing/2014/main" id="{37FDA2FF-45C3-4574-A4AB-93CEF6608E86}"/>
                  </a:ext>
                </a:extLst>
              </p:cNvPr>
              <p:cNvSpPr txBox="1"/>
              <p:nvPr/>
            </p:nvSpPr>
            <p:spPr>
              <a:xfrm>
                <a:off x="2145444" y="5319764"/>
                <a:ext cx="43282" cy="542969"/>
              </a:xfrm>
              <a:prstGeom prst="rect">
                <a:avLst/>
              </a:prstGeom>
              <a:noFill/>
            </p:spPr>
            <p:txBody>
              <a:bodyPr wrap="none" lIns="0" tIns="0" rIns="0" bIns="0" rtlCol="1">
                <a:spAutoFit/>
              </a:bodyPr>
              <a:lstStyle/>
              <a:p>
                <a:pPr/>
                <a14:m>
                  <m:oMathPara xmlns:m="http://schemas.openxmlformats.org/officeDocument/2006/math">
                    <m:oMathParaPr>
                      <m:jc m:val="centerGroup"/>
                    </m:oMathParaPr>
                    <m:oMath xmlns:m="http://schemas.openxmlformats.org/officeDocument/2006/math">
                      <m:r>
                        <a:rPr lang="en-US" sz="1350" i="1">
                          <a:latin typeface="Cambria Math" panose="02040503050406030204" pitchFamily="18" charset="0"/>
                        </a:rPr>
                        <m:t>𝑆</m:t>
                      </m:r>
                      <m:r>
                        <a:rPr lang="en-US" sz="1350" i="1">
                          <a:latin typeface="Cambria Math" panose="02040503050406030204" pitchFamily="18" charset="0"/>
                        </a:rPr>
                        <m:t>=</m:t>
                      </m:r>
                      <m:r>
                        <a:rPr lang="en-US" sz="1350" i="1">
                          <a:latin typeface="Cambria Math" panose="02040503050406030204" pitchFamily="18" charset="0"/>
                        </a:rPr>
                        <m:t>2</m:t>
                      </m:r>
                      <m:d>
                        <m:dPr>
                          <m:ctrlPr>
                            <a:rPr lang="en-US" sz="1350" i="1">
                              <a:latin typeface="Cambria Math" panose="02040503050406030204" pitchFamily="18" charset="0"/>
                            </a:rPr>
                          </m:ctrlPr>
                        </m:dPr>
                        <m:e>
                          <m:r>
                            <a:rPr lang="en-US" sz="1350" i="1">
                              <a:latin typeface="Cambria Math" panose="02040503050406030204" pitchFamily="18" charset="0"/>
                            </a:rPr>
                            <m:t>𝜋</m:t>
                          </m:r>
                          <m:r>
                            <a:rPr lang="en-US" sz="1350" i="1">
                              <a:latin typeface="Cambria Math" panose="02040503050406030204" pitchFamily="18" charset="0"/>
                            </a:rPr>
                            <m:t>∗</m:t>
                          </m:r>
                          <m:sSup>
                            <m:sSupPr>
                              <m:ctrlPr>
                                <a:rPr lang="en-US" sz="1350" i="1">
                                  <a:latin typeface="Cambria Math" panose="02040503050406030204" pitchFamily="18" charset="0"/>
                                </a:rPr>
                              </m:ctrlPr>
                            </m:sSupPr>
                            <m:e>
                              <m:d>
                                <m:dPr>
                                  <m:ctrlPr>
                                    <a:rPr lang="en-US" sz="1350" i="1">
                                      <a:latin typeface="Cambria Math" panose="02040503050406030204" pitchFamily="18" charset="0"/>
                                    </a:rPr>
                                  </m:ctrlPr>
                                </m:dPr>
                                <m:e>
                                  <m:f>
                                    <m:fPr>
                                      <m:ctrlPr>
                                        <a:rPr lang="en-US" sz="1350" i="1">
                                          <a:latin typeface="Cambria Math" panose="02040503050406030204" pitchFamily="18" charset="0"/>
                                        </a:rPr>
                                      </m:ctrlPr>
                                    </m:fPr>
                                    <m:num>
                                      <m:r>
                                        <a:rPr lang="en-US" sz="1350" i="1">
                                          <a:latin typeface="Cambria Math" panose="02040503050406030204" pitchFamily="18" charset="0"/>
                                        </a:rPr>
                                        <m:t>𝑅</m:t>
                                      </m:r>
                                    </m:num>
                                    <m:den>
                                      <m:r>
                                        <a:rPr lang="en-US" sz="1350" i="1">
                                          <a:latin typeface="Cambria Math" panose="02040503050406030204" pitchFamily="18" charset="0"/>
                                        </a:rPr>
                                        <m:t>2</m:t>
                                      </m:r>
                                    </m:den>
                                  </m:f>
                                </m:e>
                              </m:d>
                            </m:e>
                            <m:sup>
                              <m:r>
                                <a:rPr lang="en-US" sz="1350" i="1">
                                  <a:latin typeface="Cambria Math" panose="02040503050406030204" pitchFamily="18" charset="0"/>
                                </a:rPr>
                                <m:t>2</m:t>
                              </m:r>
                            </m:sup>
                          </m:sSup>
                        </m:e>
                      </m:d>
                      <m:r>
                        <a:rPr lang="en-US" sz="1350">
                          <a:latin typeface="Cambria Math" panose="02040503050406030204" pitchFamily="18" charset="0"/>
                        </a:rPr>
                        <m:t>=</m:t>
                      </m:r>
                      <m:f>
                        <m:fPr>
                          <m:ctrlPr>
                            <a:rPr lang="en-US" sz="1350" i="1">
                              <a:latin typeface="Cambria Math" panose="02040503050406030204" pitchFamily="18" charset="0"/>
                            </a:rPr>
                          </m:ctrlPr>
                        </m:fPr>
                        <m:num>
                          <m:r>
                            <a:rPr lang="en-US" sz="1350" i="1">
                              <a:latin typeface="Cambria Math" panose="02040503050406030204" pitchFamily="18" charset="0"/>
                            </a:rPr>
                            <m:t>𝜋</m:t>
                          </m:r>
                          <m:sSup>
                            <m:sSupPr>
                              <m:ctrlPr>
                                <a:rPr lang="en-US" sz="1350" i="1">
                                  <a:latin typeface="Cambria Math" panose="02040503050406030204" pitchFamily="18" charset="0"/>
                                </a:rPr>
                              </m:ctrlPr>
                            </m:sSupPr>
                            <m:e>
                              <m:r>
                                <a:rPr lang="en-US" sz="1350" i="1">
                                  <a:latin typeface="Cambria Math" panose="02040503050406030204" pitchFamily="18" charset="0"/>
                                </a:rPr>
                                <m:t>𝑅</m:t>
                              </m:r>
                            </m:e>
                            <m:sup>
                              <m:r>
                                <a:rPr lang="en-US" sz="1350" i="1">
                                  <a:latin typeface="Cambria Math" panose="02040503050406030204" pitchFamily="18" charset="0"/>
                                </a:rPr>
                                <m:t>2</m:t>
                              </m:r>
                            </m:sup>
                          </m:sSup>
                        </m:num>
                        <m:den>
                          <m:r>
                            <a:rPr lang="en-US" sz="1350" i="1">
                              <a:latin typeface="Cambria Math" panose="02040503050406030204" pitchFamily="18" charset="0"/>
                            </a:rPr>
                            <m:t>2</m:t>
                          </m:r>
                        </m:den>
                      </m:f>
                    </m:oMath>
                  </m:oMathPara>
                </a14:m>
                <a:endParaRPr lang="he-IL" sz="1350" dirty="0"/>
              </a:p>
            </p:txBody>
          </p:sp>
        </mc:Choice>
        <mc:Fallback xmlns="">
          <p:sp>
            <p:nvSpPr>
              <p:cNvPr id="10" name="תיבת טקסט 9">
                <a:extLst>
                  <a:ext uri="{FF2B5EF4-FFF2-40B4-BE49-F238E27FC236}">
                    <a16:creationId xmlns:a16="http://schemas.microsoft.com/office/drawing/2014/main" id="{37FDA2FF-45C3-4574-A4AB-93CEF6608E86}"/>
                  </a:ext>
                </a:extLst>
              </p:cNvPr>
              <p:cNvSpPr txBox="1">
                <a:spLocks noRot="1" noChangeAspect="1" noMove="1" noResize="1" noEditPoints="1" noAdjustHandles="1" noChangeArrowheads="1" noChangeShapeType="1" noTextEdit="1"/>
              </p:cNvSpPr>
              <p:nvPr/>
            </p:nvSpPr>
            <p:spPr>
              <a:xfrm>
                <a:off x="2145444" y="5319764"/>
                <a:ext cx="43282" cy="542969"/>
              </a:xfrm>
              <a:prstGeom prst="rect">
                <a:avLst/>
              </a:prstGeom>
              <a:blipFill>
                <a:blip r:embed="rId6"/>
                <a:stretch>
                  <a:fillRect r="-4185714"/>
                </a:stretch>
              </a:blipFill>
            </p:spPr>
            <p:txBody>
              <a:bodyPr/>
              <a:lstStyle/>
              <a:p>
                <a:r>
                  <a:rPr lang="ru-RU">
                    <a:noFill/>
                  </a:rPr>
                  <a:t> </a:t>
                </a:r>
              </a:p>
            </p:txBody>
          </p:sp>
        </mc:Fallback>
      </mc:AlternateContent>
    </p:spTree>
    <p:custDataLst>
      <p:tags r:id="rId1"/>
    </p:custDataLst>
    <p:extLst>
      <p:ext uri="{BB962C8B-B14F-4D97-AF65-F5344CB8AC3E}">
        <p14:creationId xmlns:p14="http://schemas.microsoft.com/office/powerpoint/2010/main" val="138397108"/>
      </p:ext>
    </p:extLst>
  </p:cSld>
  <p:clrMapOvr>
    <a:masterClrMapping/>
  </p:clrMapOvr>
  <mc:AlternateContent xmlns:mc="http://schemas.openxmlformats.org/markup-compatibility/2006" xmlns:p14="http://schemas.microsoft.com/office/powerpoint/2010/main">
    <mc:Choice Requires="p14">
      <p:transition spd="slow" p14:dur="2000" advTm="117930"/>
    </mc:Choice>
    <mc:Fallback xmlns="">
      <p:transition spd="slow" advTm="11793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ppt_x"/>
                                          </p:val>
                                        </p:tav>
                                        <p:tav tm="100000">
                                          <p:val>
                                            <p:strVal val="#ppt_x"/>
                                          </p:val>
                                        </p:tav>
                                      </p:tavLst>
                                    </p:anim>
                                    <p:anim calcmode="lin" valueType="num">
                                      <p:cBhvr additive="base">
                                        <p:cTn id="1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1" presetClass="entr" presetSubtype="8"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heel(8)">
                                      <p:cBhvr>
                                        <p:cTn id="23" dur="2000"/>
                                        <p:tgtEl>
                                          <p:spTgt spid="5"/>
                                        </p:tgtEl>
                                      </p:cBhvr>
                                    </p:animEffect>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1000"/>
                                        <p:tgtEl>
                                          <p:spTgt spid="10"/>
                                        </p:tgtEl>
                                      </p:cBhvr>
                                    </p:animEffect>
                                    <p:anim calcmode="lin" valueType="num">
                                      <p:cBhvr>
                                        <p:cTn id="29" dur="1000" fill="hold"/>
                                        <p:tgtEl>
                                          <p:spTgt spid="10"/>
                                        </p:tgtEl>
                                        <p:attrNameLst>
                                          <p:attrName>ppt_x</p:attrName>
                                        </p:attrNameLst>
                                      </p:cBhvr>
                                      <p:tavLst>
                                        <p:tav tm="0">
                                          <p:val>
                                            <p:strVal val="#ppt_x"/>
                                          </p:val>
                                        </p:tav>
                                        <p:tav tm="100000">
                                          <p:val>
                                            <p:strVal val="#ppt_x"/>
                                          </p:val>
                                        </p:tav>
                                      </p:tavLst>
                                    </p:anim>
                                    <p:anim calcmode="lin" valueType="num">
                                      <p:cBhvr>
                                        <p:cTn id="30"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1FF2E9B-1481-489F-8CAC-8E05D7B8C57E}"/>
              </a:ext>
            </a:extLst>
          </p:cNvPr>
          <p:cNvSpPr>
            <a:spLocks noGrp="1"/>
          </p:cNvSpPr>
          <p:nvPr>
            <p:ph type="title"/>
          </p:nvPr>
        </p:nvSpPr>
        <p:spPr/>
        <p:txBody>
          <a:bodyPr/>
          <a:lstStyle/>
          <a:p>
            <a:r>
              <a:rPr lang="he-IL" dirty="0"/>
              <a:t>גרף </a:t>
            </a:r>
            <a:r>
              <a:rPr lang="he-IL" dirty="0" err="1"/>
              <a:t>רוורס</a:t>
            </a:r>
            <a:r>
              <a:rPr lang="he-IL" dirty="0"/>
              <a:t> - הגדרה</a:t>
            </a:r>
          </a:p>
        </p:txBody>
      </p:sp>
      <mc:AlternateContent xmlns:mc="http://schemas.openxmlformats.org/markup-compatibility/2006" xmlns:a14="http://schemas.microsoft.com/office/drawing/2010/main">
        <mc:Choice Requires="a14">
          <p:sp>
            <p:nvSpPr>
              <p:cNvPr id="3" name="מציין מיקום תוכן 2">
                <a:extLst>
                  <a:ext uri="{FF2B5EF4-FFF2-40B4-BE49-F238E27FC236}">
                    <a16:creationId xmlns:a16="http://schemas.microsoft.com/office/drawing/2014/main" id="{E585727E-9F45-4994-82EB-6A37231E156A}"/>
                  </a:ext>
                </a:extLst>
              </p:cNvPr>
              <p:cNvSpPr>
                <a:spLocks noGrp="1"/>
              </p:cNvSpPr>
              <p:nvPr>
                <p:ph idx="1"/>
              </p:nvPr>
            </p:nvSpPr>
            <p:spPr/>
            <p:txBody>
              <a:bodyPr/>
              <a:lstStyle/>
              <a:p>
                <a:pPr marL="0" indent="0" algn="r" rtl="1">
                  <a:buNone/>
                </a:pPr>
                <a:r>
                  <a:rPr lang="he-IL" dirty="0"/>
                  <a:t>גרף </a:t>
                </a:r>
                <a:r>
                  <a:rPr lang="he-IL" dirty="0" err="1"/>
                  <a:t>רוורס</a:t>
                </a:r>
                <a:r>
                  <a:rPr lang="he-IL" dirty="0"/>
                  <a:t>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𝐺</m:t>
                        </m:r>
                      </m:e>
                      <m:sup>
                        <m:r>
                          <a:rPr lang="en-US" b="0" i="1" smtClean="0">
                            <a:latin typeface="Cambria Math" panose="02040503050406030204" pitchFamily="18" charset="0"/>
                          </a:rPr>
                          <m:t>𝑅</m:t>
                        </m:r>
                      </m:sup>
                    </m:sSup>
                  </m:oMath>
                </a14:m>
                <a:r>
                  <a:rPr lang="he-IL" dirty="0"/>
                  <a:t> עבור גרף </a:t>
                </a:r>
                <a14:m>
                  <m:oMath xmlns:m="http://schemas.openxmlformats.org/officeDocument/2006/math">
                    <m:r>
                      <a:rPr lang="en-US" b="0" i="1" smtClean="0">
                        <a:latin typeface="Cambria Math" panose="02040503050406030204" pitchFamily="18" charset="0"/>
                      </a:rPr>
                      <m:t>𝐺</m:t>
                    </m:r>
                  </m:oMath>
                </a14:m>
                <a:r>
                  <a:rPr lang="he-IL" dirty="0"/>
                  <a:t> הוא גרף עם אותה קבוצת קודקודים </a:t>
                </a:r>
                <a14:m>
                  <m:oMath xmlns:m="http://schemas.openxmlformats.org/officeDocument/2006/math">
                    <m:r>
                      <a:rPr lang="en-US" b="0" i="1" smtClean="0">
                        <a:latin typeface="Cambria Math" panose="02040503050406030204" pitchFamily="18" charset="0"/>
                      </a:rPr>
                      <m:t>𝑉</m:t>
                    </m:r>
                  </m:oMath>
                </a14:m>
                <a:r>
                  <a:rPr lang="he-IL" dirty="0"/>
                  <a:t> וקבוצת הרוורס של הצלעות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𝐸</m:t>
                        </m:r>
                      </m:e>
                      <m:sup>
                        <m:r>
                          <a:rPr lang="en-US" b="0" i="1" smtClean="0">
                            <a:latin typeface="Cambria Math" panose="02040503050406030204" pitchFamily="18" charset="0"/>
                          </a:rPr>
                          <m:t>𝑅</m:t>
                        </m:r>
                      </m:sup>
                    </m:sSup>
                  </m:oMath>
                </a14:m>
                <a:r>
                  <a:rPr lang="he-IL" dirty="0"/>
                  <a:t>, כך שלכל צלע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𝑢</m:t>
                    </m:r>
                    <m:r>
                      <a:rPr lang="en-US" b="0" i="1" smtClean="0">
                        <a:latin typeface="Cambria Math" panose="02040503050406030204" pitchFamily="18" charset="0"/>
                      </a:rPr>
                      <m:t>,</m:t>
                    </m:r>
                    <m:r>
                      <a:rPr lang="en-US" b="0" i="1" smtClean="0">
                        <a:latin typeface="Cambria Math" panose="02040503050406030204" pitchFamily="18" charset="0"/>
                      </a:rPr>
                      <m:t>𝑣</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𝐸</m:t>
                    </m:r>
                  </m:oMath>
                </a14:m>
                <a:r>
                  <a:rPr lang="he-IL" dirty="0"/>
                  <a:t> קיימת צלע </a:t>
                </a:r>
                <a:r>
                  <a:rPr lang="en-US" dirty="0"/>
                  <a:t>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𝑣</m:t>
                    </m:r>
                    <m:r>
                      <a:rPr lang="en-US" b="0" i="1" smtClean="0">
                        <a:latin typeface="Cambria Math" panose="02040503050406030204" pitchFamily="18" charset="0"/>
                      </a:rPr>
                      <m:t>,</m:t>
                    </m:r>
                    <m:r>
                      <a:rPr lang="en-US" b="0" i="1" smtClean="0">
                        <a:latin typeface="Cambria Math" panose="02040503050406030204" pitchFamily="18" charset="0"/>
                      </a:rPr>
                      <m:t>𝑢</m:t>
                    </m:r>
                    <m:r>
                      <a:rPr lang="en-US" b="0" i="1" smtClean="0">
                        <a:latin typeface="Cambria Math" panose="02040503050406030204" pitchFamily="18" charset="0"/>
                      </a:rPr>
                      <m:t>)∈</m:t>
                    </m:r>
                    <m:sSup>
                      <m:sSupPr>
                        <m:ctrlPr>
                          <a:rPr lang="he-IL"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𝐸</m:t>
                        </m:r>
                      </m:e>
                      <m:sup>
                        <m:r>
                          <a:rPr lang="en-US" b="0" i="1" smtClean="0">
                            <a:latin typeface="Cambria Math" panose="02040503050406030204" pitchFamily="18" charset="0"/>
                            <a:ea typeface="Cambria Math" panose="02040503050406030204" pitchFamily="18" charset="0"/>
                          </a:rPr>
                          <m:t>𝑅</m:t>
                        </m:r>
                      </m:sup>
                    </m:sSup>
                  </m:oMath>
                </a14:m>
                <a:r>
                  <a:rPr lang="he-IL" dirty="0"/>
                  <a:t>ולהפך.</a:t>
                </a:r>
              </a:p>
            </p:txBody>
          </p:sp>
        </mc:Choice>
        <mc:Fallback xmlns="">
          <p:sp>
            <p:nvSpPr>
              <p:cNvPr id="3" name="מציין מיקום תוכן 2">
                <a:extLst>
                  <a:ext uri="{FF2B5EF4-FFF2-40B4-BE49-F238E27FC236}">
                    <a16:creationId xmlns:a16="http://schemas.microsoft.com/office/drawing/2014/main" id="{E585727E-9F45-4994-82EB-6A37231E156A}"/>
                  </a:ext>
                </a:extLst>
              </p:cNvPr>
              <p:cNvSpPr>
                <a:spLocks noGrp="1" noRot="1" noChangeAspect="1" noMove="1" noResize="1" noEditPoints="1" noAdjustHandles="1" noChangeArrowheads="1" noChangeShapeType="1" noTextEdit="1"/>
              </p:cNvSpPr>
              <p:nvPr>
                <p:ph idx="1"/>
              </p:nvPr>
            </p:nvSpPr>
            <p:spPr>
              <a:blipFill>
                <a:blip r:embed="rId3"/>
                <a:stretch>
                  <a:fillRect t="-1333" r="-1290"/>
                </a:stretch>
              </a:blipFill>
            </p:spPr>
            <p:txBody>
              <a:bodyPr/>
              <a:lstStyle/>
              <a:p>
                <a:r>
                  <a:rPr lang="ru-RU">
                    <a:noFill/>
                  </a:rPr>
                  <a:t> </a:t>
                </a:r>
              </a:p>
            </p:txBody>
          </p:sp>
        </mc:Fallback>
      </mc:AlternateContent>
      <p:pic>
        <p:nvPicPr>
          <p:cNvPr id="4" name="תמונה 3">
            <a:extLst>
              <a:ext uri="{FF2B5EF4-FFF2-40B4-BE49-F238E27FC236}">
                <a16:creationId xmlns:a16="http://schemas.microsoft.com/office/drawing/2014/main" id="{CD197976-3FC4-4D67-9562-D262CE5C8412}"/>
              </a:ext>
            </a:extLst>
          </p:cNvPr>
          <p:cNvPicPr>
            <a:picLocks noChangeAspect="1"/>
          </p:cNvPicPr>
          <p:nvPr/>
        </p:nvPicPr>
        <p:blipFill>
          <a:blip r:embed="rId4"/>
          <a:stretch>
            <a:fillRect/>
          </a:stretch>
        </p:blipFill>
        <p:spPr>
          <a:xfrm>
            <a:off x="3423729" y="3461658"/>
            <a:ext cx="3028950" cy="964406"/>
          </a:xfrm>
          <a:prstGeom prst="rect">
            <a:avLst/>
          </a:prstGeom>
        </p:spPr>
      </p:pic>
    </p:spTree>
    <p:custDataLst>
      <p:tags r:id="rId1"/>
    </p:custDataLst>
    <p:extLst>
      <p:ext uri="{BB962C8B-B14F-4D97-AF65-F5344CB8AC3E}">
        <p14:creationId xmlns:p14="http://schemas.microsoft.com/office/powerpoint/2010/main" val="1376090725"/>
      </p:ext>
    </p:extLst>
  </p:cSld>
  <p:clrMapOvr>
    <a:masterClrMapping/>
  </p:clrMapOvr>
  <mc:AlternateContent xmlns:mc="http://schemas.openxmlformats.org/markup-compatibility/2006" xmlns:p14="http://schemas.microsoft.com/office/powerpoint/2010/main">
    <mc:Choice Requires="p14">
      <p:transition spd="slow" p14:dur="2000" advTm="58919"/>
    </mc:Choice>
    <mc:Fallback xmlns="">
      <p:transition spd="slow" advTm="5891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753E58C-2E61-449B-9B7D-7297678CD4D2}"/>
              </a:ext>
            </a:extLst>
          </p:cNvPr>
          <p:cNvSpPr>
            <a:spLocks noGrp="1"/>
          </p:cNvSpPr>
          <p:nvPr>
            <p:ph type="title"/>
          </p:nvPr>
        </p:nvSpPr>
        <p:spPr/>
        <p:txBody>
          <a:bodyPr/>
          <a:lstStyle/>
          <a:p>
            <a:r>
              <a:rPr lang="he-IL" dirty="0"/>
              <a:t>כיוון חשיבה:</a:t>
            </a:r>
          </a:p>
        </p:txBody>
      </p:sp>
      <mc:AlternateContent xmlns:mc="http://schemas.openxmlformats.org/markup-compatibility/2006" xmlns:a14="http://schemas.microsoft.com/office/drawing/2010/main">
        <mc:Choice Requires="a14">
          <p:sp>
            <p:nvSpPr>
              <p:cNvPr id="3" name="מציין מיקום תוכן 2">
                <a:extLst>
                  <a:ext uri="{FF2B5EF4-FFF2-40B4-BE49-F238E27FC236}">
                    <a16:creationId xmlns:a16="http://schemas.microsoft.com/office/drawing/2014/main" id="{E6C74EA9-B974-4B3A-92A3-5238009B386E}"/>
                  </a:ext>
                </a:extLst>
              </p:cNvPr>
              <p:cNvSpPr>
                <a:spLocks noGrp="1"/>
              </p:cNvSpPr>
              <p:nvPr>
                <p:ph idx="1"/>
              </p:nvPr>
            </p:nvSpPr>
            <p:spPr/>
            <p:txBody>
              <a:bodyPr/>
              <a:lstStyle/>
              <a:p>
                <a:pPr algn="r" rtl="1"/>
                <a:r>
                  <a:rPr lang="he-IL" dirty="0"/>
                  <a:t>לבנות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𝐺</m:t>
                        </m:r>
                      </m:e>
                      <m:sup>
                        <m:r>
                          <a:rPr lang="en-US" b="0" i="1" smtClean="0">
                            <a:latin typeface="Cambria Math" panose="02040503050406030204" pitchFamily="18" charset="0"/>
                          </a:rPr>
                          <m:t>𝑅</m:t>
                        </m:r>
                      </m:sup>
                    </m:sSup>
                  </m:oMath>
                </a14:m>
                <a:endParaRPr lang="he-IL" dirty="0"/>
              </a:p>
              <a:p>
                <a:pPr algn="r" rtl="1"/>
                <a:r>
                  <a:rPr lang="he-IL" dirty="0"/>
                  <a:t>להריץ את האלגוריתם של </a:t>
                </a:r>
                <a:r>
                  <a:rPr lang="he-IL" dirty="0" err="1"/>
                  <a:t>דייקסטרה</a:t>
                </a:r>
                <a:r>
                  <a:rPr lang="he-IL" dirty="0"/>
                  <a:t> מ </a:t>
                </a:r>
                <a:r>
                  <a:rPr lang="en-US" dirty="0"/>
                  <a:t>s</a:t>
                </a:r>
                <a:r>
                  <a:rPr lang="he-IL" dirty="0"/>
                  <a:t> בגרף </a:t>
                </a:r>
                <a14:m>
                  <m:oMath xmlns:m="http://schemas.openxmlformats.org/officeDocument/2006/math">
                    <m:r>
                      <a:rPr lang="en-US" b="0" i="1" smtClean="0">
                        <a:latin typeface="Cambria Math" panose="02040503050406030204" pitchFamily="18" charset="0"/>
                      </a:rPr>
                      <m:t>𝐺</m:t>
                    </m:r>
                  </m:oMath>
                </a14:m>
                <a:r>
                  <a:rPr lang="he-IL" dirty="0"/>
                  <a:t> , </a:t>
                </a:r>
                <a:r>
                  <a:rPr lang="he-IL" dirty="0" err="1"/>
                  <a:t>ומ</a:t>
                </a:r>
                <a:r>
                  <a:rPr lang="he-IL" dirty="0"/>
                  <a:t> </a:t>
                </a:r>
                <a:r>
                  <a:rPr lang="en-US" dirty="0"/>
                  <a:t>t</a:t>
                </a:r>
                <a:r>
                  <a:rPr lang="he-IL" dirty="0"/>
                  <a:t> בגרף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𝐺</m:t>
                        </m:r>
                      </m:e>
                      <m:sup>
                        <m:r>
                          <a:rPr lang="en-US" b="0" i="1" smtClean="0">
                            <a:latin typeface="Cambria Math" panose="02040503050406030204" pitchFamily="18" charset="0"/>
                          </a:rPr>
                          <m:t>𝑅</m:t>
                        </m:r>
                      </m:sup>
                    </m:sSup>
                  </m:oMath>
                </a14:m>
                <a:r>
                  <a:rPr lang="he-IL" dirty="0"/>
                  <a:t> </a:t>
                </a:r>
              </a:p>
              <a:p>
                <a:pPr algn="r" rtl="1"/>
                <a:r>
                  <a:rPr lang="he-IL" dirty="0"/>
                  <a:t>להחליף לסירוגין בשלבי </a:t>
                </a:r>
                <a:r>
                  <a:rPr lang="he-IL" dirty="0" err="1"/>
                  <a:t>דייקסטרה</a:t>
                </a:r>
                <a:r>
                  <a:rPr lang="he-IL" dirty="0"/>
                  <a:t> בין </a:t>
                </a:r>
                <a14:m>
                  <m:oMath xmlns:m="http://schemas.openxmlformats.org/officeDocument/2006/math">
                    <m:r>
                      <a:rPr lang="en-US" b="0" i="1" smtClean="0">
                        <a:latin typeface="Cambria Math" panose="02040503050406030204" pitchFamily="18" charset="0"/>
                      </a:rPr>
                      <m:t>𝐺</m:t>
                    </m:r>
                  </m:oMath>
                </a14:m>
                <a:r>
                  <a:rPr lang="he-IL" dirty="0"/>
                  <a:t> ו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𝐺</m:t>
                        </m:r>
                      </m:e>
                      <m:sup>
                        <m:r>
                          <a:rPr lang="en-US" b="0" i="1" smtClean="0">
                            <a:latin typeface="Cambria Math" panose="02040503050406030204" pitchFamily="18" charset="0"/>
                          </a:rPr>
                          <m:t>𝑅</m:t>
                        </m:r>
                      </m:sup>
                    </m:sSup>
                  </m:oMath>
                </a14:m>
                <a:r>
                  <a:rPr lang="he-IL" dirty="0"/>
                  <a:t> </a:t>
                </a:r>
              </a:p>
              <a:p>
                <a:pPr algn="r" rtl="1"/>
                <a:r>
                  <a:rPr lang="he-IL" dirty="0"/>
                  <a:t>לעצור בשלב שקיים קודקוד </a:t>
                </a:r>
                <a:r>
                  <a:rPr lang="en-US" dirty="0"/>
                  <a:t>v</a:t>
                </a:r>
                <a:r>
                  <a:rPr lang="he-IL" dirty="0"/>
                  <a:t>,  שטופל (יצא מהתור) גם ב </a:t>
                </a:r>
                <a14:m>
                  <m:oMath xmlns:m="http://schemas.openxmlformats.org/officeDocument/2006/math">
                    <m:r>
                      <a:rPr lang="en-US" b="0" i="1" smtClean="0">
                        <a:latin typeface="Cambria Math" panose="02040503050406030204" pitchFamily="18" charset="0"/>
                      </a:rPr>
                      <m:t>𝐺</m:t>
                    </m:r>
                  </m:oMath>
                </a14:m>
                <a:r>
                  <a:rPr lang="he-IL" dirty="0"/>
                  <a:t> וגם ב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𝐺</m:t>
                        </m:r>
                      </m:e>
                      <m:sup>
                        <m:r>
                          <a:rPr lang="en-US" b="0" i="1" smtClean="0">
                            <a:latin typeface="Cambria Math" panose="02040503050406030204" pitchFamily="18" charset="0"/>
                          </a:rPr>
                          <m:t>𝑅</m:t>
                        </m:r>
                      </m:sup>
                    </m:sSup>
                  </m:oMath>
                </a14:m>
                <a:r>
                  <a:rPr lang="he-IL" dirty="0"/>
                  <a:t> </a:t>
                </a:r>
              </a:p>
              <a:p>
                <a:pPr algn="r" rtl="1"/>
                <a:r>
                  <a:rPr lang="he-IL" dirty="0"/>
                  <a:t>לחשב את המסלול הקצר ביותר בין </a:t>
                </a:r>
                <a:r>
                  <a:rPr lang="en-US" dirty="0"/>
                  <a:t>s</a:t>
                </a:r>
                <a:r>
                  <a:rPr lang="he-IL" dirty="0"/>
                  <a:t> ו </a:t>
                </a:r>
                <a:r>
                  <a:rPr lang="en-US" dirty="0"/>
                  <a:t>t</a:t>
                </a:r>
                <a:endParaRPr lang="he-IL" dirty="0"/>
              </a:p>
              <a:p>
                <a:pPr marL="0" indent="0" algn="r" rtl="1">
                  <a:buNone/>
                </a:pPr>
                <a:endParaRPr lang="he-IL" dirty="0"/>
              </a:p>
            </p:txBody>
          </p:sp>
        </mc:Choice>
        <mc:Fallback xmlns="">
          <p:sp>
            <p:nvSpPr>
              <p:cNvPr id="3" name="מציין מיקום תוכן 2">
                <a:extLst>
                  <a:ext uri="{FF2B5EF4-FFF2-40B4-BE49-F238E27FC236}">
                    <a16:creationId xmlns:a16="http://schemas.microsoft.com/office/drawing/2014/main" id="{E6C74EA9-B974-4B3A-92A3-5238009B386E}"/>
                  </a:ext>
                </a:extLst>
              </p:cNvPr>
              <p:cNvSpPr>
                <a:spLocks noGrp="1" noRot="1" noChangeAspect="1" noMove="1" noResize="1" noEditPoints="1" noAdjustHandles="1" noChangeArrowheads="1" noChangeShapeType="1" noTextEdit="1"/>
              </p:cNvSpPr>
              <p:nvPr>
                <p:ph idx="1"/>
              </p:nvPr>
            </p:nvSpPr>
            <p:spPr>
              <a:blipFill>
                <a:blip r:embed="rId3"/>
                <a:stretch>
                  <a:fillRect t="-1333" r="-789"/>
                </a:stretch>
              </a:blipFill>
            </p:spPr>
            <p:txBody>
              <a:bodyPr/>
              <a:lstStyle/>
              <a:p>
                <a:r>
                  <a:rPr lang="ru-RU">
                    <a:noFill/>
                  </a:rPr>
                  <a:t> </a:t>
                </a:r>
              </a:p>
            </p:txBody>
          </p:sp>
        </mc:Fallback>
      </mc:AlternateContent>
    </p:spTree>
    <p:custDataLst>
      <p:tags r:id="rId1"/>
    </p:custDataLst>
    <p:extLst>
      <p:ext uri="{BB962C8B-B14F-4D97-AF65-F5344CB8AC3E}">
        <p14:creationId xmlns:p14="http://schemas.microsoft.com/office/powerpoint/2010/main" val="3696301421"/>
      </p:ext>
    </p:extLst>
  </p:cSld>
  <p:clrMapOvr>
    <a:masterClrMapping/>
  </p:clrMapOvr>
  <mc:AlternateContent xmlns:mc="http://schemas.openxmlformats.org/markup-compatibility/2006" xmlns:p14="http://schemas.microsoft.com/office/powerpoint/2010/main">
    <mc:Choice Requires="p14">
      <p:transition spd="slow" p14:dur="2000" advTm="51203"/>
    </mc:Choice>
    <mc:Fallback xmlns="">
      <p:transition spd="slow" advTm="5120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3E059822-D31B-4F16-B6B6-A62BEEEEA332}"/>
              </a:ext>
            </a:extLst>
          </p:cNvPr>
          <p:cNvSpPr>
            <a:spLocks noGrp="1"/>
          </p:cNvSpPr>
          <p:nvPr>
            <p:ph type="title"/>
          </p:nvPr>
        </p:nvSpPr>
        <p:spPr/>
        <p:txBody>
          <a:bodyPr/>
          <a:lstStyle/>
          <a:p>
            <a:r>
              <a:rPr lang="he-IL" dirty="0"/>
              <a:t>חישוב המסלול הזול ביותר</a:t>
            </a:r>
          </a:p>
        </p:txBody>
      </p:sp>
      <mc:AlternateContent xmlns:mc="http://schemas.openxmlformats.org/markup-compatibility/2006" xmlns:a14="http://schemas.microsoft.com/office/drawing/2010/main">
        <mc:Choice Requires="a14">
          <p:sp>
            <p:nvSpPr>
              <p:cNvPr id="3" name="מציין מיקום תוכן 2">
                <a:extLst>
                  <a:ext uri="{FF2B5EF4-FFF2-40B4-BE49-F238E27FC236}">
                    <a16:creationId xmlns:a16="http://schemas.microsoft.com/office/drawing/2014/main" id="{FF9C3DEF-CDFC-400E-9869-64D05B2AF9A0}"/>
                  </a:ext>
                </a:extLst>
              </p:cNvPr>
              <p:cNvSpPr>
                <a:spLocks noGrp="1"/>
              </p:cNvSpPr>
              <p:nvPr>
                <p:ph idx="1"/>
              </p:nvPr>
            </p:nvSpPr>
            <p:spPr/>
            <p:txBody>
              <a:bodyPr/>
              <a:lstStyle/>
              <a:p>
                <a:pPr marL="0" indent="0" algn="r" rtl="1">
                  <a:buNone/>
                </a:pPr>
                <a:r>
                  <a:rPr lang="he-IL" dirty="0"/>
                  <a:t>נניח שקודקוד </a:t>
                </a:r>
                <a:r>
                  <a:rPr lang="en-US" dirty="0"/>
                  <a:t>v</a:t>
                </a:r>
                <a:r>
                  <a:rPr lang="he-IL" dirty="0"/>
                  <a:t> הוא הקודקוד הראשון שטופל גם ב </a:t>
                </a:r>
                <a14:m>
                  <m:oMath xmlns:m="http://schemas.openxmlformats.org/officeDocument/2006/math">
                    <m:r>
                      <a:rPr lang="en-US" b="0" i="1" smtClean="0">
                        <a:latin typeface="Cambria Math" panose="02040503050406030204" pitchFamily="18" charset="0"/>
                      </a:rPr>
                      <m:t>𝐺</m:t>
                    </m:r>
                  </m:oMath>
                </a14:m>
                <a:r>
                  <a:rPr lang="he-IL" dirty="0"/>
                  <a:t> וגם ב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𝐺</m:t>
                        </m:r>
                      </m:e>
                      <m:sup>
                        <m:r>
                          <a:rPr lang="en-US" b="0" i="1" smtClean="0">
                            <a:latin typeface="Cambria Math" panose="02040503050406030204" pitchFamily="18" charset="0"/>
                          </a:rPr>
                          <m:t>𝑅</m:t>
                        </m:r>
                      </m:sup>
                    </m:sSup>
                  </m:oMath>
                </a14:m>
                <a:r>
                  <a:rPr lang="he-IL" dirty="0"/>
                  <a:t>.</a:t>
                </a:r>
              </a:p>
              <a:p>
                <a:pPr marL="0" indent="0" algn="r" rtl="1">
                  <a:buNone/>
                </a:pPr>
                <a:r>
                  <a:rPr lang="he-IL" dirty="0"/>
                  <a:t>האם בהכרח המסלול הקצר ביותר בין </a:t>
                </a:r>
                <a14:m>
                  <m:oMath xmlns:m="http://schemas.openxmlformats.org/officeDocument/2006/math">
                    <m:r>
                      <a:rPr lang="en-US" b="0" i="1" smtClean="0">
                        <a:latin typeface="Cambria Math" panose="02040503050406030204" pitchFamily="18" charset="0"/>
                      </a:rPr>
                      <m:t>𝐺</m:t>
                    </m:r>
                  </m:oMath>
                </a14:m>
                <a:r>
                  <a:rPr lang="he-IL" dirty="0"/>
                  <a:t> ל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𝐺</m:t>
                        </m:r>
                      </m:e>
                      <m:sup>
                        <m:r>
                          <a:rPr lang="en-US" b="0" i="1" smtClean="0">
                            <a:latin typeface="Cambria Math" panose="02040503050406030204" pitchFamily="18" charset="0"/>
                          </a:rPr>
                          <m:t>𝑅</m:t>
                        </m:r>
                      </m:sup>
                    </m:sSup>
                  </m:oMath>
                </a14:m>
                <a:r>
                  <a:rPr lang="he-IL" dirty="0"/>
                  <a:t> עובר דרך </a:t>
                </a:r>
                <a:r>
                  <a:rPr lang="en-US" dirty="0"/>
                  <a:t>v</a:t>
                </a:r>
                <a:r>
                  <a:rPr lang="he-IL" dirty="0"/>
                  <a:t>??</a:t>
                </a:r>
              </a:p>
            </p:txBody>
          </p:sp>
        </mc:Choice>
        <mc:Fallback xmlns="">
          <p:sp>
            <p:nvSpPr>
              <p:cNvPr id="3" name="מציין מיקום תוכן 2">
                <a:extLst>
                  <a:ext uri="{FF2B5EF4-FFF2-40B4-BE49-F238E27FC236}">
                    <a16:creationId xmlns:a16="http://schemas.microsoft.com/office/drawing/2014/main" id="{FF9C3DEF-CDFC-400E-9869-64D05B2AF9A0}"/>
                  </a:ext>
                </a:extLst>
              </p:cNvPr>
              <p:cNvSpPr>
                <a:spLocks noGrp="1" noRot="1" noChangeAspect="1" noMove="1" noResize="1" noEditPoints="1" noAdjustHandles="1" noChangeArrowheads="1" noChangeShapeType="1" noTextEdit="1"/>
              </p:cNvSpPr>
              <p:nvPr>
                <p:ph idx="1"/>
              </p:nvPr>
            </p:nvSpPr>
            <p:spPr>
              <a:blipFill>
                <a:blip r:embed="rId3"/>
                <a:stretch>
                  <a:fillRect t="-1333" r="-1290"/>
                </a:stretch>
              </a:blipFill>
            </p:spPr>
            <p:txBody>
              <a:bodyPr/>
              <a:lstStyle/>
              <a:p>
                <a:r>
                  <a:rPr lang="ru-RU">
                    <a:noFill/>
                  </a:rPr>
                  <a:t> </a:t>
                </a:r>
              </a:p>
            </p:txBody>
          </p:sp>
        </mc:Fallback>
      </mc:AlternateContent>
      <p:pic>
        <p:nvPicPr>
          <p:cNvPr id="4" name="תמונה 3">
            <a:extLst>
              <a:ext uri="{FF2B5EF4-FFF2-40B4-BE49-F238E27FC236}">
                <a16:creationId xmlns:a16="http://schemas.microsoft.com/office/drawing/2014/main" id="{4D59C8DB-4B58-4B3F-A0EB-88B5D454589D}"/>
              </a:ext>
            </a:extLst>
          </p:cNvPr>
          <p:cNvPicPr>
            <a:picLocks noChangeAspect="1"/>
          </p:cNvPicPr>
          <p:nvPr/>
        </p:nvPicPr>
        <p:blipFill rotWithShape="1">
          <a:blip r:embed="rId4"/>
          <a:srcRect r="91385"/>
          <a:stretch/>
        </p:blipFill>
        <p:spPr>
          <a:xfrm>
            <a:off x="2457451" y="3518893"/>
            <a:ext cx="364331" cy="678656"/>
          </a:xfrm>
          <a:prstGeom prst="rect">
            <a:avLst/>
          </a:prstGeom>
        </p:spPr>
      </p:pic>
      <p:pic>
        <p:nvPicPr>
          <p:cNvPr id="5" name="תמונה 4">
            <a:extLst>
              <a:ext uri="{FF2B5EF4-FFF2-40B4-BE49-F238E27FC236}">
                <a16:creationId xmlns:a16="http://schemas.microsoft.com/office/drawing/2014/main" id="{0BA93D7A-43FB-4616-BF16-B6FF00771224}"/>
              </a:ext>
            </a:extLst>
          </p:cNvPr>
          <p:cNvPicPr>
            <a:picLocks noChangeAspect="1"/>
          </p:cNvPicPr>
          <p:nvPr/>
        </p:nvPicPr>
        <p:blipFill rotWithShape="1">
          <a:blip r:embed="rId4"/>
          <a:srcRect l="8277" r="77872"/>
          <a:stretch/>
        </p:blipFill>
        <p:spPr>
          <a:xfrm>
            <a:off x="2807494" y="3518892"/>
            <a:ext cx="585788" cy="678656"/>
          </a:xfrm>
          <a:prstGeom prst="rect">
            <a:avLst/>
          </a:prstGeom>
        </p:spPr>
      </p:pic>
      <p:pic>
        <p:nvPicPr>
          <p:cNvPr id="6" name="תמונה 5">
            <a:extLst>
              <a:ext uri="{FF2B5EF4-FFF2-40B4-BE49-F238E27FC236}">
                <a16:creationId xmlns:a16="http://schemas.microsoft.com/office/drawing/2014/main" id="{204FBF04-B198-42CC-9F52-42A9C00934EE}"/>
              </a:ext>
            </a:extLst>
          </p:cNvPr>
          <p:cNvPicPr>
            <a:picLocks noChangeAspect="1"/>
          </p:cNvPicPr>
          <p:nvPr/>
        </p:nvPicPr>
        <p:blipFill rotWithShape="1">
          <a:blip r:embed="rId4"/>
          <a:srcRect l="78547" r="8108"/>
          <a:stretch/>
        </p:blipFill>
        <p:spPr>
          <a:xfrm>
            <a:off x="5779294" y="3518892"/>
            <a:ext cx="564356" cy="678656"/>
          </a:xfrm>
          <a:prstGeom prst="rect">
            <a:avLst/>
          </a:prstGeom>
        </p:spPr>
      </p:pic>
      <p:pic>
        <p:nvPicPr>
          <p:cNvPr id="7" name="תמונה 6">
            <a:extLst>
              <a:ext uri="{FF2B5EF4-FFF2-40B4-BE49-F238E27FC236}">
                <a16:creationId xmlns:a16="http://schemas.microsoft.com/office/drawing/2014/main" id="{F46730AB-911B-49B4-9962-6E36197F29FD}"/>
              </a:ext>
            </a:extLst>
          </p:cNvPr>
          <p:cNvPicPr>
            <a:picLocks noChangeAspect="1"/>
          </p:cNvPicPr>
          <p:nvPr/>
        </p:nvPicPr>
        <p:blipFill rotWithShape="1">
          <a:blip r:embed="rId4"/>
          <a:srcRect l="21960" r="64527"/>
          <a:stretch/>
        </p:blipFill>
        <p:spPr>
          <a:xfrm>
            <a:off x="3386138" y="3518892"/>
            <a:ext cx="571500" cy="678656"/>
          </a:xfrm>
          <a:prstGeom prst="rect">
            <a:avLst/>
          </a:prstGeom>
        </p:spPr>
      </p:pic>
      <p:pic>
        <p:nvPicPr>
          <p:cNvPr id="8" name="תמונה 7">
            <a:extLst>
              <a:ext uri="{FF2B5EF4-FFF2-40B4-BE49-F238E27FC236}">
                <a16:creationId xmlns:a16="http://schemas.microsoft.com/office/drawing/2014/main" id="{7BC2862C-8CA0-469A-901E-9676B5866049}"/>
              </a:ext>
            </a:extLst>
          </p:cNvPr>
          <p:cNvPicPr>
            <a:picLocks noChangeAspect="1"/>
          </p:cNvPicPr>
          <p:nvPr/>
        </p:nvPicPr>
        <p:blipFill rotWithShape="1">
          <a:blip r:embed="rId4"/>
          <a:srcRect l="65203" r="21452"/>
          <a:stretch/>
        </p:blipFill>
        <p:spPr>
          <a:xfrm>
            <a:off x="5214938" y="3518892"/>
            <a:ext cx="564356" cy="678656"/>
          </a:xfrm>
          <a:prstGeom prst="rect">
            <a:avLst/>
          </a:prstGeom>
        </p:spPr>
      </p:pic>
      <p:pic>
        <p:nvPicPr>
          <p:cNvPr id="9" name="תמונה 8">
            <a:extLst>
              <a:ext uri="{FF2B5EF4-FFF2-40B4-BE49-F238E27FC236}">
                <a16:creationId xmlns:a16="http://schemas.microsoft.com/office/drawing/2014/main" id="{BFE04760-2A34-4285-8018-2F3D5479AC28}"/>
              </a:ext>
            </a:extLst>
          </p:cNvPr>
          <p:cNvPicPr>
            <a:picLocks noChangeAspect="1"/>
          </p:cNvPicPr>
          <p:nvPr/>
        </p:nvPicPr>
        <p:blipFill rotWithShape="1">
          <a:blip r:embed="rId4"/>
          <a:srcRect l="35473" r="46284"/>
          <a:stretch/>
        </p:blipFill>
        <p:spPr>
          <a:xfrm>
            <a:off x="3957638" y="3518891"/>
            <a:ext cx="771525" cy="678656"/>
          </a:xfrm>
          <a:prstGeom prst="rect">
            <a:avLst/>
          </a:prstGeom>
        </p:spPr>
      </p:pic>
      <p:pic>
        <p:nvPicPr>
          <p:cNvPr id="10" name="תמונה 9">
            <a:extLst>
              <a:ext uri="{FF2B5EF4-FFF2-40B4-BE49-F238E27FC236}">
                <a16:creationId xmlns:a16="http://schemas.microsoft.com/office/drawing/2014/main" id="{655A234A-E215-49BA-9788-6530B7D7214A}"/>
              </a:ext>
            </a:extLst>
          </p:cNvPr>
          <p:cNvPicPr>
            <a:picLocks noChangeAspect="1"/>
          </p:cNvPicPr>
          <p:nvPr/>
        </p:nvPicPr>
        <p:blipFill rotWithShape="1">
          <a:blip r:embed="rId4"/>
          <a:srcRect l="53716" r="34797"/>
          <a:stretch/>
        </p:blipFill>
        <p:spPr>
          <a:xfrm>
            <a:off x="4729163" y="3518891"/>
            <a:ext cx="485775" cy="678656"/>
          </a:xfrm>
          <a:prstGeom prst="rect">
            <a:avLst/>
          </a:prstGeom>
        </p:spPr>
      </p:pic>
      <p:pic>
        <p:nvPicPr>
          <p:cNvPr id="11" name="תמונה 10">
            <a:extLst>
              <a:ext uri="{FF2B5EF4-FFF2-40B4-BE49-F238E27FC236}">
                <a16:creationId xmlns:a16="http://schemas.microsoft.com/office/drawing/2014/main" id="{A3C08554-3F2E-4192-BEC3-BB1434022035}"/>
              </a:ext>
            </a:extLst>
          </p:cNvPr>
          <p:cNvPicPr>
            <a:picLocks noChangeAspect="1"/>
          </p:cNvPicPr>
          <p:nvPr/>
        </p:nvPicPr>
        <p:blipFill rotWithShape="1">
          <a:blip r:embed="rId4"/>
          <a:srcRect l="91892"/>
          <a:stretch/>
        </p:blipFill>
        <p:spPr>
          <a:xfrm>
            <a:off x="6343649" y="3518890"/>
            <a:ext cx="342901" cy="678656"/>
          </a:xfrm>
          <a:prstGeom prst="rect">
            <a:avLst/>
          </a:prstGeom>
        </p:spPr>
      </p:pic>
    </p:spTree>
    <p:custDataLst>
      <p:tags r:id="rId1"/>
    </p:custDataLst>
    <p:extLst>
      <p:ext uri="{BB962C8B-B14F-4D97-AF65-F5344CB8AC3E}">
        <p14:creationId xmlns:p14="http://schemas.microsoft.com/office/powerpoint/2010/main" val="2445098609"/>
      </p:ext>
    </p:extLst>
  </p:cSld>
  <p:clrMapOvr>
    <a:masterClrMapping/>
  </p:clrMapOvr>
  <mc:AlternateContent xmlns:mc="http://schemas.openxmlformats.org/markup-compatibility/2006" xmlns:p14="http://schemas.microsoft.com/office/powerpoint/2010/main">
    <mc:Choice Requires="p14">
      <p:transition p14:dur="10" advTm="97693"/>
    </mc:Choice>
    <mc:Fallback xmlns="">
      <p:transition advTm="9769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3E059822-D31B-4F16-B6B6-A62BEEEEA332}"/>
              </a:ext>
            </a:extLst>
          </p:cNvPr>
          <p:cNvSpPr>
            <a:spLocks noGrp="1"/>
          </p:cNvSpPr>
          <p:nvPr>
            <p:ph type="title"/>
          </p:nvPr>
        </p:nvSpPr>
        <p:spPr/>
        <p:txBody>
          <a:bodyPr/>
          <a:lstStyle/>
          <a:p>
            <a:r>
              <a:rPr lang="he-IL" dirty="0"/>
              <a:t>חישוב המסלול הזול ביותר</a:t>
            </a:r>
          </a:p>
        </p:txBody>
      </p:sp>
      <mc:AlternateContent xmlns:mc="http://schemas.openxmlformats.org/markup-compatibility/2006" xmlns:a14="http://schemas.microsoft.com/office/drawing/2010/main">
        <mc:Choice Requires="a14">
          <p:sp>
            <p:nvSpPr>
              <p:cNvPr id="3" name="מציין מיקום תוכן 2">
                <a:extLst>
                  <a:ext uri="{FF2B5EF4-FFF2-40B4-BE49-F238E27FC236}">
                    <a16:creationId xmlns:a16="http://schemas.microsoft.com/office/drawing/2014/main" id="{FF9C3DEF-CDFC-400E-9869-64D05B2AF9A0}"/>
                  </a:ext>
                </a:extLst>
              </p:cNvPr>
              <p:cNvSpPr>
                <a:spLocks noGrp="1"/>
              </p:cNvSpPr>
              <p:nvPr>
                <p:ph idx="1"/>
              </p:nvPr>
            </p:nvSpPr>
            <p:spPr/>
            <p:txBody>
              <a:bodyPr/>
              <a:lstStyle/>
              <a:p>
                <a:pPr marL="0" indent="0" algn="r" rtl="1">
                  <a:buNone/>
                </a:pPr>
                <a:r>
                  <a:rPr lang="he-IL" dirty="0"/>
                  <a:t>נניח שקודקוד </a:t>
                </a:r>
                <a:r>
                  <a:rPr lang="en-US" dirty="0"/>
                  <a:t>v</a:t>
                </a:r>
                <a:r>
                  <a:rPr lang="he-IL" dirty="0"/>
                  <a:t> הוא הקודקוד הראשון שטופל גם ב </a:t>
                </a:r>
                <a14:m>
                  <m:oMath xmlns:m="http://schemas.openxmlformats.org/officeDocument/2006/math">
                    <m:r>
                      <a:rPr lang="en-US" b="0" i="1" smtClean="0">
                        <a:latin typeface="Cambria Math" panose="02040503050406030204" pitchFamily="18" charset="0"/>
                      </a:rPr>
                      <m:t>𝐺</m:t>
                    </m:r>
                  </m:oMath>
                </a14:m>
                <a:r>
                  <a:rPr lang="he-IL" dirty="0"/>
                  <a:t> וגם ב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𝐺</m:t>
                        </m:r>
                      </m:e>
                      <m:sup>
                        <m:r>
                          <a:rPr lang="en-US" b="0" i="1" smtClean="0">
                            <a:latin typeface="Cambria Math" panose="02040503050406030204" pitchFamily="18" charset="0"/>
                          </a:rPr>
                          <m:t>𝑅</m:t>
                        </m:r>
                      </m:sup>
                    </m:sSup>
                  </m:oMath>
                </a14:m>
                <a:r>
                  <a:rPr lang="he-IL" dirty="0"/>
                  <a:t>.</a:t>
                </a:r>
              </a:p>
              <a:p>
                <a:pPr marL="0" indent="0" algn="r" rtl="1">
                  <a:buNone/>
                </a:pPr>
                <a:r>
                  <a:rPr lang="he-IL" dirty="0"/>
                  <a:t>האם בהכרח המסלול הקצר ביותר בין </a:t>
                </a:r>
                <a14:m>
                  <m:oMath xmlns:m="http://schemas.openxmlformats.org/officeDocument/2006/math">
                    <m:r>
                      <a:rPr lang="en-US" b="0" i="1" smtClean="0">
                        <a:latin typeface="Cambria Math" panose="02040503050406030204" pitchFamily="18" charset="0"/>
                      </a:rPr>
                      <m:t>𝐺</m:t>
                    </m:r>
                  </m:oMath>
                </a14:m>
                <a:r>
                  <a:rPr lang="he-IL" dirty="0"/>
                  <a:t> ל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𝐺</m:t>
                        </m:r>
                      </m:e>
                      <m:sup>
                        <m:r>
                          <a:rPr lang="en-US" b="0" i="1" smtClean="0">
                            <a:latin typeface="Cambria Math" panose="02040503050406030204" pitchFamily="18" charset="0"/>
                          </a:rPr>
                          <m:t>𝑅</m:t>
                        </m:r>
                      </m:sup>
                    </m:sSup>
                  </m:oMath>
                </a14:m>
                <a:r>
                  <a:rPr lang="he-IL" dirty="0"/>
                  <a:t> עובר דרך </a:t>
                </a:r>
                <a:r>
                  <a:rPr lang="en-US" dirty="0"/>
                  <a:t>v</a:t>
                </a:r>
                <a:r>
                  <a:rPr lang="he-IL" dirty="0"/>
                  <a:t>??</a:t>
                </a:r>
              </a:p>
            </p:txBody>
          </p:sp>
        </mc:Choice>
        <mc:Fallback xmlns="">
          <p:sp>
            <p:nvSpPr>
              <p:cNvPr id="3" name="מציין מיקום תוכן 2">
                <a:extLst>
                  <a:ext uri="{FF2B5EF4-FFF2-40B4-BE49-F238E27FC236}">
                    <a16:creationId xmlns:a16="http://schemas.microsoft.com/office/drawing/2014/main" id="{FF9C3DEF-CDFC-400E-9869-64D05B2AF9A0}"/>
                  </a:ext>
                </a:extLst>
              </p:cNvPr>
              <p:cNvSpPr>
                <a:spLocks noGrp="1" noRot="1" noChangeAspect="1" noMove="1" noResize="1" noEditPoints="1" noAdjustHandles="1" noChangeArrowheads="1" noChangeShapeType="1" noTextEdit="1"/>
              </p:cNvSpPr>
              <p:nvPr>
                <p:ph idx="1"/>
              </p:nvPr>
            </p:nvSpPr>
            <p:spPr>
              <a:blipFill>
                <a:blip r:embed="rId2"/>
                <a:stretch>
                  <a:fillRect t="-1333" r="-1290"/>
                </a:stretch>
              </a:blipFill>
            </p:spPr>
            <p:txBody>
              <a:bodyPr/>
              <a:lstStyle/>
              <a:p>
                <a:r>
                  <a:rPr lang="ru-RU">
                    <a:noFill/>
                  </a:rPr>
                  <a:t> </a:t>
                </a:r>
              </a:p>
            </p:txBody>
          </p:sp>
        </mc:Fallback>
      </mc:AlternateContent>
      <p:pic>
        <p:nvPicPr>
          <p:cNvPr id="13" name="תמונה 12">
            <a:extLst>
              <a:ext uri="{FF2B5EF4-FFF2-40B4-BE49-F238E27FC236}">
                <a16:creationId xmlns:a16="http://schemas.microsoft.com/office/drawing/2014/main" id="{94726569-E8DA-42EB-AB88-FE4261ABEBBC}"/>
              </a:ext>
            </a:extLst>
          </p:cNvPr>
          <p:cNvPicPr>
            <a:picLocks noChangeAspect="1"/>
          </p:cNvPicPr>
          <p:nvPr/>
        </p:nvPicPr>
        <p:blipFill>
          <a:blip r:embed="rId3"/>
          <a:stretch>
            <a:fillRect/>
          </a:stretch>
        </p:blipFill>
        <p:spPr>
          <a:xfrm>
            <a:off x="2436019" y="3429000"/>
            <a:ext cx="4271963" cy="1121569"/>
          </a:xfrm>
          <a:prstGeom prst="rect">
            <a:avLst/>
          </a:prstGeom>
        </p:spPr>
      </p:pic>
    </p:spTree>
    <p:extLst>
      <p:ext uri="{BB962C8B-B14F-4D97-AF65-F5344CB8AC3E}">
        <p14:creationId xmlns:p14="http://schemas.microsoft.com/office/powerpoint/2010/main" val="4223262294"/>
      </p:ext>
    </p:extLst>
  </p:cSld>
  <p:clrMapOvr>
    <a:masterClrMapping/>
  </p:clrMapOvr>
  <mc:AlternateContent xmlns:mc="http://schemas.openxmlformats.org/markup-compatibility/2006" xmlns:p14="http://schemas.microsoft.com/office/powerpoint/2010/main">
    <mc:Choice Requires="p14">
      <p:transition p14:dur="10" advTm="62736"/>
    </mc:Choice>
    <mc:Fallback xmlns="">
      <p:transition advTm="62736"/>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3E059822-D31B-4F16-B6B6-A62BEEEEA332}"/>
              </a:ext>
            </a:extLst>
          </p:cNvPr>
          <p:cNvSpPr>
            <a:spLocks noGrp="1"/>
          </p:cNvSpPr>
          <p:nvPr>
            <p:ph type="title"/>
          </p:nvPr>
        </p:nvSpPr>
        <p:spPr/>
        <p:txBody>
          <a:bodyPr/>
          <a:lstStyle/>
          <a:p>
            <a:r>
              <a:rPr lang="he-IL" dirty="0"/>
              <a:t>חישוב המסלול הזול ביותר</a:t>
            </a:r>
          </a:p>
        </p:txBody>
      </p:sp>
      <mc:AlternateContent xmlns:mc="http://schemas.openxmlformats.org/markup-compatibility/2006" xmlns:a14="http://schemas.microsoft.com/office/drawing/2010/main">
        <mc:Choice Requires="a14">
          <p:sp>
            <p:nvSpPr>
              <p:cNvPr id="3" name="מציין מיקום תוכן 2">
                <a:extLst>
                  <a:ext uri="{FF2B5EF4-FFF2-40B4-BE49-F238E27FC236}">
                    <a16:creationId xmlns:a16="http://schemas.microsoft.com/office/drawing/2014/main" id="{FF9C3DEF-CDFC-400E-9869-64D05B2AF9A0}"/>
                  </a:ext>
                </a:extLst>
              </p:cNvPr>
              <p:cNvSpPr>
                <a:spLocks noGrp="1"/>
              </p:cNvSpPr>
              <p:nvPr>
                <p:ph idx="1"/>
              </p:nvPr>
            </p:nvSpPr>
            <p:spPr/>
            <p:txBody>
              <a:bodyPr/>
              <a:lstStyle/>
              <a:p>
                <a:pPr marL="0" indent="0" algn="r" rtl="1">
                  <a:buNone/>
                </a:pPr>
                <a:r>
                  <a:rPr lang="he-IL" dirty="0"/>
                  <a:t>נניח שקודקוד </a:t>
                </a:r>
                <a:r>
                  <a:rPr lang="en-US" dirty="0"/>
                  <a:t>v</a:t>
                </a:r>
                <a:r>
                  <a:rPr lang="he-IL" dirty="0"/>
                  <a:t> הוא הקודקוד הראשון שטופל גם ב </a:t>
                </a:r>
                <a14:m>
                  <m:oMath xmlns:m="http://schemas.openxmlformats.org/officeDocument/2006/math">
                    <m:r>
                      <a:rPr lang="en-US" b="0" i="1" smtClean="0">
                        <a:latin typeface="Cambria Math" panose="02040503050406030204" pitchFamily="18" charset="0"/>
                      </a:rPr>
                      <m:t>𝐺</m:t>
                    </m:r>
                  </m:oMath>
                </a14:m>
                <a:r>
                  <a:rPr lang="he-IL" dirty="0"/>
                  <a:t> וגם ב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𝐺</m:t>
                        </m:r>
                      </m:e>
                      <m:sup>
                        <m:r>
                          <a:rPr lang="en-US" b="0" i="1" smtClean="0">
                            <a:latin typeface="Cambria Math" panose="02040503050406030204" pitchFamily="18" charset="0"/>
                          </a:rPr>
                          <m:t>𝑅</m:t>
                        </m:r>
                      </m:sup>
                    </m:sSup>
                  </m:oMath>
                </a14:m>
                <a:r>
                  <a:rPr lang="he-IL" dirty="0"/>
                  <a:t>.</a:t>
                </a:r>
              </a:p>
              <a:p>
                <a:pPr marL="0" indent="0" algn="r" rtl="1">
                  <a:buNone/>
                </a:pPr>
                <a:r>
                  <a:rPr lang="he-IL" dirty="0"/>
                  <a:t>האם בהכרח המסלול הקצר ביותר בין </a:t>
                </a:r>
                <a14:m>
                  <m:oMath xmlns:m="http://schemas.openxmlformats.org/officeDocument/2006/math">
                    <m:r>
                      <a:rPr lang="en-US" b="0" i="1" smtClean="0">
                        <a:latin typeface="Cambria Math" panose="02040503050406030204" pitchFamily="18" charset="0"/>
                      </a:rPr>
                      <m:t>𝐺</m:t>
                    </m:r>
                  </m:oMath>
                </a14:m>
                <a:r>
                  <a:rPr lang="he-IL" dirty="0"/>
                  <a:t> ל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𝐺</m:t>
                        </m:r>
                      </m:e>
                      <m:sup>
                        <m:r>
                          <a:rPr lang="en-US" b="0" i="1" smtClean="0">
                            <a:latin typeface="Cambria Math" panose="02040503050406030204" pitchFamily="18" charset="0"/>
                          </a:rPr>
                          <m:t>𝑅</m:t>
                        </m:r>
                      </m:sup>
                    </m:sSup>
                  </m:oMath>
                </a14:m>
                <a:r>
                  <a:rPr lang="he-IL" dirty="0"/>
                  <a:t> עובר דרך </a:t>
                </a:r>
                <a:r>
                  <a:rPr lang="en-US" dirty="0"/>
                  <a:t>v</a:t>
                </a:r>
                <a:r>
                  <a:rPr lang="he-IL" dirty="0"/>
                  <a:t>??</a:t>
                </a:r>
              </a:p>
            </p:txBody>
          </p:sp>
        </mc:Choice>
        <mc:Fallback xmlns="">
          <p:sp>
            <p:nvSpPr>
              <p:cNvPr id="3" name="מציין מיקום תוכן 2">
                <a:extLst>
                  <a:ext uri="{FF2B5EF4-FFF2-40B4-BE49-F238E27FC236}">
                    <a16:creationId xmlns:a16="http://schemas.microsoft.com/office/drawing/2014/main" id="{FF9C3DEF-CDFC-400E-9869-64D05B2AF9A0}"/>
                  </a:ext>
                </a:extLst>
              </p:cNvPr>
              <p:cNvSpPr>
                <a:spLocks noGrp="1" noRot="1" noChangeAspect="1" noMove="1" noResize="1" noEditPoints="1" noAdjustHandles="1" noChangeArrowheads="1" noChangeShapeType="1" noTextEdit="1"/>
              </p:cNvSpPr>
              <p:nvPr>
                <p:ph idx="1"/>
              </p:nvPr>
            </p:nvSpPr>
            <p:spPr>
              <a:blipFill>
                <a:blip r:embed="rId2"/>
                <a:stretch>
                  <a:fillRect t="-1333" r="-1290"/>
                </a:stretch>
              </a:blipFill>
            </p:spPr>
            <p:txBody>
              <a:bodyPr/>
              <a:lstStyle/>
              <a:p>
                <a:r>
                  <a:rPr lang="he-IL">
                    <a:noFill/>
                  </a:rPr>
                  <a:t> </a:t>
                </a:r>
              </a:p>
            </p:txBody>
          </p:sp>
        </mc:Fallback>
      </mc:AlternateContent>
      <p:pic>
        <p:nvPicPr>
          <p:cNvPr id="4" name="תמונה 3">
            <a:extLst>
              <a:ext uri="{FF2B5EF4-FFF2-40B4-BE49-F238E27FC236}">
                <a16:creationId xmlns:a16="http://schemas.microsoft.com/office/drawing/2014/main" id="{28776EAF-ECF8-4E78-B5DA-5A84FBE2719C}"/>
              </a:ext>
            </a:extLst>
          </p:cNvPr>
          <p:cNvPicPr>
            <a:picLocks noChangeAspect="1"/>
          </p:cNvPicPr>
          <p:nvPr/>
        </p:nvPicPr>
        <p:blipFill>
          <a:blip r:embed="rId3"/>
          <a:stretch>
            <a:fillRect/>
          </a:stretch>
        </p:blipFill>
        <p:spPr>
          <a:xfrm>
            <a:off x="2478881" y="3429000"/>
            <a:ext cx="4186238" cy="1085850"/>
          </a:xfrm>
          <a:prstGeom prst="rect">
            <a:avLst/>
          </a:prstGeom>
        </p:spPr>
      </p:pic>
    </p:spTree>
    <p:extLst>
      <p:ext uri="{BB962C8B-B14F-4D97-AF65-F5344CB8AC3E}">
        <p14:creationId xmlns:p14="http://schemas.microsoft.com/office/powerpoint/2010/main" val="612831894"/>
      </p:ext>
    </p:extLst>
  </p:cSld>
  <p:clrMapOvr>
    <a:masterClrMapping/>
  </p:clrMapOvr>
  <mc:AlternateContent xmlns:mc="http://schemas.openxmlformats.org/markup-compatibility/2006" xmlns:p14="http://schemas.microsoft.com/office/powerpoint/2010/main">
    <mc:Choice Requires="p14">
      <p:transition p14:dur="10" advTm="40463"/>
    </mc:Choice>
    <mc:Fallback xmlns="">
      <p:transition advTm="40463"/>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3E059822-D31B-4F16-B6B6-A62BEEEEA332}"/>
              </a:ext>
            </a:extLst>
          </p:cNvPr>
          <p:cNvSpPr>
            <a:spLocks noGrp="1"/>
          </p:cNvSpPr>
          <p:nvPr>
            <p:ph type="title"/>
          </p:nvPr>
        </p:nvSpPr>
        <p:spPr/>
        <p:txBody>
          <a:bodyPr/>
          <a:lstStyle/>
          <a:p>
            <a:r>
              <a:rPr lang="he-IL" dirty="0"/>
              <a:t>למה:</a:t>
            </a:r>
          </a:p>
        </p:txBody>
      </p:sp>
      <mc:AlternateContent xmlns:mc="http://schemas.openxmlformats.org/markup-compatibility/2006" xmlns:a14="http://schemas.microsoft.com/office/drawing/2010/main">
        <mc:Choice Requires="a14">
          <p:sp>
            <p:nvSpPr>
              <p:cNvPr id="3" name="מציין מיקום תוכן 2">
                <a:extLst>
                  <a:ext uri="{FF2B5EF4-FFF2-40B4-BE49-F238E27FC236}">
                    <a16:creationId xmlns:a16="http://schemas.microsoft.com/office/drawing/2014/main" id="{FF9C3DEF-CDFC-400E-9869-64D05B2AF9A0}"/>
                  </a:ext>
                </a:extLst>
              </p:cNvPr>
              <p:cNvSpPr>
                <a:spLocks noGrp="1"/>
              </p:cNvSpPr>
              <p:nvPr>
                <p:ph idx="1"/>
              </p:nvPr>
            </p:nvSpPr>
            <p:spPr/>
            <p:txBody>
              <a:bodyPr/>
              <a:lstStyle/>
              <a:p>
                <a:pPr marL="0" indent="0" algn="r" rtl="1">
                  <a:buNone/>
                </a:pPr>
                <a:r>
                  <a:rPr lang="he-IL" dirty="0"/>
                  <a:t>נסמן ב </a:t>
                </a:r>
                <a14:m>
                  <m:oMath xmlns:m="http://schemas.openxmlformats.org/officeDocument/2006/math">
                    <m:r>
                      <a:rPr lang="en-US" i="1" dirty="0" smtClean="0">
                        <a:latin typeface="Cambria Math" panose="02040503050406030204" pitchFamily="18" charset="0"/>
                      </a:rPr>
                      <m:t>𝑑𝑖𝑠𝑡</m:t>
                    </m:r>
                    <m:r>
                      <a:rPr lang="en-US" i="1" dirty="0" smtClean="0">
                        <a:latin typeface="Cambria Math" panose="02040503050406030204" pitchFamily="18" charset="0"/>
                      </a:rPr>
                      <m:t>[</m:t>
                    </m:r>
                    <m:r>
                      <a:rPr lang="en-US" i="1" dirty="0" smtClean="0">
                        <a:latin typeface="Cambria Math" panose="02040503050406030204" pitchFamily="18" charset="0"/>
                      </a:rPr>
                      <m:t>𝑢</m:t>
                    </m:r>
                    <m:r>
                      <a:rPr lang="he-IL" b="0" i="1" dirty="0" smtClean="0">
                        <a:latin typeface="Cambria Math" panose="02040503050406030204" pitchFamily="18" charset="0"/>
                      </a:rPr>
                      <m:t>]</m:t>
                    </m:r>
                  </m:oMath>
                </a14:m>
                <a:r>
                  <a:rPr lang="he-IL" dirty="0"/>
                  <a:t> את המרחק באלגוריתם של </a:t>
                </a:r>
                <a:r>
                  <a:rPr lang="he-IL" dirty="0" err="1"/>
                  <a:t>דייקסטרה</a:t>
                </a:r>
                <a:r>
                  <a:rPr lang="he-IL" dirty="0"/>
                  <a:t> החל מקודקוד </a:t>
                </a:r>
                <a14:m>
                  <m:oMath xmlns:m="http://schemas.openxmlformats.org/officeDocument/2006/math">
                    <m:r>
                      <a:rPr lang="en-US" i="1" dirty="0" smtClean="0">
                        <a:latin typeface="Cambria Math" panose="02040503050406030204" pitchFamily="18" charset="0"/>
                      </a:rPr>
                      <m:t>𝑠</m:t>
                    </m:r>
                  </m:oMath>
                </a14:m>
                <a:r>
                  <a:rPr lang="he-IL" dirty="0"/>
                  <a:t> ב </a:t>
                </a:r>
                <a14:m>
                  <m:oMath xmlns:m="http://schemas.openxmlformats.org/officeDocument/2006/math">
                    <m:r>
                      <a:rPr lang="en-US" i="1" dirty="0" smtClean="0">
                        <a:latin typeface="Cambria Math" panose="02040503050406030204" pitchFamily="18" charset="0"/>
                      </a:rPr>
                      <m:t>𝐺</m:t>
                    </m:r>
                  </m:oMath>
                </a14:m>
                <a:r>
                  <a:rPr lang="he-IL" dirty="0"/>
                  <a:t>, ונסמן ב </a:t>
                </a:r>
                <a14:m>
                  <m:oMath xmlns:m="http://schemas.openxmlformats.org/officeDocument/2006/math">
                    <m:r>
                      <a:rPr lang="en-US" b="0" i="1" smtClean="0">
                        <a:latin typeface="Cambria Math" panose="02040503050406030204" pitchFamily="18" charset="0"/>
                      </a:rPr>
                      <m:t>𝑑𝑖𝑠</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𝑡</m:t>
                        </m:r>
                      </m:e>
                      <m:sup>
                        <m:r>
                          <a:rPr lang="en-US" b="0" i="1" smtClean="0">
                            <a:latin typeface="Cambria Math" panose="02040503050406030204" pitchFamily="18" charset="0"/>
                          </a:rPr>
                          <m:t>𝑅</m:t>
                        </m:r>
                      </m:sup>
                    </m:sSup>
                    <m:r>
                      <a:rPr lang="en-US" b="0" i="1" smtClean="0">
                        <a:latin typeface="Cambria Math" panose="02040503050406030204" pitchFamily="18" charset="0"/>
                      </a:rPr>
                      <m:t>[</m:t>
                    </m:r>
                    <m:r>
                      <a:rPr lang="en-US" b="0" i="1" smtClean="0">
                        <a:latin typeface="Cambria Math" panose="02040503050406030204" pitchFamily="18" charset="0"/>
                      </a:rPr>
                      <m:t>𝑢</m:t>
                    </m:r>
                    <m:r>
                      <a:rPr lang="en-US" b="0" i="1" smtClean="0">
                        <a:latin typeface="Cambria Math" panose="02040503050406030204" pitchFamily="18" charset="0"/>
                      </a:rPr>
                      <m:t>]</m:t>
                    </m:r>
                  </m:oMath>
                </a14:m>
                <a:r>
                  <a:rPr lang="he-IL" dirty="0"/>
                  <a:t> את המרחק באלגוריתם </a:t>
                </a:r>
                <a:r>
                  <a:rPr lang="he-IL" dirty="0" err="1"/>
                  <a:t>דייקסטרה</a:t>
                </a:r>
                <a:r>
                  <a:rPr lang="he-IL" dirty="0"/>
                  <a:t> החל מקודקוד </a:t>
                </a:r>
                <a14:m>
                  <m:oMath xmlns:m="http://schemas.openxmlformats.org/officeDocument/2006/math">
                    <m:r>
                      <a:rPr lang="en-US" i="1" dirty="0" smtClean="0">
                        <a:latin typeface="Cambria Math" panose="02040503050406030204" pitchFamily="18" charset="0"/>
                      </a:rPr>
                      <m:t>𝑡</m:t>
                    </m:r>
                  </m:oMath>
                </a14:m>
                <a:r>
                  <a:rPr lang="he-IL" dirty="0"/>
                  <a:t> ב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𝐺</m:t>
                        </m:r>
                      </m:e>
                      <m:sup>
                        <m:r>
                          <a:rPr lang="en-US" b="0" i="1" smtClean="0">
                            <a:latin typeface="Cambria Math" panose="02040503050406030204" pitchFamily="18" charset="0"/>
                          </a:rPr>
                          <m:t>𝑅</m:t>
                        </m:r>
                      </m:sup>
                    </m:sSup>
                  </m:oMath>
                </a14:m>
                <a:r>
                  <a:rPr lang="he-IL" dirty="0"/>
                  <a:t>.</a:t>
                </a:r>
              </a:p>
              <a:p>
                <a:pPr marL="0" indent="0" algn="r" rtl="1">
                  <a:buNone/>
                </a:pPr>
                <a:r>
                  <a:rPr lang="he-IL" dirty="0"/>
                  <a:t>הלמה: לאחר שאיזשהו קודקוד </a:t>
                </a:r>
                <a:r>
                  <a:rPr lang="en-US" dirty="0"/>
                  <a:t>v</a:t>
                </a:r>
                <a:r>
                  <a:rPr lang="he-IL" dirty="0"/>
                  <a:t> טופל גם ב </a:t>
                </a:r>
                <a14:m>
                  <m:oMath xmlns:m="http://schemas.openxmlformats.org/officeDocument/2006/math">
                    <m:r>
                      <a:rPr lang="en-US" i="1" dirty="0">
                        <a:latin typeface="Cambria Math" panose="02040503050406030204" pitchFamily="18" charset="0"/>
                      </a:rPr>
                      <m:t>𝐺</m:t>
                    </m:r>
                  </m:oMath>
                </a14:m>
                <a:r>
                  <a:rPr lang="he-IL" dirty="0"/>
                  <a:t> וגם ב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𝐺</m:t>
                        </m:r>
                      </m:e>
                      <m:sup>
                        <m:r>
                          <a:rPr lang="en-US" i="1">
                            <a:latin typeface="Cambria Math" panose="02040503050406030204" pitchFamily="18" charset="0"/>
                          </a:rPr>
                          <m:t>𝑅</m:t>
                        </m:r>
                      </m:sup>
                    </m:sSup>
                  </m:oMath>
                </a14:m>
                <a:r>
                  <a:rPr lang="he-IL" dirty="0"/>
                  <a:t>, אז קיים מסלול קצר ביותר מ </a:t>
                </a:r>
                <a:r>
                  <a:rPr lang="en-US" dirty="0"/>
                  <a:t>s</a:t>
                </a:r>
                <a:r>
                  <a:rPr lang="he-IL" dirty="0"/>
                  <a:t> ל </a:t>
                </a:r>
                <a:r>
                  <a:rPr lang="en-US" dirty="0"/>
                  <a:t>t</a:t>
                </a:r>
                <a:r>
                  <a:rPr lang="he-IL" dirty="0"/>
                  <a:t> שעובר דרך איזשהו קודקוד </a:t>
                </a:r>
                <a:r>
                  <a:rPr lang="en-US" dirty="0"/>
                  <a:t>u</a:t>
                </a:r>
                <a:r>
                  <a:rPr lang="he-IL" dirty="0"/>
                  <a:t> שטופל ב </a:t>
                </a:r>
                <a14:m>
                  <m:oMath xmlns:m="http://schemas.openxmlformats.org/officeDocument/2006/math">
                    <m:r>
                      <a:rPr lang="en-US" i="1" dirty="0">
                        <a:latin typeface="Cambria Math" panose="02040503050406030204" pitchFamily="18" charset="0"/>
                      </a:rPr>
                      <m:t>𝐺</m:t>
                    </m:r>
                  </m:oMath>
                </a14:m>
                <a:r>
                  <a:rPr lang="he-IL" dirty="0"/>
                  <a:t> או ב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𝐺</m:t>
                        </m:r>
                      </m:e>
                      <m:sup>
                        <m:r>
                          <a:rPr lang="en-US" i="1">
                            <a:latin typeface="Cambria Math" panose="02040503050406030204" pitchFamily="18" charset="0"/>
                          </a:rPr>
                          <m:t>𝑅</m:t>
                        </m:r>
                      </m:sup>
                    </m:sSup>
                    <m:r>
                      <a:rPr lang="he-IL" b="0" i="1" smtClean="0">
                        <a:latin typeface="Cambria Math" panose="02040503050406030204" pitchFamily="18" charset="0"/>
                      </a:rPr>
                      <m:t> </m:t>
                    </m:r>
                  </m:oMath>
                </a14:m>
                <a:r>
                  <a:rPr lang="he-IL" dirty="0"/>
                  <a:t> או בשניהם והמשוואה הבאה מתקיימת:</a:t>
                </a:r>
              </a:p>
              <a:p>
                <a:pPr marL="0" indent="0" algn="r" rtl="1">
                  <a:buNone/>
                </a:pPr>
                <a:endParaRPr lang="he-IL" dirty="0"/>
              </a:p>
              <a:p>
                <a:pPr marL="0" indent="0" algn="r" rtl="1">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𝑑</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𝑡</m:t>
                          </m:r>
                        </m:e>
                      </m:d>
                      <m:r>
                        <a:rPr lang="en-US" b="0" i="1" smtClean="0">
                          <a:latin typeface="Cambria Math" panose="02040503050406030204" pitchFamily="18" charset="0"/>
                        </a:rPr>
                        <m:t>=</m:t>
                      </m:r>
                      <m:r>
                        <a:rPr lang="en-US" b="0" i="1" smtClean="0">
                          <a:latin typeface="Cambria Math" panose="02040503050406030204" pitchFamily="18" charset="0"/>
                        </a:rPr>
                        <m:t>𝑑𝑖𝑠𝑡</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𝑢</m:t>
                          </m:r>
                        </m:e>
                      </m:d>
                      <m:r>
                        <a:rPr lang="en-US" b="0" i="1" smtClean="0">
                          <a:latin typeface="Cambria Math" panose="02040503050406030204" pitchFamily="18" charset="0"/>
                        </a:rPr>
                        <m:t>+</m:t>
                      </m:r>
                      <m:r>
                        <a:rPr lang="en-US" b="0" i="1" smtClean="0">
                          <a:latin typeface="Cambria Math" panose="02040503050406030204" pitchFamily="18" charset="0"/>
                        </a:rPr>
                        <m:t>𝑑𝑖𝑠</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𝑡</m:t>
                          </m:r>
                        </m:e>
                        <m:sup>
                          <m:r>
                            <a:rPr lang="en-US" b="0" i="1" smtClean="0">
                              <a:latin typeface="Cambria Math" panose="02040503050406030204" pitchFamily="18" charset="0"/>
                            </a:rPr>
                            <m:t>𝑅</m:t>
                          </m:r>
                        </m:sup>
                      </m:sSup>
                      <m:r>
                        <a:rPr lang="en-US" b="0" i="1" smtClean="0">
                          <a:latin typeface="Cambria Math" panose="02040503050406030204" pitchFamily="18" charset="0"/>
                        </a:rPr>
                        <m:t>[</m:t>
                      </m:r>
                      <m:r>
                        <a:rPr lang="en-US" b="0" i="1" smtClean="0">
                          <a:latin typeface="Cambria Math" panose="02040503050406030204" pitchFamily="18" charset="0"/>
                        </a:rPr>
                        <m:t>𝑢</m:t>
                      </m:r>
                      <m:r>
                        <a:rPr lang="en-US" b="0" i="1" smtClean="0">
                          <a:latin typeface="Cambria Math" panose="02040503050406030204" pitchFamily="18" charset="0"/>
                        </a:rPr>
                        <m:t>]</m:t>
                      </m:r>
                    </m:oMath>
                  </m:oMathPara>
                </a14:m>
                <a:endParaRPr lang="he-IL" dirty="0"/>
              </a:p>
            </p:txBody>
          </p:sp>
        </mc:Choice>
        <mc:Fallback xmlns="">
          <p:sp>
            <p:nvSpPr>
              <p:cNvPr id="3" name="מציין מיקום תוכן 2">
                <a:extLst>
                  <a:ext uri="{FF2B5EF4-FFF2-40B4-BE49-F238E27FC236}">
                    <a16:creationId xmlns:a16="http://schemas.microsoft.com/office/drawing/2014/main" id="{FF9C3DEF-CDFC-400E-9869-64D05B2AF9A0}"/>
                  </a:ext>
                </a:extLst>
              </p:cNvPr>
              <p:cNvSpPr>
                <a:spLocks noGrp="1" noRot="1" noChangeAspect="1" noMove="1" noResize="1" noEditPoints="1" noAdjustHandles="1" noChangeArrowheads="1" noChangeShapeType="1" noTextEdit="1"/>
              </p:cNvSpPr>
              <p:nvPr>
                <p:ph idx="1"/>
              </p:nvPr>
            </p:nvSpPr>
            <p:spPr>
              <a:blipFill>
                <a:blip r:embed="rId3"/>
                <a:stretch>
                  <a:fillRect l="-1075" t="-1333" r="-1290"/>
                </a:stretch>
              </a:blipFill>
            </p:spPr>
            <p:txBody>
              <a:bodyPr/>
              <a:lstStyle/>
              <a:p>
                <a:r>
                  <a:rPr lang="ru-RU">
                    <a:noFill/>
                  </a:rPr>
                  <a:t> </a:t>
                </a:r>
              </a:p>
            </p:txBody>
          </p:sp>
        </mc:Fallback>
      </mc:AlternateContent>
    </p:spTree>
    <p:extLst>
      <p:ext uri="{BB962C8B-B14F-4D97-AF65-F5344CB8AC3E}">
        <p14:creationId xmlns:p14="http://schemas.microsoft.com/office/powerpoint/2010/main" val="4153799304"/>
      </p:ext>
    </p:extLst>
  </p:cSld>
  <p:clrMapOvr>
    <a:masterClrMapping/>
  </p:clrMapOvr>
  <mc:AlternateContent xmlns:mc="http://schemas.openxmlformats.org/markup-compatibility/2006" xmlns:p14="http://schemas.microsoft.com/office/powerpoint/2010/main">
    <mc:Choice Requires="p14">
      <p:transition p14:dur="10" advTm="109693"/>
    </mc:Choice>
    <mc:Fallback xmlns="">
      <p:transition advTm="109693"/>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33A0784F-4624-4743-8F8C-C55107351D7C}"/>
              </a:ext>
            </a:extLst>
          </p:cNvPr>
          <p:cNvSpPr>
            <a:spLocks noGrp="1"/>
          </p:cNvSpPr>
          <p:nvPr>
            <p:ph type="title"/>
          </p:nvPr>
        </p:nvSpPr>
        <p:spPr/>
        <p:txBody>
          <a:bodyPr/>
          <a:lstStyle/>
          <a:p>
            <a:r>
              <a:rPr lang="he-IL" dirty="0"/>
              <a:t>הוכחת למה</a:t>
            </a:r>
          </a:p>
        </p:txBody>
      </p:sp>
      <p:sp>
        <p:nvSpPr>
          <p:cNvPr id="3" name="מציין מיקום תוכן 2">
            <a:extLst>
              <a:ext uri="{FF2B5EF4-FFF2-40B4-BE49-F238E27FC236}">
                <a16:creationId xmlns:a16="http://schemas.microsoft.com/office/drawing/2014/main" id="{2A9883D9-7E40-4893-B0A0-D5AAEC2858A0}"/>
              </a:ext>
            </a:extLst>
          </p:cNvPr>
          <p:cNvSpPr>
            <a:spLocks noGrp="1"/>
          </p:cNvSpPr>
          <p:nvPr>
            <p:ph idx="1"/>
          </p:nvPr>
        </p:nvSpPr>
        <p:spPr/>
        <p:txBody>
          <a:bodyPr/>
          <a:lstStyle/>
          <a:p>
            <a:endParaRPr lang="he-IL" dirty="0"/>
          </a:p>
        </p:txBody>
      </p:sp>
      <p:pic>
        <p:nvPicPr>
          <p:cNvPr id="5" name="תמונה 4">
            <a:extLst>
              <a:ext uri="{FF2B5EF4-FFF2-40B4-BE49-F238E27FC236}">
                <a16:creationId xmlns:a16="http://schemas.microsoft.com/office/drawing/2014/main" id="{6BDC5704-FEB7-42A3-981C-F1A71977DF1E}"/>
              </a:ext>
            </a:extLst>
          </p:cNvPr>
          <p:cNvPicPr>
            <a:picLocks noChangeAspect="1"/>
          </p:cNvPicPr>
          <p:nvPr/>
        </p:nvPicPr>
        <p:blipFill>
          <a:blip r:embed="rId3"/>
          <a:stretch>
            <a:fillRect/>
          </a:stretch>
        </p:blipFill>
        <p:spPr>
          <a:xfrm>
            <a:off x="2028825" y="2132410"/>
            <a:ext cx="5086350" cy="2593181"/>
          </a:xfrm>
          <a:prstGeom prst="rect">
            <a:avLst/>
          </a:prstGeom>
        </p:spPr>
      </p:pic>
    </p:spTree>
    <p:extLst>
      <p:ext uri="{BB962C8B-B14F-4D97-AF65-F5344CB8AC3E}">
        <p14:creationId xmlns:p14="http://schemas.microsoft.com/office/powerpoint/2010/main" val="2243969723"/>
      </p:ext>
    </p:extLst>
  </p:cSld>
  <p:clrMapOvr>
    <a:masterClrMapping/>
  </p:clrMapOvr>
  <mc:AlternateContent xmlns:mc="http://schemas.openxmlformats.org/markup-compatibility/2006" xmlns:p14="http://schemas.microsoft.com/office/powerpoint/2010/main">
    <mc:Choice Requires="p14">
      <p:transition spd="slow" p14:dur="2000" advTm="23471"/>
    </mc:Choice>
    <mc:Fallback xmlns="">
      <p:transition spd="slow" advTm="23471"/>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33A0784F-4624-4743-8F8C-C55107351D7C}"/>
              </a:ext>
            </a:extLst>
          </p:cNvPr>
          <p:cNvSpPr>
            <a:spLocks noGrp="1"/>
          </p:cNvSpPr>
          <p:nvPr>
            <p:ph type="title"/>
          </p:nvPr>
        </p:nvSpPr>
        <p:spPr/>
        <p:txBody>
          <a:bodyPr/>
          <a:lstStyle/>
          <a:p>
            <a:r>
              <a:rPr lang="he-IL" dirty="0"/>
              <a:t>המשך הוכחת למה – מקרה א'</a:t>
            </a:r>
          </a:p>
        </p:txBody>
      </p:sp>
      <p:sp>
        <p:nvSpPr>
          <p:cNvPr id="3" name="מציין מיקום תוכן 2">
            <a:extLst>
              <a:ext uri="{FF2B5EF4-FFF2-40B4-BE49-F238E27FC236}">
                <a16:creationId xmlns:a16="http://schemas.microsoft.com/office/drawing/2014/main" id="{2A9883D9-7E40-4893-B0A0-D5AAEC2858A0}"/>
              </a:ext>
            </a:extLst>
          </p:cNvPr>
          <p:cNvSpPr>
            <a:spLocks noGrp="1"/>
          </p:cNvSpPr>
          <p:nvPr>
            <p:ph idx="1"/>
          </p:nvPr>
        </p:nvSpPr>
        <p:spPr/>
        <p:txBody>
          <a:bodyPr/>
          <a:lstStyle/>
          <a:p>
            <a:endParaRPr lang="he-IL" dirty="0"/>
          </a:p>
        </p:txBody>
      </p:sp>
      <p:pic>
        <p:nvPicPr>
          <p:cNvPr id="4" name="תמונה 3">
            <a:extLst>
              <a:ext uri="{FF2B5EF4-FFF2-40B4-BE49-F238E27FC236}">
                <a16:creationId xmlns:a16="http://schemas.microsoft.com/office/drawing/2014/main" id="{78E2A84F-FEF0-491D-9F6A-2717D34C6EAE}"/>
              </a:ext>
            </a:extLst>
          </p:cNvPr>
          <p:cNvPicPr>
            <a:picLocks noChangeAspect="1"/>
          </p:cNvPicPr>
          <p:nvPr/>
        </p:nvPicPr>
        <p:blipFill>
          <a:blip r:embed="rId3"/>
          <a:stretch>
            <a:fillRect/>
          </a:stretch>
        </p:blipFill>
        <p:spPr>
          <a:xfrm>
            <a:off x="2085975" y="1925241"/>
            <a:ext cx="4972050" cy="3007519"/>
          </a:xfrm>
          <a:prstGeom prst="rect">
            <a:avLst/>
          </a:prstGeom>
        </p:spPr>
      </p:pic>
    </p:spTree>
    <p:extLst>
      <p:ext uri="{BB962C8B-B14F-4D97-AF65-F5344CB8AC3E}">
        <p14:creationId xmlns:p14="http://schemas.microsoft.com/office/powerpoint/2010/main" val="1153297784"/>
      </p:ext>
    </p:extLst>
  </p:cSld>
  <p:clrMapOvr>
    <a:masterClrMapping/>
  </p:clrMapOvr>
  <mc:AlternateContent xmlns:mc="http://schemas.openxmlformats.org/markup-compatibility/2006" xmlns:p14="http://schemas.microsoft.com/office/powerpoint/2010/main">
    <mc:Choice Requires="p14">
      <p:transition spd="slow" p14:dur="2000" advTm="30566"/>
    </mc:Choice>
    <mc:Fallback xmlns="">
      <p:transition spd="slow" advTm="30566"/>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33A0784F-4624-4743-8F8C-C55107351D7C}"/>
              </a:ext>
            </a:extLst>
          </p:cNvPr>
          <p:cNvSpPr>
            <a:spLocks noGrp="1"/>
          </p:cNvSpPr>
          <p:nvPr>
            <p:ph type="title"/>
          </p:nvPr>
        </p:nvSpPr>
        <p:spPr/>
        <p:txBody>
          <a:bodyPr/>
          <a:lstStyle/>
          <a:p>
            <a:r>
              <a:rPr lang="he-IL" dirty="0"/>
              <a:t>המשך הוכחת למה – מקרה א'</a:t>
            </a:r>
          </a:p>
        </p:txBody>
      </p:sp>
      <p:sp>
        <p:nvSpPr>
          <p:cNvPr id="3" name="מציין מיקום תוכן 2">
            <a:extLst>
              <a:ext uri="{FF2B5EF4-FFF2-40B4-BE49-F238E27FC236}">
                <a16:creationId xmlns:a16="http://schemas.microsoft.com/office/drawing/2014/main" id="{2A9883D9-7E40-4893-B0A0-D5AAEC2858A0}"/>
              </a:ext>
            </a:extLst>
          </p:cNvPr>
          <p:cNvSpPr>
            <a:spLocks noGrp="1"/>
          </p:cNvSpPr>
          <p:nvPr>
            <p:ph idx="1"/>
          </p:nvPr>
        </p:nvSpPr>
        <p:spPr/>
        <p:txBody>
          <a:bodyPr/>
          <a:lstStyle/>
          <a:p>
            <a:endParaRPr lang="he-IL" dirty="0"/>
          </a:p>
        </p:txBody>
      </p:sp>
      <p:pic>
        <p:nvPicPr>
          <p:cNvPr id="5" name="תמונה 4">
            <a:extLst>
              <a:ext uri="{FF2B5EF4-FFF2-40B4-BE49-F238E27FC236}">
                <a16:creationId xmlns:a16="http://schemas.microsoft.com/office/drawing/2014/main" id="{D39990F4-AB2B-4D43-B856-265A390581EF}"/>
              </a:ext>
            </a:extLst>
          </p:cNvPr>
          <p:cNvPicPr>
            <a:picLocks noChangeAspect="1"/>
          </p:cNvPicPr>
          <p:nvPr/>
        </p:nvPicPr>
        <p:blipFill>
          <a:blip r:embed="rId4"/>
          <a:stretch>
            <a:fillRect/>
          </a:stretch>
        </p:blipFill>
        <p:spPr>
          <a:xfrm>
            <a:off x="1946672" y="1921669"/>
            <a:ext cx="5250656" cy="3014663"/>
          </a:xfrm>
          <a:prstGeom prst="rect">
            <a:avLst/>
          </a:prstGeom>
        </p:spPr>
      </p:pic>
      <p:pic>
        <p:nvPicPr>
          <p:cNvPr id="6" name="תמונה 5">
            <a:extLst>
              <a:ext uri="{FF2B5EF4-FFF2-40B4-BE49-F238E27FC236}">
                <a16:creationId xmlns:a16="http://schemas.microsoft.com/office/drawing/2014/main" id="{AF156E52-9450-440F-987D-7F911C1785C5}"/>
              </a:ext>
            </a:extLst>
          </p:cNvPr>
          <p:cNvPicPr>
            <a:picLocks noChangeAspect="1"/>
          </p:cNvPicPr>
          <p:nvPr/>
        </p:nvPicPr>
        <p:blipFill>
          <a:blip r:embed="rId5"/>
          <a:stretch>
            <a:fillRect/>
          </a:stretch>
        </p:blipFill>
        <p:spPr>
          <a:xfrm>
            <a:off x="3838085" y="3129383"/>
            <a:ext cx="378619" cy="350044"/>
          </a:xfrm>
          <a:prstGeom prst="rect">
            <a:avLst/>
          </a:prstGeom>
        </p:spPr>
      </p:pic>
    </p:spTree>
    <p:custDataLst>
      <p:tags r:id="rId1"/>
    </p:custDataLst>
    <p:extLst>
      <p:ext uri="{BB962C8B-B14F-4D97-AF65-F5344CB8AC3E}">
        <p14:creationId xmlns:p14="http://schemas.microsoft.com/office/powerpoint/2010/main" val="3902562139"/>
      </p:ext>
    </p:extLst>
  </p:cSld>
  <p:clrMapOvr>
    <a:masterClrMapping/>
  </p:clrMapOvr>
  <mc:AlternateContent xmlns:mc="http://schemas.openxmlformats.org/markup-compatibility/2006" xmlns:p14="http://schemas.microsoft.com/office/powerpoint/2010/main">
    <mc:Choice Requires="p14">
      <p:transition spd="slow" p14:dur="2000" advTm="30366"/>
    </mc:Choice>
    <mc:Fallback xmlns="">
      <p:transition spd="slow" advTm="3036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dirty="0"/>
              <a:t>ביחידה זו נלמד ונתרגל:</a:t>
            </a:r>
            <a:endParaRPr lang="en-US" dirty="0"/>
          </a:p>
        </p:txBody>
      </p:sp>
      <p:sp>
        <p:nvSpPr>
          <p:cNvPr id="3" name="Content Placeholder 2"/>
          <p:cNvSpPr>
            <a:spLocks noGrp="1"/>
          </p:cNvSpPr>
          <p:nvPr>
            <p:ph sz="quarter" idx="1"/>
          </p:nvPr>
        </p:nvSpPr>
        <p:spPr/>
        <p:txBody>
          <a:bodyPr/>
          <a:lstStyle/>
          <a:p>
            <a:endParaRPr lang="en-US" dirty="0"/>
          </a:p>
          <a:p>
            <a:endParaRPr lang="en-US" dirty="0"/>
          </a:p>
        </p:txBody>
      </p:sp>
      <p:sp>
        <p:nvSpPr>
          <p:cNvPr id="4" name="Content Placeholder 2"/>
          <p:cNvSpPr txBox="1">
            <a:spLocks/>
          </p:cNvSpPr>
          <p:nvPr/>
        </p:nvSpPr>
        <p:spPr>
          <a:xfrm>
            <a:off x="454152" y="1679448"/>
            <a:ext cx="8503920" cy="4572000"/>
          </a:xfrm>
          <a:prstGeom prst="rect">
            <a:avLst/>
          </a:prstGeom>
        </p:spPr>
        <p:txBody>
          <a:bodyPr vert="horz">
            <a:normAutofit/>
          </a:bodyPr>
          <a:lst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a:lstStyle>
          <a:p>
            <a:pPr algn="r" rtl="1"/>
            <a:r>
              <a:rPr lang="he-IL" dirty="0"/>
              <a:t>תורת הגרפים – מסלולים קלים ביותר ממקור יחיד (</a:t>
            </a:r>
            <a:r>
              <a:rPr lang="en-US" i="1" dirty="0"/>
              <a:t>shortest-paths problem</a:t>
            </a:r>
            <a:r>
              <a:rPr lang="he-IL" dirty="0"/>
              <a:t> )</a:t>
            </a:r>
            <a:endParaRPr lang="ru-RU" dirty="0"/>
          </a:p>
          <a:p>
            <a:pPr algn="r" rtl="1"/>
            <a:r>
              <a:rPr lang="he-IL" dirty="0"/>
              <a:t>אלגוריתם </a:t>
            </a:r>
            <a:r>
              <a:rPr lang="en-US" dirty="0"/>
              <a:t>Bidirectional </a:t>
            </a:r>
            <a:r>
              <a:rPr lang="en-US" dirty="0" err="1"/>
              <a:t>Dijkstra</a:t>
            </a:r>
            <a:r>
              <a:rPr lang="en-US" dirty="0"/>
              <a:t> </a:t>
            </a:r>
            <a:endParaRPr lang="he-IL" dirty="0"/>
          </a:p>
          <a:p>
            <a:pPr algn="r" rtl="1"/>
            <a:r>
              <a:rPr lang="he-IL" dirty="0"/>
              <a:t>משקלים שלילים</a:t>
            </a:r>
          </a:p>
          <a:p>
            <a:pPr algn="r" rtl="1"/>
            <a:endParaRPr lang="he-IL" dirty="0"/>
          </a:p>
          <a:p>
            <a:pPr algn="r" rtl="1"/>
            <a:endParaRPr lang="ru-RU" dirty="0"/>
          </a:p>
        </p:txBody>
      </p:sp>
    </p:spTree>
    <p:extLst>
      <p:ext uri="{BB962C8B-B14F-4D97-AF65-F5344CB8AC3E}">
        <p14:creationId xmlns:p14="http://schemas.microsoft.com/office/powerpoint/2010/main" val="14060360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33A0784F-4624-4743-8F8C-C55107351D7C}"/>
              </a:ext>
            </a:extLst>
          </p:cNvPr>
          <p:cNvSpPr>
            <a:spLocks noGrp="1"/>
          </p:cNvSpPr>
          <p:nvPr>
            <p:ph type="title"/>
          </p:nvPr>
        </p:nvSpPr>
        <p:spPr/>
        <p:txBody>
          <a:bodyPr/>
          <a:lstStyle/>
          <a:p>
            <a:r>
              <a:rPr lang="he-IL" dirty="0"/>
              <a:t>המשך הוכחת למה – מקרה א'</a:t>
            </a:r>
          </a:p>
        </p:txBody>
      </p:sp>
      <p:sp>
        <p:nvSpPr>
          <p:cNvPr id="3" name="מציין מיקום תוכן 2">
            <a:extLst>
              <a:ext uri="{FF2B5EF4-FFF2-40B4-BE49-F238E27FC236}">
                <a16:creationId xmlns:a16="http://schemas.microsoft.com/office/drawing/2014/main" id="{2A9883D9-7E40-4893-B0A0-D5AAEC2858A0}"/>
              </a:ext>
            </a:extLst>
          </p:cNvPr>
          <p:cNvSpPr>
            <a:spLocks noGrp="1"/>
          </p:cNvSpPr>
          <p:nvPr>
            <p:ph idx="1"/>
          </p:nvPr>
        </p:nvSpPr>
        <p:spPr/>
        <p:txBody>
          <a:bodyPr/>
          <a:lstStyle/>
          <a:p>
            <a:endParaRPr lang="he-IL" dirty="0"/>
          </a:p>
        </p:txBody>
      </p:sp>
      <p:pic>
        <p:nvPicPr>
          <p:cNvPr id="7" name="תמונה 6">
            <a:extLst>
              <a:ext uri="{FF2B5EF4-FFF2-40B4-BE49-F238E27FC236}">
                <a16:creationId xmlns:a16="http://schemas.microsoft.com/office/drawing/2014/main" id="{A0DB861D-C6D1-4F45-B2D5-C4EBFBB19771}"/>
              </a:ext>
            </a:extLst>
          </p:cNvPr>
          <p:cNvPicPr>
            <a:picLocks noChangeAspect="1"/>
          </p:cNvPicPr>
          <p:nvPr/>
        </p:nvPicPr>
        <p:blipFill>
          <a:blip r:embed="rId5"/>
          <a:stretch>
            <a:fillRect/>
          </a:stretch>
        </p:blipFill>
        <p:spPr>
          <a:xfrm>
            <a:off x="2021681" y="1910953"/>
            <a:ext cx="5100638" cy="3036094"/>
          </a:xfrm>
          <a:prstGeom prst="rect">
            <a:avLst/>
          </a:prstGeom>
        </p:spPr>
      </p:pic>
      <p:graphicFrame>
        <p:nvGraphicFramePr>
          <p:cNvPr id="8" name="אובייקט 7">
            <a:extLst>
              <a:ext uri="{FF2B5EF4-FFF2-40B4-BE49-F238E27FC236}">
                <a16:creationId xmlns:a16="http://schemas.microsoft.com/office/drawing/2014/main" id="{1C3A2C6B-BC9D-499B-8B91-BA83906E3F3C}"/>
              </a:ext>
            </a:extLst>
          </p:cNvPr>
          <p:cNvGraphicFramePr>
            <a:graphicFrameLocks noChangeAspect="1"/>
          </p:cNvGraphicFramePr>
          <p:nvPr>
            <p:extLst/>
          </p:nvPr>
        </p:nvGraphicFramePr>
        <p:xfrm>
          <a:off x="4866855" y="3105807"/>
          <a:ext cx="397669" cy="323193"/>
        </p:xfrm>
        <a:graphic>
          <a:graphicData uri="http://schemas.openxmlformats.org/presentationml/2006/ole">
            <mc:AlternateContent xmlns:mc="http://schemas.openxmlformats.org/markup-compatibility/2006">
              <mc:Choice xmlns:v="urn:schemas-microsoft-com:vml" Requires="v">
                <p:oleObj spid="_x0000_s1074" name="‏‏תמונת מפת סיביות" r:id="rId6" imgW="449640" imgH="365760" progId="Paint.Picture">
                  <p:embed/>
                </p:oleObj>
              </mc:Choice>
              <mc:Fallback>
                <p:oleObj name="‏‏תמונת מפת סיביות" r:id="rId6" imgW="449640" imgH="365760" progId="Paint.Picture">
                  <p:embed/>
                  <p:pic>
                    <p:nvPicPr>
                      <p:cNvPr id="8" name="אובייקט 7">
                        <a:extLst>
                          <a:ext uri="{FF2B5EF4-FFF2-40B4-BE49-F238E27FC236}">
                            <a16:creationId xmlns:a16="http://schemas.microsoft.com/office/drawing/2014/main" id="{1C3A2C6B-BC9D-499B-8B91-BA83906E3F3C}"/>
                          </a:ext>
                        </a:extLst>
                      </p:cNvPr>
                      <p:cNvPicPr/>
                      <p:nvPr/>
                    </p:nvPicPr>
                    <p:blipFill>
                      <a:blip r:embed="rId7"/>
                      <a:stretch>
                        <a:fillRect/>
                      </a:stretch>
                    </p:blipFill>
                    <p:spPr>
                      <a:xfrm>
                        <a:off x="4866855" y="3105807"/>
                        <a:ext cx="397669" cy="323193"/>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1026588537"/>
      </p:ext>
    </p:extLst>
  </p:cSld>
  <p:clrMapOvr>
    <a:masterClrMapping/>
  </p:clrMapOvr>
  <mc:AlternateContent xmlns:mc="http://schemas.openxmlformats.org/markup-compatibility/2006" xmlns:p14="http://schemas.microsoft.com/office/powerpoint/2010/main">
    <mc:Choice Requires="p14">
      <p:transition spd="slow" p14:dur="2000" advTm="80303"/>
    </mc:Choice>
    <mc:Fallback xmlns="">
      <p:transition spd="slow" advTm="8030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F6A7FA2-0BB9-46B0-9FE5-231C2AA08075}"/>
              </a:ext>
            </a:extLst>
          </p:cNvPr>
          <p:cNvSpPr>
            <a:spLocks noGrp="1"/>
          </p:cNvSpPr>
          <p:nvPr>
            <p:ph type="title"/>
          </p:nvPr>
        </p:nvSpPr>
        <p:spPr/>
        <p:txBody>
          <a:bodyPr/>
          <a:lstStyle/>
          <a:p>
            <a:r>
              <a:rPr lang="he-IL" dirty="0"/>
              <a:t>המשך הוכחת למה – מקרה ב' </a:t>
            </a:r>
          </a:p>
        </p:txBody>
      </p:sp>
      <p:sp>
        <p:nvSpPr>
          <p:cNvPr id="3" name="מציין מיקום תוכן 2">
            <a:extLst>
              <a:ext uri="{FF2B5EF4-FFF2-40B4-BE49-F238E27FC236}">
                <a16:creationId xmlns:a16="http://schemas.microsoft.com/office/drawing/2014/main" id="{7004CE5F-C6EF-4220-8645-1F32D0ADAEAB}"/>
              </a:ext>
            </a:extLst>
          </p:cNvPr>
          <p:cNvSpPr>
            <a:spLocks noGrp="1"/>
          </p:cNvSpPr>
          <p:nvPr>
            <p:ph idx="1"/>
          </p:nvPr>
        </p:nvSpPr>
        <p:spPr/>
        <p:txBody>
          <a:bodyPr/>
          <a:lstStyle/>
          <a:p>
            <a:endParaRPr lang="he-IL" dirty="0"/>
          </a:p>
        </p:txBody>
      </p:sp>
      <p:pic>
        <p:nvPicPr>
          <p:cNvPr id="4" name="תמונה 3">
            <a:extLst>
              <a:ext uri="{FF2B5EF4-FFF2-40B4-BE49-F238E27FC236}">
                <a16:creationId xmlns:a16="http://schemas.microsoft.com/office/drawing/2014/main" id="{9D8A1000-04B6-41EB-AF40-4ACA5C04AE71}"/>
              </a:ext>
            </a:extLst>
          </p:cNvPr>
          <p:cNvPicPr>
            <a:picLocks noChangeAspect="1"/>
          </p:cNvPicPr>
          <p:nvPr/>
        </p:nvPicPr>
        <p:blipFill>
          <a:blip r:embed="rId5"/>
          <a:stretch>
            <a:fillRect/>
          </a:stretch>
        </p:blipFill>
        <p:spPr>
          <a:xfrm>
            <a:off x="1964531" y="2103835"/>
            <a:ext cx="5214938" cy="2650331"/>
          </a:xfrm>
          <a:prstGeom prst="rect">
            <a:avLst/>
          </a:prstGeom>
        </p:spPr>
      </p:pic>
      <p:pic>
        <p:nvPicPr>
          <p:cNvPr id="6" name="תמונה 5">
            <a:extLst>
              <a:ext uri="{FF2B5EF4-FFF2-40B4-BE49-F238E27FC236}">
                <a16:creationId xmlns:a16="http://schemas.microsoft.com/office/drawing/2014/main" id="{00CD4075-6CEE-434E-8DFF-368A413E7C5A}"/>
              </a:ext>
            </a:extLst>
          </p:cNvPr>
          <p:cNvPicPr>
            <a:picLocks noChangeAspect="1"/>
          </p:cNvPicPr>
          <p:nvPr/>
        </p:nvPicPr>
        <p:blipFill>
          <a:blip r:embed="rId6"/>
          <a:stretch>
            <a:fillRect/>
          </a:stretch>
        </p:blipFill>
        <p:spPr>
          <a:xfrm>
            <a:off x="3533845" y="2734375"/>
            <a:ext cx="664369" cy="664369"/>
          </a:xfrm>
          <a:prstGeom prst="rect">
            <a:avLst/>
          </a:prstGeom>
        </p:spPr>
      </p:pic>
      <p:pic>
        <p:nvPicPr>
          <p:cNvPr id="7" name="תמונה 6">
            <a:extLst>
              <a:ext uri="{FF2B5EF4-FFF2-40B4-BE49-F238E27FC236}">
                <a16:creationId xmlns:a16="http://schemas.microsoft.com/office/drawing/2014/main" id="{AF32206C-5E35-47AE-B908-B08544C7F92A}"/>
              </a:ext>
            </a:extLst>
          </p:cNvPr>
          <p:cNvPicPr/>
          <p:nvPr/>
        </p:nvPicPr>
        <p:blipFill>
          <a:blip r:embed="rId7">
            <a:extLst>
              <a:ext uri="{28A0092B-C50C-407E-A947-70E740481C1C}">
                <a14:useLocalDpi xmlns:a14="http://schemas.microsoft.com/office/drawing/2010/main" val="0"/>
              </a:ext>
            </a:extLst>
          </a:blip>
          <a:srcRect/>
          <a:stretch>
            <a:fillRect/>
          </a:stretch>
        </p:blipFill>
        <p:spPr bwMode="auto">
          <a:xfrm rot="18637826">
            <a:off x="3286125" y="2815903"/>
            <a:ext cx="628650" cy="320040"/>
          </a:xfrm>
          <a:prstGeom prst="rect">
            <a:avLst/>
          </a:prstGeom>
          <a:noFill/>
          <a:ln>
            <a:noFill/>
          </a:ln>
        </p:spPr>
      </p:pic>
      <p:pic>
        <p:nvPicPr>
          <p:cNvPr id="10" name="תמונה 9">
            <a:extLst>
              <a:ext uri="{FF2B5EF4-FFF2-40B4-BE49-F238E27FC236}">
                <a16:creationId xmlns:a16="http://schemas.microsoft.com/office/drawing/2014/main" id="{F6B89281-27A2-43C6-A8CD-38EBA9579154}"/>
              </a:ext>
            </a:extLst>
          </p:cNvPr>
          <p:cNvPicPr>
            <a:picLocks noChangeAspect="1"/>
          </p:cNvPicPr>
          <p:nvPr/>
        </p:nvPicPr>
        <p:blipFill>
          <a:blip r:embed="rId8"/>
          <a:stretch>
            <a:fillRect/>
          </a:stretch>
        </p:blipFill>
        <p:spPr>
          <a:xfrm>
            <a:off x="4267147" y="2605465"/>
            <a:ext cx="1278731" cy="592931"/>
          </a:xfrm>
          <a:prstGeom prst="rect">
            <a:avLst/>
          </a:prstGeom>
        </p:spPr>
      </p:pic>
      <p:graphicFrame>
        <p:nvGraphicFramePr>
          <p:cNvPr id="11" name="אובייקט 10">
            <a:extLst>
              <a:ext uri="{FF2B5EF4-FFF2-40B4-BE49-F238E27FC236}">
                <a16:creationId xmlns:a16="http://schemas.microsoft.com/office/drawing/2014/main" id="{719A8231-ABAD-42C7-8AE0-6DE634152468}"/>
              </a:ext>
            </a:extLst>
          </p:cNvPr>
          <p:cNvGraphicFramePr>
            <a:graphicFrameLocks noChangeAspect="1"/>
          </p:cNvGraphicFramePr>
          <p:nvPr>
            <p:extLst/>
          </p:nvPr>
        </p:nvGraphicFramePr>
        <p:xfrm>
          <a:off x="5397949" y="2656111"/>
          <a:ext cx="554831" cy="651272"/>
        </p:xfrm>
        <a:graphic>
          <a:graphicData uri="http://schemas.openxmlformats.org/presentationml/2006/ole">
            <mc:AlternateContent xmlns:mc="http://schemas.openxmlformats.org/markup-compatibility/2006">
              <mc:Choice xmlns:v="urn:schemas-microsoft-com:vml" Requires="v">
                <p:oleObj spid="_x0000_s2098" name="‏‏תמונת מפת סיביות" r:id="rId9" imgW="739080" imgH="868680" progId="Paint.Picture">
                  <p:embed/>
                </p:oleObj>
              </mc:Choice>
              <mc:Fallback>
                <p:oleObj name="‏‏תמונת מפת סיביות" r:id="rId9" imgW="739080" imgH="868680" progId="Paint.Picture">
                  <p:embed/>
                  <p:pic>
                    <p:nvPicPr>
                      <p:cNvPr id="11" name="אובייקט 10">
                        <a:extLst>
                          <a:ext uri="{FF2B5EF4-FFF2-40B4-BE49-F238E27FC236}">
                            <a16:creationId xmlns:a16="http://schemas.microsoft.com/office/drawing/2014/main" id="{719A8231-ABAD-42C7-8AE0-6DE634152468}"/>
                          </a:ext>
                        </a:extLst>
                      </p:cNvPr>
                      <p:cNvPicPr/>
                      <p:nvPr/>
                    </p:nvPicPr>
                    <p:blipFill>
                      <a:blip r:embed="rId10"/>
                      <a:stretch>
                        <a:fillRect/>
                      </a:stretch>
                    </p:blipFill>
                    <p:spPr>
                      <a:xfrm>
                        <a:off x="5397949" y="2656111"/>
                        <a:ext cx="554831" cy="651272"/>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126313161"/>
      </p:ext>
    </p:extLst>
  </p:cSld>
  <p:clrMapOvr>
    <a:masterClrMapping/>
  </p:clrMapOvr>
  <mc:AlternateContent xmlns:mc="http://schemas.openxmlformats.org/markup-compatibility/2006" xmlns:p14="http://schemas.microsoft.com/office/powerpoint/2010/main">
    <mc:Choice Requires="p14">
      <p:transition spd="slow" p14:dur="2000" advTm="111518"/>
    </mc:Choice>
    <mc:Fallback xmlns="">
      <p:transition spd="slow" advTm="11151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down)">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left)">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up)">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F6A7FA2-0BB9-46B0-9FE5-231C2AA08075}"/>
              </a:ext>
            </a:extLst>
          </p:cNvPr>
          <p:cNvSpPr>
            <a:spLocks noGrp="1"/>
          </p:cNvSpPr>
          <p:nvPr>
            <p:ph type="title"/>
          </p:nvPr>
        </p:nvSpPr>
        <p:spPr/>
        <p:txBody>
          <a:bodyPr/>
          <a:lstStyle/>
          <a:p>
            <a:r>
              <a:rPr lang="he-IL" dirty="0"/>
              <a:t>המשך הוכחת למה – מקרה ב' </a:t>
            </a:r>
          </a:p>
        </p:txBody>
      </p:sp>
      <p:sp>
        <p:nvSpPr>
          <p:cNvPr id="3" name="מציין מיקום תוכן 2">
            <a:extLst>
              <a:ext uri="{FF2B5EF4-FFF2-40B4-BE49-F238E27FC236}">
                <a16:creationId xmlns:a16="http://schemas.microsoft.com/office/drawing/2014/main" id="{7004CE5F-C6EF-4220-8645-1F32D0ADAEAB}"/>
              </a:ext>
            </a:extLst>
          </p:cNvPr>
          <p:cNvSpPr>
            <a:spLocks noGrp="1"/>
          </p:cNvSpPr>
          <p:nvPr>
            <p:ph idx="1"/>
          </p:nvPr>
        </p:nvSpPr>
        <p:spPr/>
        <p:txBody>
          <a:bodyPr/>
          <a:lstStyle/>
          <a:p>
            <a:endParaRPr lang="he-IL" dirty="0"/>
          </a:p>
        </p:txBody>
      </p:sp>
      <p:pic>
        <p:nvPicPr>
          <p:cNvPr id="4" name="תמונה 3">
            <a:extLst>
              <a:ext uri="{FF2B5EF4-FFF2-40B4-BE49-F238E27FC236}">
                <a16:creationId xmlns:a16="http://schemas.microsoft.com/office/drawing/2014/main" id="{9D8A1000-04B6-41EB-AF40-4ACA5C04AE71}"/>
              </a:ext>
            </a:extLst>
          </p:cNvPr>
          <p:cNvPicPr>
            <a:picLocks noChangeAspect="1"/>
          </p:cNvPicPr>
          <p:nvPr/>
        </p:nvPicPr>
        <p:blipFill>
          <a:blip r:embed="rId5"/>
          <a:stretch>
            <a:fillRect/>
          </a:stretch>
        </p:blipFill>
        <p:spPr>
          <a:xfrm>
            <a:off x="1964531" y="2103835"/>
            <a:ext cx="5214938" cy="2650331"/>
          </a:xfrm>
          <a:prstGeom prst="rect">
            <a:avLst/>
          </a:prstGeom>
        </p:spPr>
      </p:pic>
      <p:pic>
        <p:nvPicPr>
          <p:cNvPr id="6" name="תמונה 5">
            <a:extLst>
              <a:ext uri="{FF2B5EF4-FFF2-40B4-BE49-F238E27FC236}">
                <a16:creationId xmlns:a16="http://schemas.microsoft.com/office/drawing/2014/main" id="{00CD4075-6CEE-434E-8DFF-368A413E7C5A}"/>
              </a:ext>
            </a:extLst>
          </p:cNvPr>
          <p:cNvPicPr>
            <a:picLocks noChangeAspect="1"/>
          </p:cNvPicPr>
          <p:nvPr/>
        </p:nvPicPr>
        <p:blipFill>
          <a:blip r:embed="rId6"/>
          <a:stretch>
            <a:fillRect/>
          </a:stretch>
        </p:blipFill>
        <p:spPr>
          <a:xfrm>
            <a:off x="3533845" y="2734375"/>
            <a:ext cx="664369" cy="664369"/>
          </a:xfrm>
          <a:prstGeom prst="rect">
            <a:avLst/>
          </a:prstGeom>
        </p:spPr>
      </p:pic>
      <p:pic>
        <p:nvPicPr>
          <p:cNvPr id="7" name="תמונה 6">
            <a:extLst>
              <a:ext uri="{FF2B5EF4-FFF2-40B4-BE49-F238E27FC236}">
                <a16:creationId xmlns:a16="http://schemas.microsoft.com/office/drawing/2014/main" id="{AF32206C-5E35-47AE-B908-B08544C7F92A}"/>
              </a:ext>
            </a:extLst>
          </p:cNvPr>
          <p:cNvPicPr/>
          <p:nvPr/>
        </p:nvPicPr>
        <p:blipFill>
          <a:blip r:embed="rId7">
            <a:extLst>
              <a:ext uri="{28A0092B-C50C-407E-A947-70E740481C1C}">
                <a14:useLocalDpi xmlns:a14="http://schemas.microsoft.com/office/drawing/2010/main" val="0"/>
              </a:ext>
            </a:extLst>
          </a:blip>
          <a:srcRect/>
          <a:stretch>
            <a:fillRect/>
          </a:stretch>
        </p:blipFill>
        <p:spPr bwMode="auto">
          <a:xfrm rot="18637826">
            <a:off x="3286125" y="2815903"/>
            <a:ext cx="628650" cy="320040"/>
          </a:xfrm>
          <a:prstGeom prst="rect">
            <a:avLst/>
          </a:prstGeom>
          <a:noFill/>
          <a:ln>
            <a:noFill/>
          </a:ln>
        </p:spPr>
      </p:pic>
      <p:pic>
        <p:nvPicPr>
          <p:cNvPr id="10" name="תמונה 9">
            <a:extLst>
              <a:ext uri="{FF2B5EF4-FFF2-40B4-BE49-F238E27FC236}">
                <a16:creationId xmlns:a16="http://schemas.microsoft.com/office/drawing/2014/main" id="{F6B89281-27A2-43C6-A8CD-38EBA9579154}"/>
              </a:ext>
            </a:extLst>
          </p:cNvPr>
          <p:cNvPicPr>
            <a:picLocks noChangeAspect="1"/>
          </p:cNvPicPr>
          <p:nvPr/>
        </p:nvPicPr>
        <p:blipFill>
          <a:blip r:embed="rId8"/>
          <a:stretch>
            <a:fillRect/>
          </a:stretch>
        </p:blipFill>
        <p:spPr>
          <a:xfrm>
            <a:off x="4267147" y="2605465"/>
            <a:ext cx="1278731" cy="592931"/>
          </a:xfrm>
          <a:prstGeom prst="rect">
            <a:avLst/>
          </a:prstGeom>
        </p:spPr>
      </p:pic>
      <p:graphicFrame>
        <p:nvGraphicFramePr>
          <p:cNvPr id="11" name="אובייקט 10">
            <a:extLst>
              <a:ext uri="{FF2B5EF4-FFF2-40B4-BE49-F238E27FC236}">
                <a16:creationId xmlns:a16="http://schemas.microsoft.com/office/drawing/2014/main" id="{719A8231-ABAD-42C7-8AE0-6DE634152468}"/>
              </a:ext>
            </a:extLst>
          </p:cNvPr>
          <p:cNvGraphicFramePr>
            <a:graphicFrameLocks noChangeAspect="1"/>
          </p:cNvGraphicFramePr>
          <p:nvPr/>
        </p:nvGraphicFramePr>
        <p:xfrm>
          <a:off x="5397949" y="2656111"/>
          <a:ext cx="554831" cy="651272"/>
        </p:xfrm>
        <a:graphic>
          <a:graphicData uri="http://schemas.openxmlformats.org/presentationml/2006/ole">
            <mc:AlternateContent xmlns:mc="http://schemas.openxmlformats.org/markup-compatibility/2006">
              <mc:Choice xmlns:v="urn:schemas-microsoft-com:vml" Requires="v">
                <p:oleObj spid="_x0000_s3121" name="‏‏תמונת מפת סיביות" r:id="rId9" imgW="739080" imgH="868680" progId="Paint.Picture">
                  <p:embed/>
                </p:oleObj>
              </mc:Choice>
              <mc:Fallback>
                <p:oleObj name="‏‏תמונת מפת סיביות" r:id="rId9" imgW="739080" imgH="868680" progId="Paint.Picture">
                  <p:embed/>
                  <p:pic>
                    <p:nvPicPr>
                      <p:cNvPr id="11" name="אובייקט 10">
                        <a:extLst>
                          <a:ext uri="{FF2B5EF4-FFF2-40B4-BE49-F238E27FC236}">
                            <a16:creationId xmlns:a16="http://schemas.microsoft.com/office/drawing/2014/main" id="{719A8231-ABAD-42C7-8AE0-6DE634152468}"/>
                          </a:ext>
                        </a:extLst>
                      </p:cNvPr>
                      <p:cNvPicPr/>
                      <p:nvPr/>
                    </p:nvPicPr>
                    <p:blipFill>
                      <a:blip r:embed="rId10"/>
                      <a:stretch>
                        <a:fillRect/>
                      </a:stretch>
                    </p:blipFill>
                    <p:spPr>
                      <a:xfrm>
                        <a:off x="5397949" y="2656111"/>
                        <a:ext cx="554831" cy="651272"/>
                      </a:xfrm>
                      <a:prstGeom prst="rect">
                        <a:avLst/>
                      </a:prstGeom>
                    </p:spPr>
                  </p:pic>
                </p:oleObj>
              </mc:Fallback>
            </mc:AlternateContent>
          </a:graphicData>
        </a:graphic>
      </p:graphicFrame>
      <mc:AlternateContent xmlns:mc="http://schemas.openxmlformats.org/markup-compatibility/2006" xmlns:a14="http://schemas.microsoft.com/office/drawing/2010/main">
        <mc:Choice Requires="a14">
          <p:sp>
            <p:nvSpPr>
              <p:cNvPr id="5" name="תיבת טקסט 4">
                <a:extLst>
                  <a:ext uri="{FF2B5EF4-FFF2-40B4-BE49-F238E27FC236}">
                    <a16:creationId xmlns:a16="http://schemas.microsoft.com/office/drawing/2014/main" id="{E5AA1F51-784B-4A4F-B7E7-B5A4D8023CD1}"/>
                  </a:ext>
                </a:extLst>
              </p:cNvPr>
              <p:cNvSpPr txBox="1"/>
              <p:nvPr/>
            </p:nvSpPr>
            <p:spPr>
              <a:xfrm>
                <a:off x="3274326" y="3806190"/>
                <a:ext cx="3111235" cy="300082"/>
              </a:xfrm>
              <a:prstGeom prst="rect">
                <a:avLst/>
              </a:prstGeom>
              <a:solidFill>
                <a:schemeClr val="bg1"/>
              </a:solidFill>
              <a:ln>
                <a:solidFill>
                  <a:schemeClr val="tx1"/>
                </a:solidFill>
              </a:ln>
            </p:spPr>
            <p:txBody>
              <a:bodyPr wrap="square" rtlCol="1">
                <a:spAutoFit/>
              </a:bodyPr>
              <a:lstStyle/>
              <a:p>
                <a:pPr/>
                <a14:m>
                  <m:oMathPara xmlns:m="http://schemas.openxmlformats.org/officeDocument/2006/math">
                    <m:oMathParaPr>
                      <m:jc m:val="centerGroup"/>
                    </m:oMathParaPr>
                    <m:oMath xmlns:m="http://schemas.openxmlformats.org/officeDocument/2006/math">
                      <m:r>
                        <a:rPr lang="en-US" sz="1350" i="1">
                          <a:latin typeface="Cambria Math" panose="02040503050406030204" pitchFamily="18" charset="0"/>
                        </a:rPr>
                        <m:t>𝑑</m:t>
                      </m:r>
                      <m:d>
                        <m:dPr>
                          <m:ctrlPr>
                            <a:rPr lang="en-US" sz="1350" i="1">
                              <a:latin typeface="Cambria Math" panose="02040503050406030204" pitchFamily="18" charset="0"/>
                            </a:rPr>
                          </m:ctrlPr>
                        </m:dPr>
                        <m:e>
                          <m:r>
                            <a:rPr lang="en-US" sz="1350" i="1">
                              <a:latin typeface="Cambria Math" panose="02040503050406030204" pitchFamily="18" charset="0"/>
                            </a:rPr>
                            <m:t>𝑠</m:t>
                          </m:r>
                          <m:r>
                            <a:rPr lang="en-US" sz="1350" i="1">
                              <a:latin typeface="Cambria Math" panose="02040503050406030204" pitchFamily="18" charset="0"/>
                            </a:rPr>
                            <m:t>,</m:t>
                          </m:r>
                          <m:r>
                            <a:rPr lang="en-US" sz="1350" i="1">
                              <a:latin typeface="Cambria Math" panose="02040503050406030204" pitchFamily="18" charset="0"/>
                            </a:rPr>
                            <m:t>𝑡</m:t>
                          </m:r>
                        </m:e>
                      </m:d>
                      <m:r>
                        <a:rPr lang="en-US" sz="1350" i="1">
                          <a:latin typeface="Cambria Math" panose="02040503050406030204" pitchFamily="18" charset="0"/>
                        </a:rPr>
                        <m:t>=</m:t>
                      </m:r>
                      <m:r>
                        <a:rPr lang="en-US" sz="1350" i="1">
                          <a:latin typeface="Cambria Math" panose="02040503050406030204" pitchFamily="18" charset="0"/>
                        </a:rPr>
                        <m:t>𝑑𝑖𝑠𝑡</m:t>
                      </m:r>
                      <m:d>
                        <m:dPr>
                          <m:begChr m:val="["/>
                          <m:endChr m:val="]"/>
                          <m:ctrlPr>
                            <a:rPr lang="en-US" sz="1350" i="1">
                              <a:latin typeface="Cambria Math" panose="02040503050406030204" pitchFamily="18" charset="0"/>
                            </a:rPr>
                          </m:ctrlPr>
                        </m:dPr>
                        <m:e>
                          <m:r>
                            <a:rPr lang="en-US" sz="1350" i="1">
                              <a:latin typeface="Cambria Math" panose="02040503050406030204" pitchFamily="18" charset="0"/>
                            </a:rPr>
                            <m:t>𝑢</m:t>
                          </m:r>
                        </m:e>
                      </m:d>
                      <m:r>
                        <a:rPr lang="en-US" sz="1350" i="1">
                          <a:latin typeface="Cambria Math" panose="02040503050406030204" pitchFamily="18" charset="0"/>
                        </a:rPr>
                        <m:t>+</m:t>
                      </m:r>
                      <m:r>
                        <a:rPr lang="en-US" sz="1350" i="1">
                          <a:latin typeface="Cambria Math" panose="02040503050406030204" pitchFamily="18" charset="0"/>
                        </a:rPr>
                        <m:t>𝐿</m:t>
                      </m:r>
                      <m:d>
                        <m:dPr>
                          <m:ctrlPr>
                            <a:rPr lang="en-US" sz="1350" i="1">
                              <a:latin typeface="Cambria Math" panose="02040503050406030204" pitchFamily="18" charset="0"/>
                            </a:rPr>
                          </m:ctrlPr>
                        </m:dPr>
                        <m:e>
                          <m:r>
                            <a:rPr lang="en-US" sz="1350" i="1">
                              <a:latin typeface="Cambria Math" panose="02040503050406030204" pitchFamily="18" charset="0"/>
                            </a:rPr>
                            <m:t>𝑢</m:t>
                          </m:r>
                          <m:r>
                            <a:rPr lang="en-US" sz="1350" i="1">
                              <a:latin typeface="Cambria Math" panose="02040503050406030204" pitchFamily="18" charset="0"/>
                            </a:rPr>
                            <m:t>,</m:t>
                          </m:r>
                          <m:r>
                            <a:rPr lang="en-US" sz="1350" i="1">
                              <a:latin typeface="Cambria Math" panose="02040503050406030204" pitchFamily="18" charset="0"/>
                            </a:rPr>
                            <m:t>𝑤</m:t>
                          </m:r>
                        </m:e>
                      </m:d>
                      <m:r>
                        <a:rPr lang="en-US" sz="1350" i="1">
                          <a:latin typeface="Cambria Math" panose="02040503050406030204" pitchFamily="18" charset="0"/>
                        </a:rPr>
                        <m:t>+</m:t>
                      </m:r>
                      <m:r>
                        <a:rPr lang="en-US" sz="1350" i="1">
                          <a:latin typeface="Cambria Math" panose="02040503050406030204" pitchFamily="18" charset="0"/>
                        </a:rPr>
                        <m:t>𝑑𝑖𝑠</m:t>
                      </m:r>
                      <m:sSup>
                        <m:sSupPr>
                          <m:ctrlPr>
                            <a:rPr lang="en-US" sz="1350" i="1">
                              <a:latin typeface="Cambria Math" panose="02040503050406030204" pitchFamily="18" charset="0"/>
                            </a:rPr>
                          </m:ctrlPr>
                        </m:sSupPr>
                        <m:e>
                          <m:r>
                            <a:rPr lang="en-US" sz="1350" i="1">
                              <a:latin typeface="Cambria Math" panose="02040503050406030204" pitchFamily="18" charset="0"/>
                            </a:rPr>
                            <m:t>𝑡</m:t>
                          </m:r>
                        </m:e>
                        <m:sup>
                          <m:r>
                            <a:rPr lang="en-US" sz="1350" i="1">
                              <a:latin typeface="Cambria Math" panose="02040503050406030204" pitchFamily="18" charset="0"/>
                            </a:rPr>
                            <m:t>𝑅</m:t>
                          </m:r>
                        </m:sup>
                      </m:sSup>
                      <m:r>
                        <a:rPr lang="en-US" sz="1350" i="1">
                          <a:latin typeface="Cambria Math" panose="02040503050406030204" pitchFamily="18" charset="0"/>
                        </a:rPr>
                        <m:t>[</m:t>
                      </m:r>
                      <m:r>
                        <a:rPr lang="en-US" sz="1350" i="1">
                          <a:latin typeface="Cambria Math" panose="02040503050406030204" pitchFamily="18" charset="0"/>
                        </a:rPr>
                        <m:t>𝑤</m:t>
                      </m:r>
                      <m:r>
                        <a:rPr lang="en-US" sz="1350" i="1">
                          <a:latin typeface="Cambria Math" panose="02040503050406030204" pitchFamily="18" charset="0"/>
                        </a:rPr>
                        <m:t>]</m:t>
                      </m:r>
                    </m:oMath>
                  </m:oMathPara>
                </a14:m>
                <a:endParaRPr lang="he-IL" sz="1350" dirty="0"/>
              </a:p>
            </p:txBody>
          </p:sp>
        </mc:Choice>
        <mc:Fallback xmlns="">
          <p:sp>
            <p:nvSpPr>
              <p:cNvPr id="5" name="תיבת טקסט 4">
                <a:extLst>
                  <a:ext uri="{FF2B5EF4-FFF2-40B4-BE49-F238E27FC236}">
                    <a16:creationId xmlns:a16="http://schemas.microsoft.com/office/drawing/2014/main" id="{E5AA1F51-784B-4A4F-B7E7-B5A4D8023CD1}"/>
                  </a:ext>
                </a:extLst>
              </p:cNvPr>
              <p:cNvSpPr txBox="1">
                <a:spLocks noRot="1" noChangeAspect="1" noMove="1" noResize="1" noEditPoints="1" noAdjustHandles="1" noChangeArrowheads="1" noChangeShapeType="1" noTextEdit="1"/>
              </p:cNvSpPr>
              <p:nvPr/>
            </p:nvSpPr>
            <p:spPr>
              <a:xfrm>
                <a:off x="3274326" y="3806190"/>
                <a:ext cx="3111235" cy="300082"/>
              </a:xfrm>
              <a:prstGeom prst="rect">
                <a:avLst/>
              </a:prstGeom>
              <a:blipFill>
                <a:blip r:embed="rId11"/>
                <a:stretch>
                  <a:fillRect b="-5769"/>
                </a:stretch>
              </a:blipFill>
              <a:ln>
                <a:solidFill>
                  <a:schemeClr val="tx1"/>
                </a:solidFill>
              </a:ln>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12" name="תיבת טקסט 11">
                <a:extLst>
                  <a:ext uri="{FF2B5EF4-FFF2-40B4-BE49-F238E27FC236}">
                    <a16:creationId xmlns:a16="http://schemas.microsoft.com/office/drawing/2014/main" id="{69BD8E02-AB80-4C7C-9E9F-C45A82D7CDE3}"/>
                  </a:ext>
                </a:extLst>
              </p:cNvPr>
              <p:cNvSpPr txBox="1"/>
              <p:nvPr/>
            </p:nvSpPr>
            <p:spPr>
              <a:xfrm>
                <a:off x="3866029" y="4152914"/>
                <a:ext cx="1789217" cy="300082"/>
              </a:xfrm>
              <a:prstGeom prst="rect">
                <a:avLst/>
              </a:prstGeom>
              <a:solidFill>
                <a:schemeClr val="bg1"/>
              </a:solidFill>
              <a:ln>
                <a:solidFill>
                  <a:schemeClr val="tx1"/>
                </a:solidFill>
              </a:ln>
            </p:spPr>
            <p:txBody>
              <a:bodyPr wrap="square" rtlCol="1">
                <a:spAutoFit/>
              </a:bodyPr>
              <a:lstStyle/>
              <a:p>
                <a:pPr/>
                <a14:m>
                  <m:oMathPara xmlns:m="http://schemas.openxmlformats.org/officeDocument/2006/math">
                    <m:oMathParaPr>
                      <m:jc m:val="centerGroup"/>
                    </m:oMathParaPr>
                    <m:oMath xmlns:m="http://schemas.openxmlformats.org/officeDocument/2006/math">
                      <m:r>
                        <a:rPr lang="en-US" sz="1350" i="1">
                          <a:latin typeface="Cambria Math" panose="02040503050406030204" pitchFamily="18" charset="0"/>
                        </a:rPr>
                        <m:t>=</m:t>
                      </m:r>
                      <m:r>
                        <a:rPr lang="en-US" sz="1350" i="1">
                          <a:latin typeface="Cambria Math" panose="02040503050406030204" pitchFamily="18" charset="0"/>
                        </a:rPr>
                        <m:t>𝑑𝑖𝑠𝑡</m:t>
                      </m:r>
                      <m:d>
                        <m:dPr>
                          <m:begChr m:val="["/>
                          <m:endChr m:val="]"/>
                          <m:ctrlPr>
                            <a:rPr lang="en-US" sz="1350" i="1">
                              <a:latin typeface="Cambria Math" panose="02040503050406030204" pitchFamily="18" charset="0"/>
                            </a:rPr>
                          </m:ctrlPr>
                        </m:dPr>
                        <m:e>
                          <m:r>
                            <a:rPr lang="en-US" sz="1350" i="1">
                              <a:latin typeface="Cambria Math" panose="02040503050406030204" pitchFamily="18" charset="0"/>
                            </a:rPr>
                            <m:t>𝑢</m:t>
                          </m:r>
                        </m:e>
                      </m:d>
                      <m:r>
                        <a:rPr lang="en-US" sz="1350" i="1">
                          <a:latin typeface="Cambria Math" panose="02040503050406030204" pitchFamily="18" charset="0"/>
                        </a:rPr>
                        <m:t>+</m:t>
                      </m:r>
                      <m:r>
                        <a:rPr lang="en-US" sz="1350" i="1">
                          <a:latin typeface="Cambria Math" panose="02040503050406030204" pitchFamily="18" charset="0"/>
                        </a:rPr>
                        <m:t>𝑑𝑖𝑠</m:t>
                      </m:r>
                      <m:sSup>
                        <m:sSupPr>
                          <m:ctrlPr>
                            <a:rPr lang="en-US" sz="1350" i="1">
                              <a:latin typeface="Cambria Math" panose="02040503050406030204" pitchFamily="18" charset="0"/>
                            </a:rPr>
                          </m:ctrlPr>
                        </m:sSupPr>
                        <m:e>
                          <m:r>
                            <a:rPr lang="en-US" sz="1350" i="1">
                              <a:latin typeface="Cambria Math" panose="02040503050406030204" pitchFamily="18" charset="0"/>
                            </a:rPr>
                            <m:t>𝑡</m:t>
                          </m:r>
                        </m:e>
                        <m:sup>
                          <m:r>
                            <a:rPr lang="en-US" sz="1350" i="1">
                              <a:latin typeface="Cambria Math" panose="02040503050406030204" pitchFamily="18" charset="0"/>
                            </a:rPr>
                            <m:t>𝑅</m:t>
                          </m:r>
                        </m:sup>
                      </m:sSup>
                      <m:r>
                        <a:rPr lang="en-US" sz="1350" i="1">
                          <a:latin typeface="Cambria Math" panose="02040503050406030204" pitchFamily="18" charset="0"/>
                        </a:rPr>
                        <m:t>[</m:t>
                      </m:r>
                      <m:r>
                        <a:rPr lang="en-US" sz="1350" i="1">
                          <a:latin typeface="Cambria Math" panose="02040503050406030204" pitchFamily="18" charset="0"/>
                        </a:rPr>
                        <m:t>𝑢</m:t>
                      </m:r>
                      <m:r>
                        <a:rPr lang="en-US" sz="1350" i="1">
                          <a:latin typeface="Cambria Math" panose="02040503050406030204" pitchFamily="18" charset="0"/>
                        </a:rPr>
                        <m:t>]</m:t>
                      </m:r>
                    </m:oMath>
                  </m:oMathPara>
                </a14:m>
                <a:endParaRPr lang="he-IL" sz="1350" dirty="0"/>
              </a:p>
            </p:txBody>
          </p:sp>
        </mc:Choice>
        <mc:Fallback xmlns="">
          <p:sp>
            <p:nvSpPr>
              <p:cNvPr id="12" name="תיבת טקסט 11">
                <a:extLst>
                  <a:ext uri="{FF2B5EF4-FFF2-40B4-BE49-F238E27FC236}">
                    <a16:creationId xmlns:a16="http://schemas.microsoft.com/office/drawing/2014/main" id="{69BD8E02-AB80-4C7C-9E9F-C45A82D7CDE3}"/>
                  </a:ext>
                </a:extLst>
              </p:cNvPr>
              <p:cNvSpPr txBox="1">
                <a:spLocks noRot="1" noChangeAspect="1" noMove="1" noResize="1" noEditPoints="1" noAdjustHandles="1" noChangeArrowheads="1" noChangeShapeType="1" noTextEdit="1"/>
              </p:cNvSpPr>
              <p:nvPr/>
            </p:nvSpPr>
            <p:spPr>
              <a:xfrm>
                <a:off x="3866029" y="4152914"/>
                <a:ext cx="1789217" cy="300082"/>
              </a:xfrm>
              <a:prstGeom prst="rect">
                <a:avLst/>
              </a:prstGeom>
              <a:blipFill>
                <a:blip r:embed="rId12"/>
                <a:stretch>
                  <a:fillRect b="-7843"/>
                </a:stretch>
              </a:blipFill>
              <a:ln>
                <a:solidFill>
                  <a:schemeClr val="tx1"/>
                </a:solidFill>
              </a:ln>
            </p:spPr>
            <p:txBody>
              <a:bodyPr/>
              <a:lstStyle/>
              <a:p>
                <a:r>
                  <a:rPr lang="ru-RU">
                    <a:noFill/>
                  </a:rPr>
                  <a:t> </a:t>
                </a:r>
              </a:p>
            </p:txBody>
          </p:sp>
        </mc:Fallback>
      </mc:AlternateContent>
    </p:spTree>
    <p:custDataLst>
      <p:tags r:id="rId2"/>
    </p:custDataLst>
    <p:extLst>
      <p:ext uri="{BB962C8B-B14F-4D97-AF65-F5344CB8AC3E}">
        <p14:creationId xmlns:p14="http://schemas.microsoft.com/office/powerpoint/2010/main" val="3121137755"/>
      </p:ext>
    </p:extLst>
  </p:cSld>
  <p:clrMapOvr>
    <a:masterClrMapping/>
  </p:clrMapOvr>
  <mc:AlternateContent xmlns:mc="http://schemas.openxmlformats.org/markup-compatibility/2006" xmlns:p14="http://schemas.microsoft.com/office/powerpoint/2010/main">
    <mc:Choice Requires="p14">
      <p:transition spd="slow" p14:dur="2000" advTm="55615"/>
    </mc:Choice>
    <mc:Fallback xmlns="">
      <p:transition spd="slow" advTm="5561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ppt_x"/>
                                          </p:val>
                                        </p:tav>
                                        <p:tav tm="100000">
                                          <p:val>
                                            <p:strVal val="#ppt_x"/>
                                          </p:val>
                                        </p:tav>
                                      </p:tavLst>
                                    </p:anim>
                                    <p:anim calcmode="lin" valueType="num">
                                      <p:cBhvr additive="base">
                                        <p:cTn id="1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F6A7FA2-0BB9-46B0-9FE5-231C2AA08075}"/>
              </a:ext>
            </a:extLst>
          </p:cNvPr>
          <p:cNvSpPr>
            <a:spLocks noGrp="1"/>
          </p:cNvSpPr>
          <p:nvPr>
            <p:ph type="title"/>
          </p:nvPr>
        </p:nvSpPr>
        <p:spPr/>
        <p:txBody>
          <a:bodyPr/>
          <a:lstStyle/>
          <a:p>
            <a:r>
              <a:rPr lang="he-IL" dirty="0"/>
              <a:t>המשך הוכחת למה – מקרה ב' </a:t>
            </a:r>
          </a:p>
        </p:txBody>
      </p:sp>
      <p:sp>
        <p:nvSpPr>
          <p:cNvPr id="3" name="מציין מיקום תוכן 2">
            <a:extLst>
              <a:ext uri="{FF2B5EF4-FFF2-40B4-BE49-F238E27FC236}">
                <a16:creationId xmlns:a16="http://schemas.microsoft.com/office/drawing/2014/main" id="{7004CE5F-C6EF-4220-8645-1F32D0ADAEAB}"/>
              </a:ext>
            </a:extLst>
          </p:cNvPr>
          <p:cNvSpPr>
            <a:spLocks noGrp="1"/>
          </p:cNvSpPr>
          <p:nvPr>
            <p:ph idx="1"/>
          </p:nvPr>
        </p:nvSpPr>
        <p:spPr/>
        <p:txBody>
          <a:bodyPr/>
          <a:lstStyle/>
          <a:p>
            <a:endParaRPr lang="he-IL" dirty="0"/>
          </a:p>
        </p:txBody>
      </p:sp>
      <p:pic>
        <p:nvPicPr>
          <p:cNvPr id="4" name="תמונה 3">
            <a:extLst>
              <a:ext uri="{FF2B5EF4-FFF2-40B4-BE49-F238E27FC236}">
                <a16:creationId xmlns:a16="http://schemas.microsoft.com/office/drawing/2014/main" id="{9D8A1000-04B6-41EB-AF40-4ACA5C04AE71}"/>
              </a:ext>
            </a:extLst>
          </p:cNvPr>
          <p:cNvPicPr>
            <a:picLocks noChangeAspect="1"/>
          </p:cNvPicPr>
          <p:nvPr/>
        </p:nvPicPr>
        <p:blipFill>
          <a:blip r:embed="rId5"/>
          <a:stretch>
            <a:fillRect/>
          </a:stretch>
        </p:blipFill>
        <p:spPr>
          <a:xfrm>
            <a:off x="1964531" y="2103835"/>
            <a:ext cx="5214938" cy="2650331"/>
          </a:xfrm>
          <a:prstGeom prst="rect">
            <a:avLst/>
          </a:prstGeom>
        </p:spPr>
      </p:pic>
      <p:pic>
        <p:nvPicPr>
          <p:cNvPr id="6" name="תמונה 5">
            <a:extLst>
              <a:ext uri="{FF2B5EF4-FFF2-40B4-BE49-F238E27FC236}">
                <a16:creationId xmlns:a16="http://schemas.microsoft.com/office/drawing/2014/main" id="{00CD4075-6CEE-434E-8DFF-368A413E7C5A}"/>
              </a:ext>
            </a:extLst>
          </p:cNvPr>
          <p:cNvPicPr>
            <a:picLocks noChangeAspect="1"/>
          </p:cNvPicPr>
          <p:nvPr/>
        </p:nvPicPr>
        <p:blipFill>
          <a:blip r:embed="rId6"/>
          <a:stretch>
            <a:fillRect/>
          </a:stretch>
        </p:blipFill>
        <p:spPr>
          <a:xfrm>
            <a:off x="3533845" y="2734375"/>
            <a:ext cx="664369" cy="664369"/>
          </a:xfrm>
          <a:prstGeom prst="rect">
            <a:avLst/>
          </a:prstGeom>
        </p:spPr>
      </p:pic>
      <p:pic>
        <p:nvPicPr>
          <p:cNvPr id="7" name="תמונה 6">
            <a:extLst>
              <a:ext uri="{FF2B5EF4-FFF2-40B4-BE49-F238E27FC236}">
                <a16:creationId xmlns:a16="http://schemas.microsoft.com/office/drawing/2014/main" id="{AF32206C-5E35-47AE-B908-B08544C7F92A}"/>
              </a:ext>
            </a:extLst>
          </p:cNvPr>
          <p:cNvPicPr/>
          <p:nvPr/>
        </p:nvPicPr>
        <p:blipFill>
          <a:blip r:embed="rId7">
            <a:extLst>
              <a:ext uri="{28A0092B-C50C-407E-A947-70E740481C1C}">
                <a14:useLocalDpi xmlns:a14="http://schemas.microsoft.com/office/drawing/2010/main" val="0"/>
              </a:ext>
            </a:extLst>
          </a:blip>
          <a:srcRect/>
          <a:stretch>
            <a:fillRect/>
          </a:stretch>
        </p:blipFill>
        <p:spPr bwMode="auto">
          <a:xfrm rot="18637826">
            <a:off x="3286125" y="2815903"/>
            <a:ext cx="628650" cy="320040"/>
          </a:xfrm>
          <a:prstGeom prst="rect">
            <a:avLst/>
          </a:prstGeom>
          <a:noFill/>
          <a:ln>
            <a:noFill/>
          </a:ln>
        </p:spPr>
      </p:pic>
      <p:pic>
        <p:nvPicPr>
          <p:cNvPr id="10" name="תמונה 9">
            <a:extLst>
              <a:ext uri="{FF2B5EF4-FFF2-40B4-BE49-F238E27FC236}">
                <a16:creationId xmlns:a16="http://schemas.microsoft.com/office/drawing/2014/main" id="{F6B89281-27A2-43C6-A8CD-38EBA9579154}"/>
              </a:ext>
            </a:extLst>
          </p:cNvPr>
          <p:cNvPicPr>
            <a:picLocks noChangeAspect="1"/>
          </p:cNvPicPr>
          <p:nvPr/>
        </p:nvPicPr>
        <p:blipFill>
          <a:blip r:embed="rId8"/>
          <a:stretch>
            <a:fillRect/>
          </a:stretch>
        </p:blipFill>
        <p:spPr>
          <a:xfrm>
            <a:off x="4267147" y="2605465"/>
            <a:ext cx="1278731" cy="592931"/>
          </a:xfrm>
          <a:prstGeom prst="rect">
            <a:avLst/>
          </a:prstGeom>
        </p:spPr>
      </p:pic>
      <p:graphicFrame>
        <p:nvGraphicFramePr>
          <p:cNvPr id="11" name="אובייקט 10">
            <a:extLst>
              <a:ext uri="{FF2B5EF4-FFF2-40B4-BE49-F238E27FC236}">
                <a16:creationId xmlns:a16="http://schemas.microsoft.com/office/drawing/2014/main" id="{719A8231-ABAD-42C7-8AE0-6DE634152468}"/>
              </a:ext>
            </a:extLst>
          </p:cNvPr>
          <p:cNvGraphicFramePr>
            <a:graphicFrameLocks noChangeAspect="1"/>
          </p:cNvGraphicFramePr>
          <p:nvPr/>
        </p:nvGraphicFramePr>
        <p:xfrm>
          <a:off x="5397949" y="2656111"/>
          <a:ext cx="554831" cy="651272"/>
        </p:xfrm>
        <a:graphic>
          <a:graphicData uri="http://schemas.openxmlformats.org/presentationml/2006/ole">
            <mc:AlternateContent xmlns:mc="http://schemas.openxmlformats.org/markup-compatibility/2006">
              <mc:Choice xmlns:v="urn:schemas-microsoft-com:vml" Requires="v">
                <p:oleObj spid="_x0000_s4147" name="‏‏תמונת מפת סיביות" r:id="rId9" imgW="739080" imgH="868680" progId="Paint.Picture">
                  <p:embed/>
                </p:oleObj>
              </mc:Choice>
              <mc:Fallback>
                <p:oleObj name="‏‏תמונת מפת סיביות" r:id="rId9" imgW="739080" imgH="868680" progId="Paint.Picture">
                  <p:embed/>
                  <p:pic>
                    <p:nvPicPr>
                      <p:cNvPr id="11" name="אובייקט 10">
                        <a:extLst>
                          <a:ext uri="{FF2B5EF4-FFF2-40B4-BE49-F238E27FC236}">
                            <a16:creationId xmlns:a16="http://schemas.microsoft.com/office/drawing/2014/main" id="{719A8231-ABAD-42C7-8AE0-6DE634152468}"/>
                          </a:ext>
                        </a:extLst>
                      </p:cNvPr>
                      <p:cNvPicPr/>
                      <p:nvPr/>
                    </p:nvPicPr>
                    <p:blipFill>
                      <a:blip r:embed="rId10"/>
                      <a:stretch>
                        <a:fillRect/>
                      </a:stretch>
                    </p:blipFill>
                    <p:spPr>
                      <a:xfrm>
                        <a:off x="5397949" y="2656111"/>
                        <a:ext cx="554831" cy="651272"/>
                      </a:xfrm>
                      <a:prstGeom prst="rect">
                        <a:avLst/>
                      </a:prstGeom>
                    </p:spPr>
                  </p:pic>
                </p:oleObj>
              </mc:Fallback>
            </mc:AlternateContent>
          </a:graphicData>
        </a:graphic>
      </p:graphicFrame>
      <mc:AlternateContent xmlns:mc="http://schemas.openxmlformats.org/markup-compatibility/2006" xmlns:a14="http://schemas.microsoft.com/office/drawing/2010/main">
        <mc:Choice Requires="a14">
          <p:sp>
            <p:nvSpPr>
              <p:cNvPr id="5" name="תיבת טקסט 4">
                <a:extLst>
                  <a:ext uri="{FF2B5EF4-FFF2-40B4-BE49-F238E27FC236}">
                    <a16:creationId xmlns:a16="http://schemas.microsoft.com/office/drawing/2014/main" id="{E5AA1F51-784B-4A4F-B7E7-B5A4D8023CD1}"/>
                  </a:ext>
                </a:extLst>
              </p:cNvPr>
              <p:cNvSpPr txBox="1"/>
              <p:nvPr/>
            </p:nvSpPr>
            <p:spPr>
              <a:xfrm>
                <a:off x="3263359" y="3799455"/>
                <a:ext cx="3162300" cy="300082"/>
              </a:xfrm>
              <a:prstGeom prst="rect">
                <a:avLst/>
              </a:prstGeom>
              <a:solidFill>
                <a:schemeClr val="bg1"/>
              </a:solidFill>
              <a:ln>
                <a:solidFill>
                  <a:schemeClr val="tx1"/>
                </a:solidFill>
              </a:ln>
            </p:spPr>
            <p:txBody>
              <a:bodyPr wrap="square" rtlCol="1">
                <a:spAutoFit/>
              </a:bodyPr>
              <a:lstStyle/>
              <a:p>
                <a:pPr/>
                <a14:m>
                  <m:oMathPara xmlns:m="http://schemas.openxmlformats.org/officeDocument/2006/math">
                    <m:oMathParaPr>
                      <m:jc m:val="centerGroup"/>
                    </m:oMathParaPr>
                    <m:oMath xmlns:m="http://schemas.openxmlformats.org/officeDocument/2006/math">
                      <m:r>
                        <a:rPr lang="en-US" sz="1350" i="1">
                          <a:latin typeface="Cambria Math" panose="02040503050406030204" pitchFamily="18" charset="0"/>
                        </a:rPr>
                        <m:t>𝑑</m:t>
                      </m:r>
                      <m:d>
                        <m:dPr>
                          <m:ctrlPr>
                            <a:rPr lang="en-US" sz="1350" i="1">
                              <a:latin typeface="Cambria Math" panose="02040503050406030204" pitchFamily="18" charset="0"/>
                            </a:rPr>
                          </m:ctrlPr>
                        </m:dPr>
                        <m:e>
                          <m:r>
                            <a:rPr lang="en-US" sz="1350" i="1">
                              <a:latin typeface="Cambria Math" panose="02040503050406030204" pitchFamily="18" charset="0"/>
                            </a:rPr>
                            <m:t>𝑠</m:t>
                          </m:r>
                          <m:r>
                            <a:rPr lang="en-US" sz="1350" i="1">
                              <a:latin typeface="Cambria Math" panose="02040503050406030204" pitchFamily="18" charset="0"/>
                            </a:rPr>
                            <m:t>,</m:t>
                          </m:r>
                          <m:r>
                            <a:rPr lang="en-US" sz="1350" i="1">
                              <a:latin typeface="Cambria Math" panose="02040503050406030204" pitchFamily="18" charset="0"/>
                            </a:rPr>
                            <m:t>𝑡</m:t>
                          </m:r>
                        </m:e>
                      </m:d>
                      <m:r>
                        <a:rPr lang="en-US" sz="1350" i="1">
                          <a:latin typeface="Cambria Math" panose="02040503050406030204" pitchFamily="18" charset="0"/>
                        </a:rPr>
                        <m:t>=</m:t>
                      </m:r>
                      <m:r>
                        <a:rPr lang="en-US" sz="1350" i="1">
                          <a:latin typeface="Cambria Math" panose="02040503050406030204" pitchFamily="18" charset="0"/>
                        </a:rPr>
                        <m:t>𝑑𝑖𝑠𝑡</m:t>
                      </m:r>
                      <m:d>
                        <m:dPr>
                          <m:begChr m:val="["/>
                          <m:endChr m:val="]"/>
                          <m:ctrlPr>
                            <a:rPr lang="en-US" sz="1350" i="1">
                              <a:latin typeface="Cambria Math" panose="02040503050406030204" pitchFamily="18" charset="0"/>
                            </a:rPr>
                          </m:ctrlPr>
                        </m:dPr>
                        <m:e>
                          <m:r>
                            <a:rPr lang="en-US" sz="1350" i="1">
                              <a:latin typeface="Cambria Math" panose="02040503050406030204" pitchFamily="18" charset="0"/>
                            </a:rPr>
                            <m:t>𝑢</m:t>
                          </m:r>
                        </m:e>
                      </m:d>
                      <m:r>
                        <a:rPr lang="en-US" sz="1350" i="1">
                          <a:latin typeface="Cambria Math" panose="02040503050406030204" pitchFamily="18" charset="0"/>
                        </a:rPr>
                        <m:t>+</m:t>
                      </m:r>
                      <m:r>
                        <a:rPr lang="en-US" sz="1350" i="1">
                          <a:latin typeface="Cambria Math" panose="02040503050406030204" pitchFamily="18" charset="0"/>
                        </a:rPr>
                        <m:t>𝐿</m:t>
                      </m:r>
                      <m:d>
                        <m:dPr>
                          <m:ctrlPr>
                            <a:rPr lang="en-US" sz="1350" i="1">
                              <a:latin typeface="Cambria Math" panose="02040503050406030204" pitchFamily="18" charset="0"/>
                            </a:rPr>
                          </m:ctrlPr>
                        </m:dPr>
                        <m:e>
                          <m:r>
                            <a:rPr lang="en-US" sz="1350" i="1">
                              <a:latin typeface="Cambria Math" panose="02040503050406030204" pitchFamily="18" charset="0"/>
                            </a:rPr>
                            <m:t>𝑢</m:t>
                          </m:r>
                          <m:r>
                            <a:rPr lang="en-US" sz="1350" i="1">
                              <a:latin typeface="Cambria Math" panose="02040503050406030204" pitchFamily="18" charset="0"/>
                            </a:rPr>
                            <m:t>,</m:t>
                          </m:r>
                          <m:r>
                            <a:rPr lang="en-US" sz="1350" i="1">
                              <a:latin typeface="Cambria Math" panose="02040503050406030204" pitchFamily="18" charset="0"/>
                            </a:rPr>
                            <m:t>𝑤</m:t>
                          </m:r>
                        </m:e>
                      </m:d>
                      <m:r>
                        <a:rPr lang="en-US" sz="1350" i="1">
                          <a:latin typeface="Cambria Math" panose="02040503050406030204" pitchFamily="18" charset="0"/>
                        </a:rPr>
                        <m:t>+</m:t>
                      </m:r>
                      <m:r>
                        <a:rPr lang="en-US" sz="1350" i="1">
                          <a:latin typeface="Cambria Math" panose="02040503050406030204" pitchFamily="18" charset="0"/>
                        </a:rPr>
                        <m:t>𝑑𝑖𝑠</m:t>
                      </m:r>
                      <m:sSup>
                        <m:sSupPr>
                          <m:ctrlPr>
                            <a:rPr lang="en-US" sz="1350" i="1">
                              <a:latin typeface="Cambria Math" panose="02040503050406030204" pitchFamily="18" charset="0"/>
                            </a:rPr>
                          </m:ctrlPr>
                        </m:sSupPr>
                        <m:e>
                          <m:r>
                            <a:rPr lang="en-US" sz="1350" i="1">
                              <a:latin typeface="Cambria Math" panose="02040503050406030204" pitchFamily="18" charset="0"/>
                            </a:rPr>
                            <m:t>𝑡</m:t>
                          </m:r>
                        </m:e>
                        <m:sup>
                          <m:r>
                            <a:rPr lang="en-US" sz="1350" i="1">
                              <a:latin typeface="Cambria Math" panose="02040503050406030204" pitchFamily="18" charset="0"/>
                            </a:rPr>
                            <m:t>𝑅</m:t>
                          </m:r>
                        </m:sup>
                      </m:sSup>
                      <m:r>
                        <a:rPr lang="en-US" sz="1350" i="1">
                          <a:latin typeface="Cambria Math" panose="02040503050406030204" pitchFamily="18" charset="0"/>
                        </a:rPr>
                        <m:t>[</m:t>
                      </m:r>
                      <m:r>
                        <a:rPr lang="en-US" sz="1350" i="1">
                          <a:latin typeface="Cambria Math" panose="02040503050406030204" pitchFamily="18" charset="0"/>
                        </a:rPr>
                        <m:t>𝑤</m:t>
                      </m:r>
                      <m:r>
                        <a:rPr lang="en-US" sz="1350" i="1">
                          <a:latin typeface="Cambria Math" panose="02040503050406030204" pitchFamily="18" charset="0"/>
                        </a:rPr>
                        <m:t>]</m:t>
                      </m:r>
                    </m:oMath>
                  </m:oMathPara>
                </a14:m>
                <a:endParaRPr lang="he-IL" sz="1350" dirty="0"/>
              </a:p>
            </p:txBody>
          </p:sp>
        </mc:Choice>
        <mc:Fallback xmlns="">
          <p:sp>
            <p:nvSpPr>
              <p:cNvPr id="5" name="תיבת טקסט 4">
                <a:extLst>
                  <a:ext uri="{FF2B5EF4-FFF2-40B4-BE49-F238E27FC236}">
                    <a16:creationId xmlns:a16="http://schemas.microsoft.com/office/drawing/2014/main" id="{E5AA1F51-784B-4A4F-B7E7-B5A4D8023CD1}"/>
                  </a:ext>
                </a:extLst>
              </p:cNvPr>
              <p:cNvSpPr txBox="1">
                <a:spLocks noRot="1" noChangeAspect="1" noMove="1" noResize="1" noEditPoints="1" noAdjustHandles="1" noChangeArrowheads="1" noChangeShapeType="1" noTextEdit="1"/>
              </p:cNvSpPr>
              <p:nvPr/>
            </p:nvSpPr>
            <p:spPr>
              <a:xfrm>
                <a:off x="3263359" y="3799455"/>
                <a:ext cx="3162300" cy="300082"/>
              </a:xfrm>
              <a:prstGeom prst="rect">
                <a:avLst/>
              </a:prstGeom>
              <a:blipFill>
                <a:blip r:embed="rId11"/>
                <a:stretch>
                  <a:fillRect b="-7843"/>
                </a:stretch>
              </a:blipFill>
              <a:ln>
                <a:solidFill>
                  <a:schemeClr val="tx1"/>
                </a:solidFill>
              </a:ln>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12" name="תיבת טקסט 11">
                <a:extLst>
                  <a:ext uri="{FF2B5EF4-FFF2-40B4-BE49-F238E27FC236}">
                    <a16:creationId xmlns:a16="http://schemas.microsoft.com/office/drawing/2014/main" id="{69BD8E02-AB80-4C7C-9E9F-C45A82D7CDE3}"/>
                  </a:ext>
                </a:extLst>
              </p:cNvPr>
              <p:cNvSpPr txBox="1"/>
              <p:nvPr/>
            </p:nvSpPr>
            <p:spPr>
              <a:xfrm>
                <a:off x="3866029" y="4152914"/>
                <a:ext cx="1789217" cy="300082"/>
              </a:xfrm>
              <a:prstGeom prst="rect">
                <a:avLst/>
              </a:prstGeom>
              <a:solidFill>
                <a:schemeClr val="bg1"/>
              </a:solidFill>
              <a:ln>
                <a:solidFill>
                  <a:schemeClr val="tx1"/>
                </a:solidFill>
              </a:ln>
            </p:spPr>
            <p:txBody>
              <a:bodyPr wrap="square" rtlCol="1">
                <a:spAutoFit/>
              </a:bodyPr>
              <a:lstStyle/>
              <a:p>
                <a:pPr/>
                <a14:m>
                  <m:oMathPara xmlns:m="http://schemas.openxmlformats.org/officeDocument/2006/math">
                    <m:oMathParaPr>
                      <m:jc m:val="centerGroup"/>
                    </m:oMathParaPr>
                    <m:oMath xmlns:m="http://schemas.openxmlformats.org/officeDocument/2006/math">
                      <m:r>
                        <a:rPr lang="en-US" sz="1350" i="1">
                          <a:latin typeface="Cambria Math" panose="02040503050406030204" pitchFamily="18" charset="0"/>
                        </a:rPr>
                        <m:t>=</m:t>
                      </m:r>
                      <m:r>
                        <a:rPr lang="en-US" sz="1350" i="1">
                          <a:latin typeface="Cambria Math" panose="02040503050406030204" pitchFamily="18" charset="0"/>
                        </a:rPr>
                        <m:t>𝑑𝑖𝑠𝑡</m:t>
                      </m:r>
                      <m:d>
                        <m:dPr>
                          <m:begChr m:val="["/>
                          <m:endChr m:val="]"/>
                          <m:ctrlPr>
                            <a:rPr lang="en-US" sz="1350" i="1">
                              <a:latin typeface="Cambria Math" panose="02040503050406030204" pitchFamily="18" charset="0"/>
                            </a:rPr>
                          </m:ctrlPr>
                        </m:dPr>
                        <m:e>
                          <m:r>
                            <a:rPr lang="en-US" sz="1350" i="1">
                              <a:latin typeface="Cambria Math" panose="02040503050406030204" pitchFamily="18" charset="0"/>
                            </a:rPr>
                            <m:t>𝑢</m:t>
                          </m:r>
                        </m:e>
                      </m:d>
                      <m:r>
                        <a:rPr lang="en-US" sz="1350" i="1">
                          <a:latin typeface="Cambria Math" panose="02040503050406030204" pitchFamily="18" charset="0"/>
                        </a:rPr>
                        <m:t>+</m:t>
                      </m:r>
                      <m:r>
                        <a:rPr lang="en-US" sz="1350" i="1">
                          <a:latin typeface="Cambria Math" panose="02040503050406030204" pitchFamily="18" charset="0"/>
                        </a:rPr>
                        <m:t>𝑑𝑖𝑠</m:t>
                      </m:r>
                      <m:sSup>
                        <m:sSupPr>
                          <m:ctrlPr>
                            <a:rPr lang="en-US" sz="1350" i="1">
                              <a:latin typeface="Cambria Math" panose="02040503050406030204" pitchFamily="18" charset="0"/>
                            </a:rPr>
                          </m:ctrlPr>
                        </m:sSupPr>
                        <m:e>
                          <m:r>
                            <a:rPr lang="en-US" sz="1350" i="1">
                              <a:latin typeface="Cambria Math" panose="02040503050406030204" pitchFamily="18" charset="0"/>
                            </a:rPr>
                            <m:t>𝑡</m:t>
                          </m:r>
                        </m:e>
                        <m:sup>
                          <m:r>
                            <a:rPr lang="en-US" sz="1350" i="1">
                              <a:latin typeface="Cambria Math" panose="02040503050406030204" pitchFamily="18" charset="0"/>
                            </a:rPr>
                            <m:t>𝑅</m:t>
                          </m:r>
                        </m:sup>
                      </m:sSup>
                      <m:r>
                        <a:rPr lang="en-US" sz="1350" i="1">
                          <a:latin typeface="Cambria Math" panose="02040503050406030204" pitchFamily="18" charset="0"/>
                        </a:rPr>
                        <m:t>[</m:t>
                      </m:r>
                      <m:r>
                        <a:rPr lang="en-US" sz="1350" i="1">
                          <a:latin typeface="Cambria Math" panose="02040503050406030204" pitchFamily="18" charset="0"/>
                        </a:rPr>
                        <m:t>𝑢</m:t>
                      </m:r>
                      <m:r>
                        <a:rPr lang="en-US" sz="1350" i="1">
                          <a:latin typeface="Cambria Math" panose="02040503050406030204" pitchFamily="18" charset="0"/>
                        </a:rPr>
                        <m:t>]</m:t>
                      </m:r>
                    </m:oMath>
                  </m:oMathPara>
                </a14:m>
                <a:endParaRPr lang="he-IL" sz="1350" dirty="0"/>
              </a:p>
            </p:txBody>
          </p:sp>
        </mc:Choice>
        <mc:Fallback xmlns="">
          <p:sp>
            <p:nvSpPr>
              <p:cNvPr id="12" name="תיבת טקסט 11">
                <a:extLst>
                  <a:ext uri="{FF2B5EF4-FFF2-40B4-BE49-F238E27FC236}">
                    <a16:creationId xmlns:a16="http://schemas.microsoft.com/office/drawing/2014/main" id="{69BD8E02-AB80-4C7C-9E9F-C45A82D7CDE3}"/>
                  </a:ext>
                </a:extLst>
              </p:cNvPr>
              <p:cNvSpPr txBox="1">
                <a:spLocks noRot="1" noChangeAspect="1" noMove="1" noResize="1" noEditPoints="1" noAdjustHandles="1" noChangeArrowheads="1" noChangeShapeType="1" noTextEdit="1"/>
              </p:cNvSpPr>
              <p:nvPr/>
            </p:nvSpPr>
            <p:spPr>
              <a:xfrm>
                <a:off x="3866029" y="4152914"/>
                <a:ext cx="1789217" cy="300082"/>
              </a:xfrm>
              <a:prstGeom prst="rect">
                <a:avLst/>
              </a:prstGeom>
              <a:blipFill>
                <a:blip r:embed="rId12"/>
                <a:stretch>
                  <a:fillRect b="-7843"/>
                </a:stretch>
              </a:blipFill>
              <a:ln>
                <a:solidFill>
                  <a:schemeClr val="tx1"/>
                </a:solidFill>
              </a:ln>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13" name="תיבת טקסט 12">
                <a:extLst>
                  <a:ext uri="{FF2B5EF4-FFF2-40B4-BE49-F238E27FC236}">
                    <a16:creationId xmlns:a16="http://schemas.microsoft.com/office/drawing/2014/main" id="{69C301A3-5344-4741-A9CC-21483B2D7D12}"/>
                  </a:ext>
                </a:extLst>
              </p:cNvPr>
              <p:cNvSpPr txBox="1"/>
              <p:nvPr/>
            </p:nvSpPr>
            <p:spPr>
              <a:xfrm>
                <a:off x="4043946" y="3811012"/>
                <a:ext cx="642355" cy="300082"/>
              </a:xfrm>
              <a:prstGeom prst="rect">
                <a:avLst/>
              </a:prstGeom>
              <a:solidFill>
                <a:schemeClr val="bg1"/>
              </a:solidFill>
              <a:ln>
                <a:noFill/>
              </a:ln>
            </p:spPr>
            <p:txBody>
              <a:bodyPr wrap="square" rtlCol="1">
                <a:spAutoFit/>
              </a:bodyPr>
              <a:lstStyle/>
              <a:p>
                <a:pPr/>
                <a14:m>
                  <m:oMathPara xmlns:m="http://schemas.openxmlformats.org/officeDocument/2006/math">
                    <m:oMathParaPr>
                      <m:jc m:val="centerGroup"/>
                    </m:oMathParaPr>
                    <m:oMath xmlns:m="http://schemas.openxmlformats.org/officeDocument/2006/math">
                      <m:r>
                        <a:rPr lang="en-US" sz="1350" i="1">
                          <a:solidFill>
                            <a:srgbClr val="0070C0"/>
                          </a:solidFill>
                          <a:latin typeface="Cambria Math" panose="02040503050406030204" pitchFamily="18" charset="0"/>
                        </a:rPr>
                        <m:t>𝑑𝑖𝑠𝑡</m:t>
                      </m:r>
                      <m:d>
                        <m:dPr>
                          <m:begChr m:val="["/>
                          <m:endChr m:val="]"/>
                          <m:ctrlPr>
                            <a:rPr lang="en-US" sz="1350" i="1">
                              <a:solidFill>
                                <a:srgbClr val="0070C0"/>
                              </a:solidFill>
                              <a:latin typeface="Cambria Math" panose="02040503050406030204" pitchFamily="18" charset="0"/>
                            </a:rPr>
                          </m:ctrlPr>
                        </m:dPr>
                        <m:e>
                          <m:r>
                            <a:rPr lang="en-US" sz="1350" i="1">
                              <a:solidFill>
                                <a:srgbClr val="0070C0"/>
                              </a:solidFill>
                              <a:latin typeface="Cambria Math" panose="02040503050406030204" pitchFamily="18" charset="0"/>
                            </a:rPr>
                            <m:t>𝑢</m:t>
                          </m:r>
                        </m:e>
                      </m:d>
                    </m:oMath>
                  </m:oMathPara>
                </a14:m>
                <a:endParaRPr lang="he-IL" sz="1350" dirty="0">
                  <a:solidFill>
                    <a:srgbClr val="0070C0"/>
                  </a:solidFill>
                </a:endParaRPr>
              </a:p>
            </p:txBody>
          </p:sp>
        </mc:Choice>
        <mc:Fallback xmlns="">
          <p:sp>
            <p:nvSpPr>
              <p:cNvPr id="13" name="תיבת טקסט 12">
                <a:extLst>
                  <a:ext uri="{FF2B5EF4-FFF2-40B4-BE49-F238E27FC236}">
                    <a16:creationId xmlns:a16="http://schemas.microsoft.com/office/drawing/2014/main" id="{69C301A3-5344-4741-A9CC-21483B2D7D12}"/>
                  </a:ext>
                </a:extLst>
              </p:cNvPr>
              <p:cNvSpPr txBox="1">
                <a:spLocks noRot="1" noChangeAspect="1" noMove="1" noResize="1" noEditPoints="1" noAdjustHandles="1" noChangeArrowheads="1" noChangeShapeType="1" noTextEdit="1"/>
              </p:cNvSpPr>
              <p:nvPr/>
            </p:nvSpPr>
            <p:spPr>
              <a:xfrm>
                <a:off x="4043946" y="3811012"/>
                <a:ext cx="642355" cy="300082"/>
              </a:xfrm>
              <a:prstGeom prst="rect">
                <a:avLst/>
              </a:prstGeom>
              <a:blipFill>
                <a:blip r:embed="rId13"/>
                <a:stretch>
                  <a:fillRect/>
                </a:stretch>
              </a:blipFill>
              <a:ln>
                <a:noFill/>
              </a:ln>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14" name="תיבת טקסט 13">
                <a:extLst>
                  <a:ext uri="{FF2B5EF4-FFF2-40B4-BE49-F238E27FC236}">
                    <a16:creationId xmlns:a16="http://schemas.microsoft.com/office/drawing/2014/main" id="{E57E7388-0630-4802-BC7E-E2C5CC7041EC}"/>
                  </a:ext>
                </a:extLst>
              </p:cNvPr>
              <p:cNvSpPr txBox="1"/>
              <p:nvPr/>
            </p:nvSpPr>
            <p:spPr>
              <a:xfrm>
                <a:off x="4086240" y="4154243"/>
                <a:ext cx="674398" cy="300082"/>
              </a:xfrm>
              <a:prstGeom prst="rect">
                <a:avLst/>
              </a:prstGeom>
              <a:solidFill>
                <a:schemeClr val="bg1"/>
              </a:solidFill>
              <a:ln>
                <a:solidFill>
                  <a:schemeClr val="bg1"/>
                </a:solidFill>
              </a:ln>
            </p:spPr>
            <p:txBody>
              <a:bodyPr wrap="square" rtlCol="1">
                <a:spAutoFit/>
              </a:bodyPr>
              <a:lstStyle/>
              <a:p>
                <a:pPr/>
                <a14:m>
                  <m:oMathPara xmlns:m="http://schemas.openxmlformats.org/officeDocument/2006/math">
                    <m:oMathParaPr>
                      <m:jc m:val="centerGroup"/>
                    </m:oMathParaPr>
                    <m:oMath xmlns:m="http://schemas.openxmlformats.org/officeDocument/2006/math">
                      <m:r>
                        <a:rPr lang="en-US" sz="1350" i="1">
                          <a:solidFill>
                            <a:srgbClr val="0070C0"/>
                          </a:solidFill>
                          <a:latin typeface="Cambria Math" panose="02040503050406030204" pitchFamily="18" charset="0"/>
                        </a:rPr>
                        <m:t>𝑑𝑖𝑠𝑡</m:t>
                      </m:r>
                      <m:d>
                        <m:dPr>
                          <m:begChr m:val="["/>
                          <m:endChr m:val="]"/>
                          <m:ctrlPr>
                            <a:rPr lang="en-US" sz="1350" i="1">
                              <a:solidFill>
                                <a:srgbClr val="0070C0"/>
                              </a:solidFill>
                              <a:latin typeface="Cambria Math" panose="02040503050406030204" pitchFamily="18" charset="0"/>
                            </a:rPr>
                          </m:ctrlPr>
                        </m:dPr>
                        <m:e>
                          <m:r>
                            <a:rPr lang="en-US" sz="1350" i="1">
                              <a:solidFill>
                                <a:srgbClr val="0070C0"/>
                              </a:solidFill>
                              <a:latin typeface="Cambria Math" panose="02040503050406030204" pitchFamily="18" charset="0"/>
                            </a:rPr>
                            <m:t>𝑢</m:t>
                          </m:r>
                        </m:e>
                      </m:d>
                    </m:oMath>
                  </m:oMathPara>
                </a14:m>
                <a:endParaRPr lang="he-IL" sz="1350" dirty="0">
                  <a:solidFill>
                    <a:srgbClr val="0070C0"/>
                  </a:solidFill>
                </a:endParaRPr>
              </a:p>
            </p:txBody>
          </p:sp>
        </mc:Choice>
        <mc:Fallback xmlns="">
          <p:sp>
            <p:nvSpPr>
              <p:cNvPr id="14" name="תיבת טקסט 13">
                <a:extLst>
                  <a:ext uri="{FF2B5EF4-FFF2-40B4-BE49-F238E27FC236}">
                    <a16:creationId xmlns:a16="http://schemas.microsoft.com/office/drawing/2014/main" id="{E57E7388-0630-4802-BC7E-E2C5CC7041EC}"/>
                  </a:ext>
                </a:extLst>
              </p:cNvPr>
              <p:cNvSpPr txBox="1">
                <a:spLocks noRot="1" noChangeAspect="1" noMove="1" noResize="1" noEditPoints="1" noAdjustHandles="1" noChangeArrowheads="1" noChangeShapeType="1" noTextEdit="1"/>
              </p:cNvSpPr>
              <p:nvPr/>
            </p:nvSpPr>
            <p:spPr>
              <a:xfrm>
                <a:off x="4086240" y="4154243"/>
                <a:ext cx="674398" cy="300082"/>
              </a:xfrm>
              <a:prstGeom prst="rect">
                <a:avLst/>
              </a:prstGeom>
              <a:blipFill>
                <a:blip r:embed="rId14"/>
                <a:stretch>
                  <a:fillRect/>
                </a:stretch>
              </a:blipFill>
              <a:ln>
                <a:solidFill>
                  <a:schemeClr val="bg1"/>
                </a:solidFill>
              </a:ln>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15" name="תיבת טקסט 14">
                <a:extLst>
                  <a:ext uri="{FF2B5EF4-FFF2-40B4-BE49-F238E27FC236}">
                    <a16:creationId xmlns:a16="http://schemas.microsoft.com/office/drawing/2014/main" id="{EC90E589-09EF-4C99-A1EF-29E7C23F11A0}"/>
                  </a:ext>
                </a:extLst>
              </p:cNvPr>
              <p:cNvSpPr txBox="1"/>
              <p:nvPr/>
            </p:nvSpPr>
            <p:spPr>
              <a:xfrm>
                <a:off x="4780452" y="3806190"/>
                <a:ext cx="1593350" cy="300082"/>
              </a:xfrm>
              <a:prstGeom prst="rect">
                <a:avLst/>
              </a:prstGeom>
              <a:solidFill>
                <a:schemeClr val="bg1"/>
              </a:solidFill>
              <a:ln>
                <a:solidFill>
                  <a:schemeClr val="bg1"/>
                </a:solidFill>
              </a:ln>
            </p:spPr>
            <p:txBody>
              <a:bodyPr wrap="square" rtlCol="1">
                <a:spAutoFit/>
              </a:bodyPr>
              <a:lstStyle/>
              <a:p>
                <a:pPr/>
                <a14:m>
                  <m:oMathPara xmlns:m="http://schemas.openxmlformats.org/officeDocument/2006/math">
                    <m:oMathParaPr>
                      <m:jc m:val="centerGroup"/>
                    </m:oMathParaPr>
                    <m:oMath xmlns:m="http://schemas.openxmlformats.org/officeDocument/2006/math">
                      <m:r>
                        <a:rPr lang="en-US" sz="1350" i="1">
                          <a:solidFill>
                            <a:srgbClr val="FFC000"/>
                          </a:solidFill>
                          <a:latin typeface="Cambria Math" panose="02040503050406030204" pitchFamily="18" charset="0"/>
                        </a:rPr>
                        <m:t>𝐿</m:t>
                      </m:r>
                      <m:d>
                        <m:dPr>
                          <m:ctrlPr>
                            <a:rPr lang="en-US" sz="1350" i="1">
                              <a:solidFill>
                                <a:srgbClr val="FFC000"/>
                              </a:solidFill>
                              <a:latin typeface="Cambria Math" panose="02040503050406030204" pitchFamily="18" charset="0"/>
                            </a:rPr>
                          </m:ctrlPr>
                        </m:dPr>
                        <m:e>
                          <m:r>
                            <a:rPr lang="en-US" sz="1350" i="1">
                              <a:solidFill>
                                <a:srgbClr val="FFC000"/>
                              </a:solidFill>
                              <a:latin typeface="Cambria Math" panose="02040503050406030204" pitchFamily="18" charset="0"/>
                            </a:rPr>
                            <m:t>𝑢</m:t>
                          </m:r>
                          <m:r>
                            <a:rPr lang="en-US" sz="1350" i="1">
                              <a:solidFill>
                                <a:srgbClr val="FFC000"/>
                              </a:solidFill>
                              <a:latin typeface="Cambria Math" panose="02040503050406030204" pitchFamily="18" charset="0"/>
                            </a:rPr>
                            <m:t>,</m:t>
                          </m:r>
                          <m:r>
                            <a:rPr lang="en-US" sz="1350" i="1">
                              <a:solidFill>
                                <a:srgbClr val="FFC000"/>
                              </a:solidFill>
                              <a:latin typeface="Cambria Math" panose="02040503050406030204" pitchFamily="18" charset="0"/>
                            </a:rPr>
                            <m:t>𝑤</m:t>
                          </m:r>
                        </m:e>
                      </m:d>
                      <m:r>
                        <a:rPr lang="en-US" sz="1350" i="1">
                          <a:solidFill>
                            <a:srgbClr val="FFC000"/>
                          </a:solidFill>
                          <a:latin typeface="Cambria Math" panose="02040503050406030204" pitchFamily="18" charset="0"/>
                        </a:rPr>
                        <m:t>+</m:t>
                      </m:r>
                      <m:r>
                        <a:rPr lang="en-US" sz="1350" i="1">
                          <a:solidFill>
                            <a:srgbClr val="FFC000"/>
                          </a:solidFill>
                          <a:latin typeface="Cambria Math" panose="02040503050406030204" pitchFamily="18" charset="0"/>
                        </a:rPr>
                        <m:t>𝑑𝑖𝑠</m:t>
                      </m:r>
                      <m:sSup>
                        <m:sSupPr>
                          <m:ctrlPr>
                            <a:rPr lang="en-US" sz="1350" i="1">
                              <a:solidFill>
                                <a:srgbClr val="FFC000"/>
                              </a:solidFill>
                              <a:latin typeface="Cambria Math" panose="02040503050406030204" pitchFamily="18" charset="0"/>
                            </a:rPr>
                          </m:ctrlPr>
                        </m:sSupPr>
                        <m:e>
                          <m:r>
                            <a:rPr lang="en-US" sz="1350" i="1">
                              <a:solidFill>
                                <a:srgbClr val="FFC000"/>
                              </a:solidFill>
                              <a:latin typeface="Cambria Math" panose="02040503050406030204" pitchFamily="18" charset="0"/>
                            </a:rPr>
                            <m:t>𝑡</m:t>
                          </m:r>
                        </m:e>
                        <m:sup>
                          <m:r>
                            <a:rPr lang="en-US" sz="1350" i="1">
                              <a:solidFill>
                                <a:srgbClr val="FFC000"/>
                              </a:solidFill>
                              <a:latin typeface="Cambria Math" panose="02040503050406030204" pitchFamily="18" charset="0"/>
                            </a:rPr>
                            <m:t>𝑅</m:t>
                          </m:r>
                        </m:sup>
                      </m:sSup>
                      <m:r>
                        <a:rPr lang="en-US" sz="1350" i="1">
                          <a:solidFill>
                            <a:srgbClr val="FFC000"/>
                          </a:solidFill>
                          <a:latin typeface="Cambria Math" panose="02040503050406030204" pitchFamily="18" charset="0"/>
                        </a:rPr>
                        <m:t>[</m:t>
                      </m:r>
                      <m:r>
                        <a:rPr lang="en-US" sz="1350" i="1">
                          <a:solidFill>
                            <a:srgbClr val="FFC000"/>
                          </a:solidFill>
                          <a:latin typeface="Cambria Math" panose="02040503050406030204" pitchFamily="18" charset="0"/>
                        </a:rPr>
                        <m:t>𝑤</m:t>
                      </m:r>
                      <m:r>
                        <a:rPr lang="en-US" sz="1350" i="1">
                          <a:solidFill>
                            <a:srgbClr val="FFC000"/>
                          </a:solidFill>
                          <a:latin typeface="Cambria Math" panose="02040503050406030204" pitchFamily="18" charset="0"/>
                        </a:rPr>
                        <m:t>]</m:t>
                      </m:r>
                    </m:oMath>
                  </m:oMathPara>
                </a14:m>
                <a:endParaRPr lang="he-IL" sz="1350" dirty="0">
                  <a:solidFill>
                    <a:srgbClr val="FFC000"/>
                  </a:solidFill>
                </a:endParaRPr>
              </a:p>
            </p:txBody>
          </p:sp>
        </mc:Choice>
        <mc:Fallback xmlns="">
          <p:sp>
            <p:nvSpPr>
              <p:cNvPr id="15" name="תיבת טקסט 14">
                <a:extLst>
                  <a:ext uri="{FF2B5EF4-FFF2-40B4-BE49-F238E27FC236}">
                    <a16:creationId xmlns:a16="http://schemas.microsoft.com/office/drawing/2014/main" id="{EC90E589-09EF-4C99-A1EF-29E7C23F11A0}"/>
                  </a:ext>
                </a:extLst>
              </p:cNvPr>
              <p:cNvSpPr txBox="1">
                <a:spLocks noRot="1" noChangeAspect="1" noMove="1" noResize="1" noEditPoints="1" noAdjustHandles="1" noChangeArrowheads="1" noChangeShapeType="1" noTextEdit="1"/>
              </p:cNvSpPr>
              <p:nvPr/>
            </p:nvSpPr>
            <p:spPr>
              <a:xfrm>
                <a:off x="4780452" y="3806190"/>
                <a:ext cx="1593350" cy="300082"/>
              </a:xfrm>
              <a:prstGeom prst="rect">
                <a:avLst/>
              </a:prstGeom>
              <a:blipFill>
                <a:blip r:embed="rId15"/>
                <a:stretch>
                  <a:fillRect b="-5769"/>
                </a:stretch>
              </a:blipFill>
              <a:ln>
                <a:solidFill>
                  <a:schemeClr val="bg1"/>
                </a:solidFill>
              </a:ln>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16" name="תיבת טקסט 15">
                <a:extLst>
                  <a:ext uri="{FF2B5EF4-FFF2-40B4-BE49-F238E27FC236}">
                    <a16:creationId xmlns:a16="http://schemas.microsoft.com/office/drawing/2014/main" id="{F64AB817-1BFB-447C-A9AD-8C1C0C72003F}"/>
                  </a:ext>
                </a:extLst>
              </p:cNvPr>
              <p:cNvSpPr txBox="1"/>
              <p:nvPr/>
            </p:nvSpPr>
            <p:spPr>
              <a:xfrm>
                <a:off x="4866547" y="4152914"/>
                <a:ext cx="788699" cy="300082"/>
              </a:xfrm>
              <a:prstGeom prst="rect">
                <a:avLst/>
              </a:prstGeom>
              <a:solidFill>
                <a:schemeClr val="bg1"/>
              </a:solidFill>
              <a:ln>
                <a:solidFill>
                  <a:schemeClr val="bg1"/>
                </a:solidFill>
              </a:ln>
            </p:spPr>
            <p:txBody>
              <a:bodyPr wrap="square" rtlCol="1">
                <a:spAutoFit/>
              </a:bodyPr>
              <a:lstStyle/>
              <a:p>
                <a:pPr/>
                <a14:m>
                  <m:oMathPara xmlns:m="http://schemas.openxmlformats.org/officeDocument/2006/math">
                    <m:oMathParaPr>
                      <m:jc m:val="centerGroup"/>
                    </m:oMathParaPr>
                    <m:oMath xmlns:m="http://schemas.openxmlformats.org/officeDocument/2006/math">
                      <m:r>
                        <a:rPr lang="en-US" sz="1350" i="1">
                          <a:solidFill>
                            <a:srgbClr val="FFC000"/>
                          </a:solidFill>
                          <a:latin typeface="Cambria Math" panose="02040503050406030204" pitchFamily="18" charset="0"/>
                        </a:rPr>
                        <m:t>𝑑𝑖𝑠</m:t>
                      </m:r>
                      <m:sSup>
                        <m:sSupPr>
                          <m:ctrlPr>
                            <a:rPr lang="en-US" sz="1350" i="1">
                              <a:solidFill>
                                <a:srgbClr val="FFC000"/>
                              </a:solidFill>
                              <a:latin typeface="Cambria Math" panose="02040503050406030204" pitchFamily="18" charset="0"/>
                            </a:rPr>
                          </m:ctrlPr>
                        </m:sSupPr>
                        <m:e>
                          <m:r>
                            <a:rPr lang="en-US" sz="1350" i="1">
                              <a:solidFill>
                                <a:srgbClr val="FFC000"/>
                              </a:solidFill>
                              <a:latin typeface="Cambria Math" panose="02040503050406030204" pitchFamily="18" charset="0"/>
                            </a:rPr>
                            <m:t>𝑡</m:t>
                          </m:r>
                        </m:e>
                        <m:sup>
                          <m:r>
                            <a:rPr lang="en-US" sz="1350" i="1">
                              <a:solidFill>
                                <a:srgbClr val="FFC000"/>
                              </a:solidFill>
                              <a:latin typeface="Cambria Math" panose="02040503050406030204" pitchFamily="18" charset="0"/>
                            </a:rPr>
                            <m:t>𝑅</m:t>
                          </m:r>
                        </m:sup>
                      </m:sSup>
                      <m:r>
                        <a:rPr lang="en-US" sz="1350" i="1">
                          <a:solidFill>
                            <a:srgbClr val="FFC000"/>
                          </a:solidFill>
                          <a:latin typeface="Cambria Math" panose="02040503050406030204" pitchFamily="18" charset="0"/>
                        </a:rPr>
                        <m:t>[</m:t>
                      </m:r>
                      <m:r>
                        <a:rPr lang="en-US" sz="1350" i="1">
                          <a:solidFill>
                            <a:srgbClr val="FFC000"/>
                          </a:solidFill>
                          <a:latin typeface="Cambria Math" panose="02040503050406030204" pitchFamily="18" charset="0"/>
                        </a:rPr>
                        <m:t>𝑢</m:t>
                      </m:r>
                      <m:r>
                        <a:rPr lang="en-US" sz="1350" i="1">
                          <a:solidFill>
                            <a:srgbClr val="FFC000"/>
                          </a:solidFill>
                          <a:latin typeface="Cambria Math" panose="02040503050406030204" pitchFamily="18" charset="0"/>
                        </a:rPr>
                        <m:t>]</m:t>
                      </m:r>
                    </m:oMath>
                  </m:oMathPara>
                </a14:m>
                <a:endParaRPr lang="he-IL" sz="1350" dirty="0">
                  <a:solidFill>
                    <a:srgbClr val="FFC000"/>
                  </a:solidFill>
                </a:endParaRPr>
              </a:p>
            </p:txBody>
          </p:sp>
        </mc:Choice>
        <mc:Fallback xmlns="">
          <p:sp>
            <p:nvSpPr>
              <p:cNvPr id="16" name="תיבת טקסט 15">
                <a:extLst>
                  <a:ext uri="{FF2B5EF4-FFF2-40B4-BE49-F238E27FC236}">
                    <a16:creationId xmlns:a16="http://schemas.microsoft.com/office/drawing/2014/main" id="{F64AB817-1BFB-447C-A9AD-8C1C0C72003F}"/>
                  </a:ext>
                </a:extLst>
              </p:cNvPr>
              <p:cNvSpPr txBox="1">
                <a:spLocks noRot="1" noChangeAspect="1" noMove="1" noResize="1" noEditPoints="1" noAdjustHandles="1" noChangeArrowheads="1" noChangeShapeType="1" noTextEdit="1"/>
              </p:cNvSpPr>
              <p:nvPr/>
            </p:nvSpPr>
            <p:spPr>
              <a:xfrm>
                <a:off x="4866547" y="4152914"/>
                <a:ext cx="788699" cy="300082"/>
              </a:xfrm>
              <a:prstGeom prst="rect">
                <a:avLst/>
              </a:prstGeom>
              <a:blipFill>
                <a:blip r:embed="rId16"/>
                <a:stretch>
                  <a:fillRect r="-1515" b="-7843"/>
                </a:stretch>
              </a:blipFill>
              <a:ln>
                <a:solidFill>
                  <a:schemeClr val="bg1"/>
                </a:solidFill>
              </a:ln>
            </p:spPr>
            <p:txBody>
              <a:bodyPr/>
              <a:lstStyle/>
              <a:p>
                <a:r>
                  <a:rPr lang="ru-RU">
                    <a:noFill/>
                  </a:rPr>
                  <a:t> </a:t>
                </a:r>
              </a:p>
            </p:txBody>
          </p:sp>
        </mc:Fallback>
      </mc:AlternateContent>
      <p:grpSp>
        <p:nvGrpSpPr>
          <p:cNvPr id="17" name="קבוצה 16">
            <a:extLst>
              <a:ext uri="{FF2B5EF4-FFF2-40B4-BE49-F238E27FC236}">
                <a16:creationId xmlns:a16="http://schemas.microsoft.com/office/drawing/2014/main" id="{6571F9D7-3979-4E25-87AC-EC1AE5FBDD4A}"/>
              </a:ext>
            </a:extLst>
          </p:cNvPr>
          <p:cNvGrpSpPr/>
          <p:nvPr/>
        </p:nvGrpSpPr>
        <p:grpSpPr>
          <a:xfrm>
            <a:off x="5020688" y="4513835"/>
            <a:ext cx="188190" cy="148500"/>
            <a:chOff x="6694251" y="4875446"/>
            <a:chExt cx="250920" cy="198000"/>
          </a:xfrm>
        </p:grpSpPr>
        <mc:AlternateContent xmlns:mc="http://schemas.openxmlformats.org/markup-compatibility/2006" xmlns:p14="http://schemas.microsoft.com/office/powerpoint/2010/main">
          <mc:Choice Requires="p14">
            <p:contentPart p14:bwMode="auto" r:id="rId17">
              <p14:nvContentPartPr>
                <p14:cNvPr id="8" name="דיו 7">
                  <a:extLst>
                    <a:ext uri="{FF2B5EF4-FFF2-40B4-BE49-F238E27FC236}">
                      <a16:creationId xmlns:a16="http://schemas.microsoft.com/office/drawing/2014/main" id="{7CED15B3-DCE7-4650-9AF2-4163D83A7468}"/>
                    </a:ext>
                  </a:extLst>
                </p14:cNvPr>
                <p14:cNvContentPartPr/>
                <p14:nvPr/>
              </p14:nvContentPartPr>
              <p14:xfrm>
                <a:off x="6694251" y="4875446"/>
                <a:ext cx="150840" cy="198000"/>
              </p14:xfrm>
            </p:contentPart>
          </mc:Choice>
          <mc:Fallback xmlns="">
            <p:pic>
              <p:nvPicPr>
                <p:cNvPr id="8" name="דיו 7">
                  <a:extLst>
                    <a:ext uri="{FF2B5EF4-FFF2-40B4-BE49-F238E27FC236}">
                      <a16:creationId xmlns:a16="http://schemas.microsoft.com/office/drawing/2014/main" id="{7CED15B3-DCE7-4650-9AF2-4163D83A7468}"/>
                    </a:ext>
                  </a:extLst>
                </p:cNvPr>
                <p:cNvPicPr/>
                <p:nvPr/>
              </p:nvPicPr>
              <p:blipFill>
                <a:blip r:embed="rId20"/>
                <a:stretch>
                  <a:fillRect/>
                </a:stretch>
              </p:blipFill>
              <p:spPr>
                <a:xfrm>
                  <a:off x="6685611" y="4866446"/>
                  <a:ext cx="168480" cy="21564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9" name="דיו 8">
                  <a:extLst>
                    <a:ext uri="{FF2B5EF4-FFF2-40B4-BE49-F238E27FC236}">
                      <a16:creationId xmlns:a16="http://schemas.microsoft.com/office/drawing/2014/main" id="{B5F446DF-2C38-491C-9E09-325391994F55}"/>
                    </a:ext>
                  </a:extLst>
                </p14:cNvPr>
                <p14:cNvContentPartPr/>
                <p14:nvPr/>
              </p14:nvContentPartPr>
              <p14:xfrm>
                <a:off x="6935091" y="4887326"/>
                <a:ext cx="10080" cy="174240"/>
              </p14:xfrm>
            </p:contentPart>
          </mc:Choice>
          <mc:Fallback xmlns="">
            <p:pic>
              <p:nvPicPr>
                <p:cNvPr id="9" name="דיו 8">
                  <a:extLst>
                    <a:ext uri="{FF2B5EF4-FFF2-40B4-BE49-F238E27FC236}">
                      <a16:creationId xmlns:a16="http://schemas.microsoft.com/office/drawing/2014/main" id="{B5F446DF-2C38-491C-9E09-325391994F55}"/>
                    </a:ext>
                  </a:extLst>
                </p:cNvPr>
                <p:cNvPicPr/>
                <p:nvPr/>
              </p:nvPicPr>
              <p:blipFill>
                <a:blip r:embed="rId22"/>
                <a:stretch>
                  <a:fillRect/>
                </a:stretch>
              </p:blipFill>
              <p:spPr>
                <a:xfrm>
                  <a:off x="6926091" y="4878686"/>
                  <a:ext cx="27720" cy="191880"/>
                </a:xfrm>
                <a:prstGeom prst="rect">
                  <a:avLst/>
                </a:prstGeom>
              </p:spPr>
            </p:pic>
          </mc:Fallback>
        </mc:AlternateContent>
      </p:grpSp>
      <p:grpSp>
        <p:nvGrpSpPr>
          <p:cNvPr id="40" name="קבוצה 39">
            <a:extLst>
              <a:ext uri="{FF2B5EF4-FFF2-40B4-BE49-F238E27FC236}">
                <a16:creationId xmlns:a16="http://schemas.microsoft.com/office/drawing/2014/main" id="{7A5C5687-C7CE-42B6-BD92-77B7B07B2926}"/>
              </a:ext>
            </a:extLst>
          </p:cNvPr>
          <p:cNvGrpSpPr/>
          <p:nvPr/>
        </p:nvGrpSpPr>
        <p:grpSpPr>
          <a:xfrm>
            <a:off x="4735568" y="4759535"/>
            <a:ext cx="834030" cy="204390"/>
            <a:chOff x="6314091" y="5203046"/>
            <a:chExt cx="1112040" cy="272520"/>
          </a:xfrm>
        </p:grpSpPr>
        <mc:AlternateContent xmlns:mc="http://schemas.openxmlformats.org/markup-compatibility/2006" xmlns:p14="http://schemas.microsoft.com/office/powerpoint/2010/main">
          <mc:Choice Requires="p14">
            <p:contentPart p14:bwMode="auto" r:id="rId23">
              <p14:nvContentPartPr>
                <p14:cNvPr id="29" name="דיו 28">
                  <a:extLst>
                    <a:ext uri="{FF2B5EF4-FFF2-40B4-BE49-F238E27FC236}">
                      <a16:creationId xmlns:a16="http://schemas.microsoft.com/office/drawing/2014/main" id="{4A4A48C6-2ADB-4B77-A7F5-FCBEEEDC488A}"/>
                    </a:ext>
                  </a:extLst>
                </p14:cNvPr>
                <p14:cNvContentPartPr/>
                <p14:nvPr/>
              </p14:nvContentPartPr>
              <p14:xfrm>
                <a:off x="6314091" y="5235086"/>
                <a:ext cx="92880" cy="236880"/>
              </p14:xfrm>
            </p:contentPart>
          </mc:Choice>
          <mc:Fallback xmlns="">
            <p:pic>
              <p:nvPicPr>
                <p:cNvPr id="29" name="דיו 28">
                  <a:extLst>
                    <a:ext uri="{FF2B5EF4-FFF2-40B4-BE49-F238E27FC236}">
                      <a16:creationId xmlns:a16="http://schemas.microsoft.com/office/drawing/2014/main" id="{4A4A48C6-2ADB-4B77-A7F5-FCBEEEDC488A}"/>
                    </a:ext>
                  </a:extLst>
                </p:cNvPr>
                <p:cNvPicPr/>
                <p:nvPr/>
              </p:nvPicPr>
              <p:blipFill>
                <a:blip r:embed="rId24"/>
                <a:stretch>
                  <a:fillRect/>
                </a:stretch>
              </p:blipFill>
              <p:spPr>
                <a:xfrm>
                  <a:off x="6305091" y="5226086"/>
                  <a:ext cx="110520" cy="25452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30" name="דיו 29">
                  <a:extLst>
                    <a:ext uri="{FF2B5EF4-FFF2-40B4-BE49-F238E27FC236}">
                      <a16:creationId xmlns:a16="http://schemas.microsoft.com/office/drawing/2014/main" id="{5489A8B7-28E2-4BB4-89E3-C014F00629B6}"/>
                    </a:ext>
                  </a:extLst>
                </p14:cNvPr>
                <p14:cNvContentPartPr/>
                <p14:nvPr/>
              </p14:nvContentPartPr>
              <p14:xfrm>
                <a:off x="6498411" y="5344526"/>
                <a:ext cx="360" cy="75240"/>
              </p14:xfrm>
            </p:contentPart>
          </mc:Choice>
          <mc:Fallback xmlns="">
            <p:pic>
              <p:nvPicPr>
                <p:cNvPr id="30" name="דיו 29">
                  <a:extLst>
                    <a:ext uri="{FF2B5EF4-FFF2-40B4-BE49-F238E27FC236}">
                      <a16:creationId xmlns:a16="http://schemas.microsoft.com/office/drawing/2014/main" id="{5489A8B7-28E2-4BB4-89E3-C014F00629B6}"/>
                    </a:ext>
                  </a:extLst>
                </p:cNvPr>
                <p:cNvPicPr/>
                <p:nvPr/>
              </p:nvPicPr>
              <p:blipFill>
                <a:blip r:embed="rId26"/>
                <a:stretch>
                  <a:fillRect/>
                </a:stretch>
              </p:blipFill>
              <p:spPr>
                <a:xfrm>
                  <a:off x="6489411" y="5335886"/>
                  <a:ext cx="18000" cy="9288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31" name="דיו 30">
                  <a:extLst>
                    <a:ext uri="{FF2B5EF4-FFF2-40B4-BE49-F238E27FC236}">
                      <a16:creationId xmlns:a16="http://schemas.microsoft.com/office/drawing/2014/main" id="{FCDA5464-A30F-4E78-A505-6C796B1FD346}"/>
                    </a:ext>
                  </a:extLst>
                </p14:cNvPr>
                <p14:cNvContentPartPr/>
                <p14:nvPr/>
              </p14:nvContentPartPr>
              <p14:xfrm>
                <a:off x="6568251" y="5344886"/>
                <a:ext cx="104760" cy="130680"/>
              </p14:xfrm>
            </p:contentPart>
          </mc:Choice>
          <mc:Fallback xmlns="">
            <p:pic>
              <p:nvPicPr>
                <p:cNvPr id="31" name="דיו 30">
                  <a:extLst>
                    <a:ext uri="{FF2B5EF4-FFF2-40B4-BE49-F238E27FC236}">
                      <a16:creationId xmlns:a16="http://schemas.microsoft.com/office/drawing/2014/main" id="{FCDA5464-A30F-4E78-A505-6C796B1FD346}"/>
                    </a:ext>
                  </a:extLst>
                </p:cNvPr>
                <p:cNvPicPr/>
                <p:nvPr/>
              </p:nvPicPr>
              <p:blipFill>
                <a:blip r:embed="rId28"/>
                <a:stretch>
                  <a:fillRect/>
                </a:stretch>
              </p:blipFill>
              <p:spPr>
                <a:xfrm>
                  <a:off x="6559251" y="5336246"/>
                  <a:ext cx="122400" cy="14832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32" name="דיו 31">
                  <a:extLst>
                    <a:ext uri="{FF2B5EF4-FFF2-40B4-BE49-F238E27FC236}">
                      <a16:creationId xmlns:a16="http://schemas.microsoft.com/office/drawing/2014/main" id="{EDD5AEE9-4A15-4198-A1DE-F4EE2F4966A0}"/>
                    </a:ext>
                  </a:extLst>
                </p14:cNvPr>
                <p14:cNvContentPartPr/>
                <p14:nvPr/>
              </p14:nvContentPartPr>
              <p14:xfrm>
                <a:off x="6777411" y="5257766"/>
                <a:ext cx="63000" cy="203760"/>
              </p14:xfrm>
            </p:contentPart>
          </mc:Choice>
          <mc:Fallback xmlns="">
            <p:pic>
              <p:nvPicPr>
                <p:cNvPr id="32" name="דיו 31">
                  <a:extLst>
                    <a:ext uri="{FF2B5EF4-FFF2-40B4-BE49-F238E27FC236}">
                      <a16:creationId xmlns:a16="http://schemas.microsoft.com/office/drawing/2014/main" id="{EDD5AEE9-4A15-4198-A1DE-F4EE2F4966A0}"/>
                    </a:ext>
                  </a:extLst>
                </p:cNvPr>
                <p:cNvPicPr/>
                <p:nvPr/>
              </p:nvPicPr>
              <p:blipFill>
                <a:blip r:embed="rId30"/>
                <a:stretch>
                  <a:fillRect/>
                </a:stretch>
              </p:blipFill>
              <p:spPr>
                <a:xfrm>
                  <a:off x="6768411" y="5248766"/>
                  <a:ext cx="80640" cy="2214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33" name="דיו 32">
                  <a:extLst>
                    <a:ext uri="{FF2B5EF4-FFF2-40B4-BE49-F238E27FC236}">
                      <a16:creationId xmlns:a16="http://schemas.microsoft.com/office/drawing/2014/main" id="{36188BCC-1E1D-4FCB-8EDF-F6B96F1EED2A}"/>
                    </a:ext>
                  </a:extLst>
                </p14:cNvPr>
                <p14:cNvContentPartPr/>
                <p14:nvPr/>
              </p14:nvContentPartPr>
              <p14:xfrm>
                <a:off x="6738171" y="5302766"/>
                <a:ext cx="86400" cy="20520"/>
              </p14:xfrm>
            </p:contentPart>
          </mc:Choice>
          <mc:Fallback xmlns="">
            <p:pic>
              <p:nvPicPr>
                <p:cNvPr id="33" name="דיו 32">
                  <a:extLst>
                    <a:ext uri="{FF2B5EF4-FFF2-40B4-BE49-F238E27FC236}">
                      <a16:creationId xmlns:a16="http://schemas.microsoft.com/office/drawing/2014/main" id="{36188BCC-1E1D-4FCB-8EDF-F6B96F1EED2A}"/>
                    </a:ext>
                  </a:extLst>
                </p:cNvPr>
                <p:cNvPicPr/>
                <p:nvPr/>
              </p:nvPicPr>
              <p:blipFill>
                <a:blip r:embed="rId32"/>
                <a:stretch>
                  <a:fillRect/>
                </a:stretch>
              </p:blipFill>
              <p:spPr>
                <a:xfrm>
                  <a:off x="6729171" y="5294126"/>
                  <a:ext cx="104040" cy="3816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34" name="דיו 33">
                  <a:extLst>
                    <a:ext uri="{FF2B5EF4-FFF2-40B4-BE49-F238E27FC236}">
                      <a16:creationId xmlns:a16="http://schemas.microsoft.com/office/drawing/2014/main" id="{B0CBC13B-C4F3-4121-93D0-AE8DFA08C131}"/>
                    </a:ext>
                  </a:extLst>
                </p14:cNvPr>
                <p14:cNvContentPartPr/>
                <p14:nvPr/>
              </p14:nvContentPartPr>
              <p14:xfrm>
                <a:off x="6921771" y="5213846"/>
                <a:ext cx="45000" cy="207720"/>
              </p14:xfrm>
            </p:contentPart>
          </mc:Choice>
          <mc:Fallback xmlns="">
            <p:pic>
              <p:nvPicPr>
                <p:cNvPr id="34" name="דיו 33">
                  <a:extLst>
                    <a:ext uri="{FF2B5EF4-FFF2-40B4-BE49-F238E27FC236}">
                      <a16:creationId xmlns:a16="http://schemas.microsoft.com/office/drawing/2014/main" id="{B0CBC13B-C4F3-4121-93D0-AE8DFA08C131}"/>
                    </a:ext>
                  </a:extLst>
                </p:cNvPr>
                <p:cNvPicPr/>
                <p:nvPr/>
              </p:nvPicPr>
              <p:blipFill>
                <a:blip r:embed="rId34"/>
                <a:stretch>
                  <a:fillRect/>
                </a:stretch>
              </p:blipFill>
              <p:spPr>
                <a:xfrm>
                  <a:off x="6912771" y="5205206"/>
                  <a:ext cx="62640" cy="22536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35" name="דיו 34">
                  <a:extLst>
                    <a:ext uri="{FF2B5EF4-FFF2-40B4-BE49-F238E27FC236}">
                      <a16:creationId xmlns:a16="http://schemas.microsoft.com/office/drawing/2014/main" id="{8779ADEC-9498-4E38-A34B-CE8D3CF4BC77}"/>
                    </a:ext>
                  </a:extLst>
                </p14:cNvPr>
                <p14:cNvContentPartPr/>
                <p14:nvPr/>
              </p14:nvContentPartPr>
              <p14:xfrm>
                <a:off x="6998451" y="5300966"/>
                <a:ext cx="89640" cy="115560"/>
              </p14:xfrm>
            </p:contentPart>
          </mc:Choice>
          <mc:Fallback xmlns="">
            <p:pic>
              <p:nvPicPr>
                <p:cNvPr id="35" name="דיו 34">
                  <a:extLst>
                    <a:ext uri="{FF2B5EF4-FFF2-40B4-BE49-F238E27FC236}">
                      <a16:creationId xmlns:a16="http://schemas.microsoft.com/office/drawing/2014/main" id="{8779ADEC-9498-4E38-A34B-CE8D3CF4BC77}"/>
                    </a:ext>
                  </a:extLst>
                </p:cNvPr>
                <p:cNvPicPr/>
                <p:nvPr/>
              </p:nvPicPr>
              <p:blipFill>
                <a:blip r:embed="rId36"/>
                <a:stretch>
                  <a:fillRect/>
                </a:stretch>
              </p:blipFill>
              <p:spPr>
                <a:xfrm>
                  <a:off x="6989811" y="5291966"/>
                  <a:ext cx="107280" cy="13320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36" name="דיו 35">
                  <a:extLst>
                    <a:ext uri="{FF2B5EF4-FFF2-40B4-BE49-F238E27FC236}">
                      <a16:creationId xmlns:a16="http://schemas.microsoft.com/office/drawing/2014/main" id="{5566E28F-ABB5-4AB6-B689-763F9E84D9B8}"/>
                    </a:ext>
                  </a:extLst>
                </p14:cNvPr>
                <p14:cNvContentPartPr/>
                <p14:nvPr/>
              </p14:nvContentPartPr>
              <p14:xfrm>
                <a:off x="7151451" y="5409686"/>
                <a:ext cx="360" cy="57240"/>
              </p14:xfrm>
            </p:contentPart>
          </mc:Choice>
          <mc:Fallback xmlns="">
            <p:pic>
              <p:nvPicPr>
                <p:cNvPr id="36" name="דיו 35">
                  <a:extLst>
                    <a:ext uri="{FF2B5EF4-FFF2-40B4-BE49-F238E27FC236}">
                      <a16:creationId xmlns:a16="http://schemas.microsoft.com/office/drawing/2014/main" id="{5566E28F-ABB5-4AB6-B689-763F9E84D9B8}"/>
                    </a:ext>
                  </a:extLst>
                </p:cNvPr>
                <p:cNvPicPr/>
                <p:nvPr/>
              </p:nvPicPr>
              <p:blipFill>
                <a:blip r:embed="rId38"/>
                <a:stretch>
                  <a:fillRect/>
                </a:stretch>
              </p:blipFill>
              <p:spPr>
                <a:xfrm>
                  <a:off x="7142811" y="5401046"/>
                  <a:ext cx="18000" cy="7488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37" name="דיו 36">
                  <a:extLst>
                    <a:ext uri="{FF2B5EF4-FFF2-40B4-BE49-F238E27FC236}">
                      <a16:creationId xmlns:a16="http://schemas.microsoft.com/office/drawing/2014/main" id="{B7BEFF63-592F-456E-948C-E42B71D47AD3}"/>
                    </a:ext>
                  </a:extLst>
                </p14:cNvPr>
                <p14:cNvContentPartPr/>
                <p14:nvPr/>
              </p14:nvContentPartPr>
              <p14:xfrm>
                <a:off x="7249731" y="5263526"/>
                <a:ext cx="96840" cy="178920"/>
              </p14:xfrm>
            </p:contentPart>
          </mc:Choice>
          <mc:Fallback xmlns="">
            <p:pic>
              <p:nvPicPr>
                <p:cNvPr id="37" name="דיו 36">
                  <a:extLst>
                    <a:ext uri="{FF2B5EF4-FFF2-40B4-BE49-F238E27FC236}">
                      <a16:creationId xmlns:a16="http://schemas.microsoft.com/office/drawing/2014/main" id="{B7BEFF63-592F-456E-948C-E42B71D47AD3}"/>
                    </a:ext>
                  </a:extLst>
                </p:cNvPr>
                <p:cNvPicPr/>
                <p:nvPr/>
              </p:nvPicPr>
              <p:blipFill>
                <a:blip r:embed="rId40"/>
                <a:stretch>
                  <a:fillRect/>
                </a:stretch>
              </p:blipFill>
              <p:spPr>
                <a:xfrm>
                  <a:off x="7240731" y="5254526"/>
                  <a:ext cx="114480" cy="19656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38" name="דיו 37">
                  <a:extLst>
                    <a:ext uri="{FF2B5EF4-FFF2-40B4-BE49-F238E27FC236}">
                      <a16:creationId xmlns:a16="http://schemas.microsoft.com/office/drawing/2014/main" id="{2C3C7487-B3B3-421A-92C2-FC21994CDC18}"/>
                    </a:ext>
                  </a:extLst>
                </p14:cNvPr>
                <p14:cNvContentPartPr/>
                <p14:nvPr/>
              </p14:nvContentPartPr>
              <p14:xfrm>
                <a:off x="7227771" y="5322926"/>
                <a:ext cx="74520" cy="360"/>
              </p14:xfrm>
            </p:contentPart>
          </mc:Choice>
          <mc:Fallback xmlns="">
            <p:pic>
              <p:nvPicPr>
                <p:cNvPr id="38" name="דיו 37">
                  <a:extLst>
                    <a:ext uri="{FF2B5EF4-FFF2-40B4-BE49-F238E27FC236}">
                      <a16:creationId xmlns:a16="http://schemas.microsoft.com/office/drawing/2014/main" id="{2C3C7487-B3B3-421A-92C2-FC21994CDC18}"/>
                    </a:ext>
                  </a:extLst>
                </p:cNvPr>
                <p:cNvPicPr/>
                <p:nvPr/>
              </p:nvPicPr>
              <p:blipFill>
                <a:blip r:embed="rId42"/>
                <a:stretch>
                  <a:fillRect/>
                </a:stretch>
              </p:blipFill>
              <p:spPr>
                <a:xfrm>
                  <a:off x="7218771" y="5314286"/>
                  <a:ext cx="9216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39" name="דיו 38">
                  <a:extLst>
                    <a:ext uri="{FF2B5EF4-FFF2-40B4-BE49-F238E27FC236}">
                      <a16:creationId xmlns:a16="http://schemas.microsoft.com/office/drawing/2014/main" id="{FB3C54F0-3ABE-4C62-B25A-6FB5D20764F5}"/>
                    </a:ext>
                  </a:extLst>
                </p14:cNvPr>
                <p14:cNvContentPartPr/>
                <p14:nvPr/>
              </p14:nvContentPartPr>
              <p14:xfrm>
                <a:off x="7380411" y="5203046"/>
                <a:ext cx="45720" cy="250560"/>
              </p14:xfrm>
            </p:contentPart>
          </mc:Choice>
          <mc:Fallback xmlns="">
            <p:pic>
              <p:nvPicPr>
                <p:cNvPr id="39" name="דיו 38">
                  <a:extLst>
                    <a:ext uri="{FF2B5EF4-FFF2-40B4-BE49-F238E27FC236}">
                      <a16:creationId xmlns:a16="http://schemas.microsoft.com/office/drawing/2014/main" id="{FB3C54F0-3ABE-4C62-B25A-6FB5D20764F5}"/>
                    </a:ext>
                  </a:extLst>
                </p:cNvPr>
                <p:cNvPicPr/>
                <p:nvPr/>
              </p:nvPicPr>
              <p:blipFill>
                <a:blip r:embed="rId44"/>
                <a:stretch>
                  <a:fillRect/>
                </a:stretch>
              </p:blipFill>
              <p:spPr>
                <a:xfrm>
                  <a:off x="7371411" y="5194406"/>
                  <a:ext cx="63360" cy="268200"/>
                </a:xfrm>
                <a:prstGeom prst="rect">
                  <a:avLst/>
                </a:prstGeom>
              </p:spPr>
            </p:pic>
          </mc:Fallback>
        </mc:AlternateContent>
      </p:grpSp>
      <p:grpSp>
        <p:nvGrpSpPr>
          <p:cNvPr id="43" name="קבוצה 42">
            <a:extLst>
              <a:ext uri="{FF2B5EF4-FFF2-40B4-BE49-F238E27FC236}">
                <a16:creationId xmlns:a16="http://schemas.microsoft.com/office/drawing/2014/main" id="{0E5654A4-1374-40C1-B736-BB76524DE12E}"/>
              </a:ext>
            </a:extLst>
          </p:cNvPr>
          <p:cNvGrpSpPr/>
          <p:nvPr/>
        </p:nvGrpSpPr>
        <p:grpSpPr>
          <a:xfrm>
            <a:off x="5118698" y="4041065"/>
            <a:ext cx="196290" cy="135270"/>
            <a:chOff x="6824931" y="4245086"/>
            <a:chExt cx="261720" cy="180360"/>
          </a:xfrm>
        </p:grpSpPr>
        <mc:AlternateContent xmlns:mc="http://schemas.openxmlformats.org/markup-compatibility/2006" xmlns:p14="http://schemas.microsoft.com/office/powerpoint/2010/main">
          <mc:Choice Requires="p14">
            <p:contentPart p14:bwMode="auto" r:id="rId45">
              <p14:nvContentPartPr>
                <p14:cNvPr id="41" name="דיו 40">
                  <a:extLst>
                    <a:ext uri="{FF2B5EF4-FFF2-40B4-BE49-F238E27FC236}">
                      <a16:creationId xmlns:a16="http://schemas.microsoft.com/office/drawing/2014/main" id="{B654F03B-67CA-4AF1-B491-FE0D7DD8A678}"/>
                    </a:ext>
                  </a:extLst>
                </p14:cNvPr>
                <p14:cNvContentPartPr/>
                <p14:nvPr/>
              </p14:nvContentPartPr>
              <p14:xfrm>
                <a:off x="6824931" y="4253726"/>
                <a:ext cx="183600" cy="171720"/>
              </p14:xfrm>
            </p:contentPart>
          </mc:Choice>
          <mc:Fallback xmlns="">
            <p:pic>
              <p:nvPicPr>
                <p:cNvPr id="41" name="דיו 40">
                  <a:extLst>
                    <a:ext uri="{FF2B5EF4-FFF2-40B4-BE49-F238E27FC236}">
                      <a16:creationId xmlns:a16="http://schemas.microsoft.com/office/drawing/2014/main" id="{B654F03B-67CA-4AF1-B491-FE0D7DD8A678}"/>
                    </a:ext>
                  </a:extLst>
                </p:cNvPr>
                <p:cNvPicPr/>
                <p:nvPr/>
              </p:nvPicPr>
              <p:blipFill>
                <a:blip r:embed="rId46"/>
                <a:stretch>
                  <a:fillRect/>
                </a:stretch>
              </p:blipFill>
              <p:spPr>
                <a:xfrm>
                  <a:off x="6815931" y="4244726"/>
                  <a:ext cx="201240" cy="18936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42" name="דיו 41">
                  <a:extLst>
                    <a:ext uri="{FF2B5EF4-FFF2-40B4-BE49-F238E27FC236}">
                      <a16:creationId xmlns:a16="http://schemas.microsoft.com/office/drawing/2014/main" id="{E9C9FFFF-1520-4966-B432-ACB5CB5ABCDD}"/>
                    </a:ext>
                  </a:extLst>
                </p14:cNvPr>
                <p14:cNvContentPartPr/>
                <p14:nvPr/>
              </p14:nvContentPartPr>
              <p14:xfrm>
                <a:off x="7086291" y="4245086"/>
                <a:ext cx="360" cy="145800"/>
              </p14:xfrm>
            </p:contentPart>
          </mc:Choice>
          <mc:Fallback xmlns="">
            <p:pic>
              <p:nvPicPr>
                <p:cNvPr id="42" name="דיו 41">
                  <a:extLst>
                    <a:ext uri="{FF2B5EF4-FFF2-40B4-BE49-F238E27FC236}">
                      <a16:creationId xmlns:a16="http://schemas.microsoft.com/office/drawing/2014/main" id="{E9C9FFFF-1520-4966-B432-ACB5CB5ABCDD}"/>
                    </a:ext>
                  </a:extLst>
                </p:cNvPr>
                <p:cNvPicPr/>
                <p:nvPr/>
              </p:nvPicPr>
              <p:blipFill>
                <a:blip r:embed="rId48"/>
                <a:stretch>
                  <a:fillRect/>
                </a:stretch>
              </p:blipFill>
              <p:spPr>
                <a:xfrm>
                  <a:off x="7077291" y="4236086"/>
                  <a:ext cx="18000" cy="1634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49">
            <p14:nvContentPartPr>
              <p14:cNvPr id="44" name="דיו 43">
                <a:extLst>
                  <a:ext uri="{FF2B5EF4-FFF2-40B4-BE49-F238E27FC236}">
                    <a16:creationId xmlns:a16="http://schemas.microsoft.com/office/drawing/2014/main" id="{F01EE0AE-25EB-482F-80EE-8E6D8712FB3B}"/>
                  </a:ext>
                </a:extLst>
              </p14:cNvPr>
              <p14:cNvContentPartPr/>
              <p14:nvPr/>
            </p14:nvContentPartPr>
            <p14:xfrm>
              <a:off x="4839518" y="3806165"/>
              <a:ext cx="75600" cy="298890"/>
            </p14:xfrm>
          </p:contentPart>
        </mc:Choice>
        <mc:Fallback xmlns="">
          <p:pic>
            <p:nvPicPr>
              <p:cNvPr id="44" name="דיו 43">
                <a:extLst>
                  <a:ext uri="{FF2B5EF4-FFF2-40B4-BE49-F238E27FC236}">
                    <a16:creationId xmlns:a16="http://schemas.microsoft.com/office/drawing/2014/main" id="{F01EE0AE-25EB-482F-80EE-8E6D8712FB3B}"/>
                  </a:ext>
                </a:extLst>
              </p:cNvPr>
              <p:cNvPicPr/>
              <p:nvPr/>
            </p:nvPicPr>
            <p:blipFill>
              <a:blip r:embed="rId50"/>
              <a:stretch>
                <a:fillRect/>
              </a:stretch>
            </p:blipFill>
            <p:spPr>
              <a:xfrm>
                <a:off x="4830518" y="3797162"/>
                <a:ext cx="93600" cy="316895"/>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45" name="דיו 44">
                <a:extLst>
                  <a:ext uri="{FF2B5EF4-FFF2-40B4-BE49-F238E27FC236}">
                    <a16:creationId xmlns:a16="http://schemas.microsoft.com/office/drawing/2014/main" id="{E2485B00-4CF3-4477-B90E-E3D7075F397E}"/>
                  </a:ext>
                </a:extLst>
              </p14:cNvPr>
              <p14:cNvContentPartPr/>
              <p14:nvPr/>
            </p14:nvContentPartPr>
            <p14:xfrm>
              <a:off x="6250808" y="3779975"/>
              <a:ext cx="60750" cy="321840"/>
            </p14:xfrm>
          </p:contentPart>
        </mc:Choice>
        <mc:Fallback xmlns="">
          <p:pic>
            <p:nvPicPr>
              <p:cNvPr id="45" name="דיו 44">
                <a:extLst>
                  <a:ext uri="{FF2B5EF4-FFF2-40B4-BE49-F238E27FC236}">
                    <a16:creationId xmlns:a16="http://schemas.microsoft.com/office/drawing/2014/main" id="{E2485B00-4CF3-4477-B90E-E3D7075F397E}"/>
                  </a:ext>
                </a:extLst>
              </p:cNvPr>
              <p:cNvPicPr/>
              <p:nvPr/>
            </p:nvPicPr>
            <p:blipFill>
              <a:blip r:embed="rId52"/>
              <a:stretch>
                <a:fillRect/>
              </a:stretch>
            </p:blipFill>
            <p:spPr>
              <a:xfrm>
                <a:off x="6241768" y="3770985"/>
                <a:ext cx="78830" cy="339820"/>
              </a:xfrm>
              <a:prstGeom prst="rect">
                <a:avLst/>
              </a:prstGeom>
            </p:spPr>
          </p:pic>
        </mc:Fallback>
      </mc:AlternateContent>
    </p:spTree>
    <p:custDataLst>
      <p:tags r:id="rId2"/>
    </p:custDataLst>
    <p:extLst>
      <p:ext uri="{BB962C8B-B14F-4D97-AF65-F5344CB8AC3E}">
        <p14:creationId xmlns:p14="http://schemas.microsoft.com/office/powerpoint/2010/main" val="2341249448"/>
      </p:ext>
    </p:extLst>
  </p:cSld>
  <p:clrMapOvr>
    <a:masterClrMapping/>
  </p:clrMapOvr>
  <mc:AlternateContent xmlns:mc="http://schemas.openxmlformats.org/markup-compatibility/2006" xmlns:p14="http://schemas.microsoft.com/office/powerpoint/2010/main">
    <mc:Choice Requires="p14">
      <p:transition spd="slow" p14:dur="2000" advTm="123406"/>
    </mc:Choice>
    <mc:Fallback xmlns="">
      <p:transition spd="slow" advTm="12340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randombar(horizontal)">
                                      <p:cBhvr>
                                        <p:cTn id="7" dur="500"/>
                                        <p:tgtEl>
                                          <p:spTgt spid="14"/>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randombar(horizontal)">
                                      <p:cBhvr>
                                        <p:cTn id="10" dur="500"/>
                                        <p:tgtEl>
                                          <p:spTgt spid="13"/>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randombar(horizontal)">
                                      <p:cBhvr>
                                        <p:cTn id="15" dur="500"/>
                                        <p:tgtEl>
                                          <p:spTgt spid="16"/>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randombar(horizontal)">
                                      <p:cBhvr>
                                        <p:cTn id="18" dur="500"/>
                                        <p:tgtEl>
                                          <p:spTgt spid="15"/>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7"/>
                                        </p:tgtEl>
                                        <p:attrNameLst>
                                          <p:attrName>style.visibility</p:attrName>
                                        </p:attrNameLst>
                                      </p:cBhvr>
                                      <p:to>
                                        <p:strVal val="visible"/>
                                      </p:to>
                                    </p:set>
                                    <p:anim calcmode="lin" valueType="num">
                                      <p:cBhvr additive="base">
                                        <p:cTn id="23" dur="500" fill="hold"/>
                                        <p:tgtEl>
                                          <p:spTgt spid="17"/>
                                        </p:tgtEl>
                                        <p:attrNameLst>
                                          <p:attrName>ppt_x</p:attrName>
                                        </p:attrNameLst>
                                      </p:cBhvr>
                                      <p:tavLst>
                                        <p:tav tm="0">
                                          <p:val>
                                            <p:strVal val="#ppt_x"/>
                                          </p:val>
                                        </p:tav>
                                        <p:tav tm="100000">
                                          <p:val>
                                            <p:strVal val="#ppt_x"/>
                                          </p:val>
                                        </p:tav>
                                      </p:tavLst>
                                    </p:anim>
                                    <p:anim calcmode="lin" valueType="num">
                                      <p:cBhvr additive="base">
                                        <p:cTn id="2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40"/>
                                        </p:tgtEl>
                                        <p:attrNameLst>
                                          <p:attrName>style.visibility</p:attrName>
                                        </p:attrNameLst>
                                      </p:cBhvr>
                                      <p:to>
                                        <p:strVal val="visible"/>
                                      </p:to>
                                    </p:set>
                                    <p:anim calcmode="lin" valueType="num">
                                      <p:cBhvr additive="base">
                                        <p:cTn id="29" dur="500" fill="hold"/>
                                        <p:tgtEl>
                                          <p:spTgt spid="40"/>
                                        </p:tgtEl>
                                        <p:attrNameLst>
                                          <p:attrName>ppt_x</p:attrName>
                                        </p:attrNameLst>
                                      </p:cBhvr>
                                      <p:tavLst>
                                        <p:tav tm="0">
                                          <p:val>
                                            <p:strVal val="#ppt_x"/>
                                          </p:val>
                                        </p:tav>
                                        <p:tav tm="100000">
                                          <p:val>
                                            <p:strVal val="#ppt_x"/>
                                          </p:val>
                                        </p:tav>
                                      </p:tavLst>
                                    </p:anim>
                                    <p:anim calcmode="lin" valueType="num">
                                      <p:cBhvr additive="base">
                                        <p:cTn id="30"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43"/>
                                        </p:tgtEl>
                                        <p:attrNameLst>
                                          <p:attrName>style.visibility</p:attrName>
                                        </p:attrNameLst>
                                      </p:cBhvr>
                                      <p:to>
                                        <p:strVal val="visible"/>
                                      </p:to>
                                    </p:set>
                                    <p:anim calcmode="lin" valueType="num">
                                      <p:cBhvr additive="base">
                                        <p:cTn id="35" dur="500" fill="hold"/>
                                        <p:tgtEl>
                                          <p:spTgt spid="43"/>
                                        </p:tgtEl>
                                        <p:attrNameLst>
                                          <p:attrName>ppt_x</p:attrName>
                                        </p:attrNameLst>
                                      </p:cBhvr>
                                      <p:tavLst>
                                        <p:tav tm="0">
                                          <p:val>
                                            <p:strVal val="#ppt_x"/>
                                          </p:val>
                                        </p:tav>
                                        <p:tav tm="100000">
                                          <p:val>
                                            <p:strVal val="#ppt_x"/>
                                          </p:val>
                                        </p:tav>
                                      </p:tavLst>
                                    </p:anim>
                                    <p:anim calcmode="lin" valueType="num">
                                      <p:cBhvr additive="base">
                                        <p:cTn id="36" dur="500" fill="hold"/>
                                        <p:tgtEl>
                                          <p:spTgt spid="43"/>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2" presetClass="entr" presetSubtype="1" fill="hold" nodeType="clickEffect">
                                  <p:stCondLst>
                                    <p:cond delay="0"/>
                                  </p:stCondLst>
                                  <p:childTnLst>
                                    <p:set>
                                      <p:cBhvr>
                                        <p:cTn id="40" dur="1" fill="hold">
                                          <p:stCondLst>
                                            <p:cond delay="0"/>
                                          </p:stCondLst>
                                        </p:cTn>
                                        <p:tgtEl>
                                          <p:spTgt spid="44"/>
                                        </p:tgtEl>
                                        <p:attrNameLst>
                                          <p:attrName>style.visibility</p:attrName>
                                        </p:attrNameLst>
                                      </p:cBhvr>
                                      <p:to>
                                        <p:strVal val="visible"/>
                                      </p:to>
                                    </p:set>
                                    <p:animEffect transition="in" filter="wipe(up)">
                                      <p:cBhvr>
                                        <p:cTn id="41" dur="500"/>
                                        <p:tgtEl>
                                          <p:spTgt spid="44"/>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1" fill="hold" nodeType="clickEffect">
                                  <p:stCondLst>
                                    <p:cond delay="0"/>
                                  </p:stCondLst>
                                  <p:childTnLst>
                                    <p:set>
                                      <p:cBhvr>
                                        <p:cTn id="45" dur="1" fill="hold">
                                          <p:stCondLst>
                                            <p:cond delay="0"/>
                                          </p:stCondLst>
                                        </p:cTn>
                                        <p:tgtEl>
                                          <p:spTgt spid="45"/>
                                        </p:tgtEl>
                                        <p:attrNameLst>
                                          <p:attrName>style.visibility</p:attrName>
                                        </p:attrNameLst>
                                      </p:cBhvr>
                                      <p:to>
                                        <p:strVal val="visible"/>
                                      </p:to>
                                    </p:set>
                                    <p:animEffect transition="in" filter="wipe(up)">
                                      <p:cBhvr>
                                        <p:cTn id="46"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F6A7FA2-0BB9-46B0-9FE5-231C2AA08075}"/>
              </a:ext>
            </a:extLst>
          </p:cNvPr>
          <p:cNvSpPr>
            <a:spLocks noGrp="1"/>
          </p:cNvSpPr>
          <p:nvPr>
            <p:ph type="title"/>
          </p:nvPr>
        </p:nvSpPr>
        <p:spPr/>
        <p:txBody>
          <a:bodyPr/>
          <a:lstStyle/>
          <a:p>
            <a:r>
              <a:rPr lang="he-IL" dirty="0"/>
              <a:t>המשך הוכחת למה – מקרה ב' </a:t>
            </a:r>
          </a:p>
        </p:txBody>
      </p:sp>
      <p:sp>
        <p:nvSpPr>
          <p:cNvPr id="3" name="מציין מיקום תוכן 2">
            <a:extLst>
              <a:ext uri="{FF2B5EF4-FFF2-40B4-BE49-F238E27FC236}">
                <a16:creationId xmlns:a16="http://schemas.microsoft.com/office/drawing/2014/main" id="{7004CE5F-C6EF-4220-8645-1F32D0ADAEAB}"/>
              </a:ext>
            </a:extLst>
          </p:cNvPr>
          <p:cNvSpPr>
            <a:spLocks noGrp="1"/>
          </p:cNvSpPr>
          <p:nvPr>
            <p:ph idx="1"/>
          </p:nvPr>
        </p:nvSpPr>
        <p:spPr/>
        <p:txBody>
          <a:bodyPr/>
          <a:lstStyle/>
          <a:p>
            <a:endParaRPr lang="he-IL" dirty="0"/>
          </a:p>
        </p:txBody>
      </p:sp>
      <p:pic>
        <p:nvPicPr>
          <p:cNvPr id="4" name="תמונה 3">
            <a:extLst>
              <a:ext uri="{FF2B5EF4-FFF2-40B4-BE49-F238E27FC236}">
                <a16:creationId xmlns:a16="http://schemas.microsoft.com/office/drawing/2014/main" id="{9D8A1000-04B6-41EB-AF40-4ACA5C04AE71}"/>
              </a:ext>
            </a:extLst>
          </p:cNvPr>
          <p:cNvPicPr>
            <a:picLocks noChangeAspect="1"/>
          </p:cNvPicPr>
          <p:nvPr/>
        </p:nvPicPr>
        <p:blipFill>
          <a:blip r:embed="rId4"/>
          <a:stretch>
            <a:fillRect/>
          </a:stretch>
        </p:blipFill>
        <p:spPr>
          <a:xfrm>
            <a:off x="1964531" y="2103835"/>
            <a:ext cx="5214938" cy="2650331"/>
          </a:xfrm>
          <a:prstGeom prst="rect">
            <a:avLst/>
          </a:prstGeom>
        </p:spPr>
      </p:pic>
      <p:pic>
        <p:nvPicPr>
          <p:cNvPr id="6" name="תמונה 5">
            <a:extLst>
              <a:ext uri="{FF2B5EF4-FFF2-40B4-BE49-F238E27FC236}">
                <a16:creationId xmlns:a16="http://schemas.microsoft.com/office/drawing/2014/main" id="{00CD4075-6CEE-434E-8DFF-368A413E7C5A}"/>
              </a:ext>
            </a:extLst>
          </p:cNvPr>
          <p:cNvPicPr>
            <a:picLocks noChangeAspect="1"/>
          </p:cNvPicPr>
          <p:nvPr/>
        </p:nvPicPr>
        <p:blipFill>
          <a:blip r:embed="rId5"/>
          <a:stretch>
            <a:fillRect/>
          </a:stretch>
        </p:blipFill>
        <p:spPr>
          <a:xfrm>
            <a:off x="3533845" y="2734375"/>
            <a:ext cx="664369" cy="664369"/>
          </a:xfrm>
          <a:prstGeom prst="rect">
            <a:avLst/>
          </a:prstGeom>
        </p:spPr>
      </p:pic>
      <p:pic>
        <p:nvPicPr>
          <p:cNvPr id="7" name="תמונה 6">
            <a:extLst>
              <a:ext uri="{FF2B5EF4-FFF2-40B4-BE49-F238E27FC236}">
                <a16:creationId xmlns:a16="http://schemas.microsoft.com/office/drawing/2014/main" id="{AF32206C-5E35-47AE-B908-B08544C7F92A}"/>
              </a:ext>
            </a:extLst>
          </p:cNvPr>
          <p:cNvPicPr/>
          <p:nvPr/>
        </p:nvPicPr>
        <p:blipFill>
          <a:blip r:embed="rId6">
            <a:extLst>
              <a:ext uri="{28A0092B-C50C-407E-A947-70E740481C1C}">
                <a14:useLocalDpi xmlns:a14="http://schemas.microsoft.com/office/drawing/2010/main" val="0"/>
              </a:ext>
            </a:extLst>
          </a:blip>
          <a:srcRect/>
          <a:stretch>
            <a:fillRect/>
          </a:stretch>
        </p:blipFill>
        <p:spPr bwMode="auto">
          <a:xfrm rot="18637826">
            <a:off x="3286125" y="2815903"/>
            <a:ext cx="628650" cy="320040"/>
          </a:xfrm>
          <a:prstGeom prst="rect">
            <a:avLst/>
          </a:prstGeom>
          <a:noFill/>
          <a:ln>
            <a:noFill/>
          </a:ln>
        </p:spPr>
      </p:pic>
      <p:pic>
        <p:nvPicPr>
          <p:cNvPr id="10" name="תמונה 9">
            <a:extLst>
              <a:ext uri="{FF2B5EF4-FFF2-40B4-BE49-F238E27FC236}">
                <a16:creationId xmlns:a16="http://schemas.microsoft.com/office/drawing/2014/main" id="{F6B89281-27A2-43C6-A8CD-38EBA9579154}"/>
              </a:ext>
            </a:extLst>
          </p:cNvPr>
          <p:cNvPicPr>
            <a:picLocks noChangeAspect="1"/>
          </p:cNvPicPr>
          <p:nvPr/>
        </p:nvPicPr>
        <p:blipFill>
          <a:blip r:embed="rId7"/>
          <a:stretch>
            <a:fillRect/>
          </a:stretch>
        </p:blipFill>
        <p:spPr>
          <a:xfrm>
            <a:off x="4267147" y="2605465"/>
            <a:ext cx="1278731" cy="592931"/>
          </a:xfrm>
          <a:prstGeom prst="rect">
            <a:avLst/>
          </a:prstGeom>
        </p:spPr>
      </p:pic>
      <p:graphicFrame>
        <p:nvGraphicFramePr>
          <p:cNvPr id="11" name="אובייקט 10">
            <a:extLst>
              <a:ext uri="{FF2B5EF4-FFF2-40B4-BE49-F238E27FC236}">
                <a16:creationId xmlns:a16="http://schemas.microsoft.com/office/drawing/2014/main" id="{719A8231-ABAD-42C7-8AE0-6DE634152468}"/>
              </a:ext>
            </a:extLst>
          </p:cNvPr>
          <p:cNvGraphicFramePr>
            <a:graphicFrameLocks noChangeAspect="1"/>
          </p:cNvGraphicFramePr>
          <p:nvPr/>
        </p:nvGraphicFramePr>
        <p:xfrm>
          <a:off x="5397949" y="2656111"/>
          <a:ext cx="554831" cy="651272"/>
        </p:xfrm>
        <a:graphic>
          <a:graphicData uri="http://schemas.openxmlformats.org/presentationml/2006/ole">
            <mc:AlternateContent xmlns:mc="http://schemas.openxmlformats.org/markup-compatibility/2006">
              <mc:Choice xmlns:v="urn:schemas-microsoft-com:vml" Requires="v">
                <p:oleObj spid="_x0000_s5168" name="‏‏תמונת מפת סיביות" r:id="rId8" imgW="739080" imgH="868680" progId="Paint.Picture">
                  <p:embed/>
                </p:oleObj>
              </mc:Choice>
              <mc:Fallback>
                <p:oleObj name="‏‏תמונת מפת סיביות" r:id="rId8" imgW="739080" imgH="868680" progId="Paint.Picture">
                  <p:embed/>
                  <p:pic>
                    <p:nvPicPr>
                      <p:cNvPr id="11" name="אובייקט 10">
                        <a:extLst>
                          <a:ext uri="{FF2B5EF4-FFF2-40B4-BE49-F238E27FC236}">
                            <a16:creationId xmlns:a16="http://schemas.microsoft.com/office/drawing/2014/main" id="{719A8231-ABAD-42C7-8AE0-6DE634152468}"/>
                          </a:ext>
                        </a:extLst>
                      </p:cNvPr>
                      <p:cNvPicPr/>
                      <p:nvPr/>
                    </p:nvPicPr>
                    <p:blipFill>
                      <a:blip r:embed="rId9"/>
                      <a:stretch>
                        <a:fillRect/>
                      </a:stretch>
                    </p:blipFill>
                    <p:spPr>
                      <a:xfrm>
                        <a:off x="5397949" y="2656111"/>
                        <a:ext cx="554831" cy="651272"/>
                      </a:xfrm>
                      <a:prstGeom prst="rect">
                        <a:avLst/>
                      </a:prstGeom>
                    </p:spPr>
                  </p:pic>
                </p:oleObj>
              </mc:Fallback>
            </mc:AlternateContent>
          </a:graphicData>
        </a:graphic>
      </p:graphicFrame>
      <mc:AlternateContent xmlns:mc="http://schemas.openxmlformats.org/markup-compatibility/2006" xmlns:a14="http://schemas.microsoft.com/office/drawing/2010/main">
        <mc:Choice Requires="a14">
          <p:sp>
            <p:nvSpPr>
              <p:cNvPr id="5" name="תיבת טקסט 4">
                <a:extLst>
                  <a:ext uri="{FF2B5EF4-FFF2-40B4-BE49-F238E27FC236}">
                    <a16:creationId xmlns:a16="http://schemas.microsoft.com/office/drawing/2014/main" id="{E5AA1F51-784B-4A4F-B7E7-B5A4D8023CD1}"/>
                  </a:ext>
                </a:extLst>
              </p:cNvPr>
              <p:cNvSpPr txBox="1"/>
              <p:nvPr/>
            </p:nvSpPr>
            <p:spPr>
              <a:xfrm>
                <a:off x="3263359" y="3799455"/>
                <a:ext cx="3162300" cy="300082"/>
              </a:xfrm>
              <a:prstGeom prst="rect">
                <a:avLst/>
              </a:prstGeom>
              <a:solidFill>
                <a:schemeClr val="bg1"/>
              </a:solidFill>
              <a:ln>
                <a:solidFill>
                  <a:schemeClr val="tx1"/>
                </a:solidFill>
              </a:ln>
            </p:spPr>
            <p:txBody>
              <a:bodyPr wrap="square" rtlCol="1">
                <a:spAutoFit/>
              </a:bodyPr>
              <a:lstStyle/>
              <a:p>
                <a:pPr/>
                <a14:m>
                  <m:oMathPara xmlns:m="http://schemas.openxmlformats.org/officeDocument/2006/math">
                    <m:oMathParaPr>
                      <m:jc m:val="centerGroup"/>
                    </m:oMathParaPr>
                    <m:oMath xmlns:m="http://schemas.openxmlformats.org/officeDocument/2006/math">
                      <m:r>
                        <a:rPr lang="en-US" sz="1350" i="1">
                          <a:latin typeface="Cambria Math" panose="02040503050406030204" pitchFamily="18" charset="0"/>
                        </a:rPr>
                        <m:t>𝑑</m:t>
                      </m:r>
                      <m:d>
                        <m:dPr>
                          <m:ctrlPr>
                            <a:rPr lang="en-US" sz="1350" i="1">
                              <a:latin typeface="Cambria Math" panose="02040503050406030204" pitchFamily="18" charset="0"/>
                            </a:rPr>
                          </m:ctrlPr>
                        </m:dPr>
                        <m:e>
                          <m:r>
                            <a:rPr lang="en-US" sz="1350" i="1">
                              <a:latin typeface="Cambria Math" panose="02040503050406030204" pitchFamily="18" charset="0"/>
                            </a:rPr>
                            <m:t>𝑠</m:t>
                          </m:r>
                          <m:r>
                            <a:rPr lang="en-US" sz="1350" i="1">
                              <a:latin typeface="Cambria Math" panose="02040503050406030204" pitchFamily="18" charset="0"/>
                            </a:rPr>
                            <m:t>,</m:t>
                          </m:r>
                          <m:r>
                            <a:rPr lang="en-US" sz="1350" i="1">
                              <a:latin typeface="Cambria Math" panose="02040503050406030204" pitchFamily="18" charset="0"/>
                            </a:rPr>
                            <m:t>𝑡</m:t>
                          </m:r>
                        </m:e>
                      </m:d>
                      <m:r>
                        <a:rPr lang="en-US" sz="1350" i="1">
                          <a:latin typeface="Cambria Math" panose="02040503050406030204" pitchFamily="18" charset="0"/>
                        </a:rPr>
                        <m:t>=</m:t>
                      </m:r>
                      <m:r>
                        <a:rPr lang="en-US" sz="1350" i="1">
                          <a:latin typeface="Cambria Math" panose="02040503050406030204" pitchFamily="18" charset="0"/>
                        </a:rPr>
                        <m:t>𝑑𝑖𝑠𝑡</m:t>
                      </m:r>
                      <m:d>
                        <m:dPr>
                          <m:begChr m:val="["/>
                          <m:endChr m:val="]"/>
                          <m:ctrlPr>
                            <a:rPr lang="en-US" sz="1350" i="1">
                              <a:latin typeface="Cambria Math" panose="02040503050406030204" pitchFamily="18" charset="0"/>
                            </a:rPr>
                          </m:ctrlPr>
                        </m:dPr>
                        <m:e>
                          <m:r>
                            <a:rPr lang="en-US" sz="1350" i="1">
                              <a:latin typeface="Cambria Math" panose="02040503050406030204" pitchFamily="18" charset="0"/>
                            </a:rPr>
                            <m:t>𝑢</m:t>
                          </m:r>
                        </m:e>
                      </m:d>
                      <m:r>
                        <a:rPr lang="en-US" sz="1350" i="1">
                          <a:latin typeface="Cambria Math" panose="02040503050406030204" pitchFamily="18" charset="0"/>
                        </a:rPr>
                        <m:t>+</m:t>
                      </m:r>
                      <m:r>
                        <a:rPr lang="en-US" sz="1350" i="1">
                          <a:latin typeface="Cambria Math" panose="02040503050406030204" pitchFamily="18" charset="0"/>
                        </a:rPr>
                        <m:t>𝐿</m:t>
                      </m:r>
                      <m:d>
                        <m:dPr>
                          <m:ctrlPr>
                            <a:rPr lang="en-US" sz="1350" i="1">
                              <a:latin typeface="Cambria Math" panose="02040503050406030204" pitchFamily="18" charset="0"/>
                            </a:rPr>
                          </m:ctrlPr>
                        </m:dPr>
                        <m:e>
                          <m:r>
                            <a:rPr lang="en-US" sz="1350" i="1">
                              <a:latin typeface="Cambria Math" panose="02040503050406030204" pitchFamily="18" charset="0"/>
                            </a:rPr>
                            <m:t>𝑢</m:t>
                          </m:r>
                          <m:r>
                            <a:rPr lang="en-US" sz="1350" i="1">
                              <a:latin typeface="Cambria Math" panose="02040503050406030204" pitchFamily="18" charset="0"/>
                            </a:rPr>
                            <m:t>,</m:t>
                          </m:r>
                          <m:r>
                            <a:rPr lang="en-US" sz="1350" i="1">
                              <a:latin typeface="Cambria Math" panose="02040503050406030204" pitchFamily="18" charset="0"/>
                            </a:rPr>
                            <m:t>𝑤</m:t>
                          </m:r>
                        </m:e>
                      </m:d>
                      <m:r>
                        <a:rPr lang="en-US" sz="1350" i="1">
                          <a:latin typeface="Cambria Math" panose="02040503050406030204" pitchFamily="18" charset="0"/>
                        </a:rPr>
                        <m:t>+</m:t>
                      </m:r>
                      <m:r>
                        <a:rPr lang="en-US" sz="1350" i="1">
                          <a:latin typeface="Cambria Math" panose="02040503050406030204" pitchFamily="18" charset="0"/>
                        </a:rPr>
                        <m:t>𝑑𝑖𝑠</m:t>
                      </m:r>
                      <m:sSup>
                        <m:sSupPr>
                          <m:ctrlPr>
                            <a:rPr lang="en-US" sz="1350" i="1">
                              <a:latin typeface="Cambria Math" panose="02040503050406030204" pitchFamily="18" charset="0"/>
                            </a:rPr>
                          </m:ctrlPr>
                        </m:sSupPr>
                        <m:e>
                          <m:r>
                            <a:rPr lang="en-US" sz="1350" i="1">
                              <a:latin typeface="Cambria Math" panose="02040503050406030204" pitchFamily="18" charset="0"/>
                            </a:rPr>
                            <m:t>𝑡</m:t>
                          </m:r>
                        </m:e>
                        <m:sup>
                          <m:r>
                            <a:rPr lang="en-US" sz="1350" i="1">
                              <a:latin typeface="Cambria Math" panose="02040503050406030204" pitchFamily="18" charset="0"/>
                            </a:rPr>
                            <m:t>𝑅</m:t>
                          </m:r>
                        </m:sup>
                      </m:sSup>
                      <m:r>
                        <a:rPr lang="en-US" sz="1350" i="1">
                          <a:latin typeface="Cambria Math" panose="02040503050406030204" pitchFamily="18" charset="0"/>
                        </a:rPr>
                        <m:t>[</m:t>
                      </m:r>
                      <m:r>
                        <a:rPr lang="en-US" sz="1350" i="1">
                          <a:latin typeface="Cambria Math" panose="02040503050406030204" pitchFamily="18" charset="0"/>
                        </a:rPr>
                        <m:t>𝑤</m:t>
                      </m:r>
                      <m:r>
                        <a:rPr lang="en-US" sz="1350" i="1">
                          <a:latin typeface="Cambria Math" panose="02040503050406030204" pitchFamily="18" charset="0"/>
                        </a:rPr>
                        <m:t>]</m:t>
                      </m:r>
                    </m:oMath>
                  </m:oMathPara>
                </a14:m>
                <a:endParaRPr lang="he-IL" sz="1350" dirty="0"/>
              </a:p>
            </p:txBody>
          </p:sp>
        </mc:Choice>
        <mc:Fallback xmlns="">
          <p:sp>
            <p:nvSpPr>
              <p:cNvPr id="5" name="תיבת טקסט 4">
                <a:extLst>
                  <a:ext uri="{FF2B5EF4-FFF2-40B4-BE49-F238E27FC236}">
                    <a16:creationId xmlns:a16="http://schemas.microsoft.com/office/drawing/2014/main" id="{E5AA1F51-784B-4A4F-B7E7-B5A4D8023CD1}"/>
                  </a:ext>
                </a:extLst>
              </p:cNvPr>
              <p:cNvSpPr txBox="1">
                <a:spLocks noRot="1" noChangeAspect="1" noMove="1" noResize="1" noEditPoints="1" noAdjustHandles="1" noChangeArrowheads="1" noChangeShapeType="1" noTextEdit="1"/>
              </p:cNvSpPr>
              <p:nvPr/>
            </p:nvSpPr>
            <p:spPr>
              <a:xfrm>
                <a:off x="3263359" y="3799455"/>
                <a:ext cx="3162300" cy="300082"/>
              </a:xfrm>
              <a:prstGeom prst="rect">
                <a:avLst/>
              </a:prstGeom>
              <a:blipFill>
                <a:blip r:embed="rId10"/>
                <a:stretch>
                  <a:fillRect b="-7843"/>
                </a:stretch>
              </a:blipFill>
              <a:ln>
                <a:solidFill>
                  <a:schemeClr val="tx1"/>
                </a:solidFill>
              </a:ln>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12" name="תיבת טקסט 11">
                <a:extLst>
                  <a:ext uri="{FF2B5EF4-FFF2-40B4-BE49-F238E27FC236}">
                    <a16:creationId xmlns:a16="http://schemas.microsoft.com/office/drawing/2014/main" id="{69BD8E02-AB80-4C7C-9E9F-C45A82D7CDE3}"/>
                  </a:ext>
                </a:extLst>
              </p:cNvPr>
              <p:cNvSpPr txBox="1"/>
              <p:nvPr/>
            </p:nvSpPr>
            <p:spPr>
              <a:xfrm>
                <a:off x="3866029" y="4152914"/>
                <a:ext cx="1789217" cy="300082"/>
              </a:xfrm>
              <a:prstGeom prst="rect">
                <a:avLst/>
              </a:prstGeom>
              <a:solidFill>
                <a:schemeClr val="bg1"/>
              </a:solidFill>
              <a:ln>
                <a:solidFill>
                  <a:schemeClr val="tx1"/>
                </a:solidFill>
              </a:ln>
            </p:spPr>
            <p:txBody>
              <a:bodyPr wrap="square" rtlCol="1">
                <a:spAutoFit/>
              </a:bodyPr>
              <a:lstStyle/>
              <a:p>
                <a:pPr/>
                <a14:m>
                  <m:oMathPara xmlns:m="http://schemas.openxmlformats.org/officeDocument/2006/math">
                    <m:oMathParaPr>
                      <m:jc m:val="centerGroup"/>
                    </m:oMathParaPr>
                    <m:oMath xmlns:m="http://schemas.openxmlformats.org/officeDocument/2006/math">
                      <m:r>
                        <a:rPr lang="en-US" sz="1350" i="1">
                          <a:latin typeface="Cambria Math" panose="02040503050406030204" pitchFamily="18" charset="0"/>
                        </a:rPr>
                        <m:t>=</m:t>
                      </m:r>
                      <m:r>
                        <a:rPr lang="en-US" sz="1350" i="1">
                          <a:latin typeface="Cambria Math" panose="02040503050406030204" pitchFamily="18" charset="0"/>
                        </a:rPr>
                        <m:t>𝑑𝑖𝑠𝑡</m:t>
                      </m:r>
                      <m:d>
                        <m:dPr>
                          <m:begChr m:val="["/>
                          <m:endChr m:val="]"/>
                          <m:ctrlPr>
                            <a:rPr lang="en-US" sz="1350" i="1">
                              <a:latin typeface="Cambria Math" panose="02040503050406030204" pitchFamily="18" charset="0"/>
                            </a:rPr>
                          </m:ctrlPr>
                        </m:dPr>
                        <m:e>
                          <m:r>
                            <a:rPr lang="en-US" sz="1350" i="1">
                              <a:latin typeface="Cambria Math" panose="02040503050406030204" pitchFamily="18" charset="0"/>
                            </a:rPr>
                            <m:t>𝑢</m:t>
                          </m:r>
                        </m:e>
                      </m:d>
                      <m:r>
                        <a:rPr lang="en-US" sz="1350" i="1">
                          <a:latin typeface="Cambria Math" panose="02040503050406030204" pitchFamily="18" charset="0"/>
                        </a:rPr>
                        <m:t>+</m:t>
                      </m:r>
                      <m:r>
                        <a:rPr lang="en-US" sz="1350" i="1">
                          <a:latin typeface="Cambria Math" panose="02040503050406030204" pitchFamily="18" charset="0"/>
                        </a:rPr>
                        <m:t>𝑑𝑖𝑠</m:t>
                      </m:r>
                      <m:sSup>
                        <m:sSupPr>
                          <m:ctrlPr>
                            <a:rPr lang="en-US" sz="1350" i="1">
                              <a:latin typeface="Cambria Math" panose="02040503050406030204" pitchFamily="18" charset="0"/>
                            </a:rPr>
                          </m:ctrlPr>
                        </m:sSupPr>
                        <m:e>
                          <m:r>
                            <a:rPr lang="en-US" sz="1350" i="1">
                              <a:latin typeface="Cambria Math" panose="02040503050406030204" pitchFamily="18" charset="0"/>
                            </a:rPr>
                            <m:t>𝑡</m:t>
                          </m:r>
                        </m:e>
                        <m:sup>
                          <m:r>
                            <a:rPr lang="en-US" sz="1350" i="1">
                              <a:latin typeface="Cambria Math" panose="02040503050406030204" pitchFamily="18" charset="0"/>
                            </a:rPr>
                            <m:t>𝑅</m:t>
                          </m:r>
                        </m:sup>
                      </m:sSup>
                      <m:r>
                        <a:rPr lang="en-US" sz="1350" i="1">
                          <a:latin typeface="Cambria Math" panose="02040503050406030204" pitchFamily="18" charset="0"/>
                        </a:rPr>
                        <m:t>[</m:t>
                      </m:r>
                      <m:r>
                        <a:rPr lang="en-US" sz="1350" i="1">
                          <a:latin typeface="Cambria Math" panose="02040503050406030204" pitchFamily="18" charset="0"/>
                        </a:rPr>
                        <m:t>𝑢</m:t>
                      </m:r>
                      <m:r>
                        <a:rPr lang="en-US" sz="1350" i="1">
                          <a:latin typeface="Cambria Math" panose="02040503050406030204" pitchFamily="18" charset="0"/>
                        </a:rPr>
                        <m:t>]</m:t>
                      </m:r>
                    </m:oMath>
                  </m:oMathPara>
                </a14:m>
                <a:endParaRPr lang="he-IL" sz="1350" dirty="0"/>
              </a:p>
            </p:txBody>
          </p:sp>
        </mc:Choice>
        <mc:Fallback xmlns="">
          <p:sp>
            <p:nvSpPr>
              <p:cNvPr id="12" name="תיבת טקסט 11">
                <a:extLst>
                  <a:ext uri="{FF2B5EF4-FFF2-40B4-BE49-F238E27FC236}">
                    <a16:creationId xmlns:a16="http://schemas.microsoft.com/office/drawing/2014/main" id="{69BD8E02-AB80-4C7C-9E9F-C45A82D7CDE3}"/>
                  </a:ext>
                </a:extLst>
              </p:cNvPr>
              <p:cNvSpPr txBox="1">
                <a:spLocks noRot="1" noChangeAspect="1" noMove="1" noResize="1" noEditPoints="1" noAdjustHandles="1" noChangeArrowheads="1" noChangeShapeType="1" noTextEdit="1"/>
              </p:cNvSpPr>
              <p:nvPr/>
            </p:nvSpPr>
            <p:spPr>
              <a:xfrm>
                <a:off x="3866029" y="4152914"/>
                <a:ext cx="1789217" cy="300082"/>
              </a:xfrm>
              <a:prstGeom prst="rect">
                <a:avLst/>
              </a:prstGeom>
              <a:blipFill>
                <a:blip r:embed="rId11"/>
                <a:stretch>
                  <a:fillRect b="-7843"/>
                </a:stretch>
              </a:blipFill>
              <a:ln>
                <a:solidFill>
                  <a:schemeClr val="tx1"/>
                </a:solidFill>
              </a:ln>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13" name="תיבת טקסט 12">
                <a:extLst>
                  <a:ext uri="{FF2B5EF4-FFF2-40B4-BE49-F238E27FC236}">
                    <a16:creationId xmlns:a16="http://schemas.microsoft.com/office/drawing/2014/main" id="{69C301A3-5344-4741-A9CC-21483B2D7D12}"/>
                  </a:ext>
                </a:extLst>
              </p:cNvPr>
              <p:cNvSpPr txBox="1"/>
              <p:nvPr/>
            </p:nvSpPr>
            <p:spPr>
              <a:xfrm>
                <a:off x="4043946" y="3811012"/>
                <a:ext cx="642355" cy="300082"/>
              </a:xfrm>
              <a:prstGeom prst="rect">
                <a:avLst/>
              </a:prstGeom>
              <a:solidFill>
                <a:schemeClr val="bg1"/>
              </a:solidFill>
              <a:ln>
                <a:noFill/>
              </a:ln>
            </p:spPr>
            <p:txBody>
              <a:bodyPr wrap="square" rtlCol="1">
                <a:spAutoFit/>
              </a:bodyPr>
              <a:lstStyle/>
              <a:p>
                <a:pPr/>
                <a14:m>
                  <m:oMathPara xmlns:m="http://schemas.openxmlformats.org/officeDocument/2006/math">
                    <m:oMathParaPr>
                      <m:jc m:val="centerGroup"/>
                    </m:oMathParaPr>
                    <m:oMath xmlns:m="http://schemas.openxmlformats.org/officeDocument/2006/math">
                      <m:r>
                        <a:rPr lang="en-US" sz="1350" i="1">
                          <a:solidFill>
                            <a:srgbClr val="0070C0"/>
                          </a:solidFill>
                          <a:latin typeface="Cambria Math" panose="02040503050406030204" pitchFamily="18" charset="0"/>
                        </a:rPr>
                        <m:t>𝑑𝑖𝑠𝑡</m:t>
                      </m:r>
                      <m:d>
                        <m:dPr>
                          <m:begChr m:val="["/>
                          <m:endChr m:val="]"/>
                          <m:ctrlPr>
                            <a:rPr lang="en-US" sz="1350" i="1">
                              <a:solidFill>
                                <a:srgbClr val="0070C0"/>
                              </a:solidFill>
                              <a:latin typeface="Cambria Math" panose="02040503050406030204" pitchFamily="18" charset="0"/>
                            </a:rPr>
                          </m:ctrlPr>
                        </m:dPr>
                        <m:e>
                          <m:r>
                            <a:rPr lang="en-US" sz="1350" i="1">
                              <a:solidFill>
                                <a:srgbClr val="0070C0"/>
                              </a:solidFill>
                              <a:latin typeface="Cambria Math" panose="02040503050406030204" pitchFamily="18" charset="0"/>
                            </a:rPr>
                            <m:t>𝑢</m:t>
                          </m:r>
                        </m:e>
                      </m:d>
                    </m:oMath>
                  </m:oMathPara>
                </a14:m>
                <a:endParaRPr lang="he-IL" sz="1350" dirty="0">
                  <a:solidFill>
                    <a:srgbClr val="0070C0"/>
                  </a:solidFill>
                </a:endParaRPr>
              </a:p>
            </p:txBody>
          </p:sp>
        </mc:Choice>
        <mc:Fallback xmlns="">
          <p:sp>
            <p:nvSpPr>
              <p:cNvPr id="13" name="תיבת טקסט 12">
                <a:extLst>
                  <a:ext uri="{FF2B5EF4-FFF2-40B4-BE49-F238E27FC236}">
                    <a16:creationId xmlns:a16="http://schemas.microsoft.com/office/drawing/2014/main" id="{69C301A3-5344-4741-A9CC-21483B2D7D12}"/>
                  </a:ext>
                </a:extLst>
              </p:cNvPr>
              <p:cNvSpPr txBox="1">
                <a:spLocks noRot="1" noChangeAspect="1" noMove="1" noResize="1" noEditPoints="1" noAdjustHandles="1" noChangeArrowheads="1" noChangeShapeType="1" noTextEdit="1"/>
              </p:cNvSpPr>
              <p:nvPr/>
            </p:nvSpPr>
            <p:spPr>
              <a:xfrm>
                <a:off x="4043946" y="3811012"/>
                <a:ext cx="642355" cy="300082"/>
              </a:xfrm>
              <a:prstGeom prst="rect">
                <a:avLst/>
              </a:prstGeom>
              <a:blipFill>
                <a:blip r:embed="rId12"/>
                <a:stretch>
                  <a:fillRect/>
                </a:stretch>
              </a:blipFill>
              <a:ln>
                <a:noFill/>
              </a:ln>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14" name="תיבת טקסט 13">
                <a:extLst>
                  <a:ext uri="{FF2B5EF4-FFF2-40B4-BE49-F238E27FC236}">
                    <a16:creationId xmlns:a16="http://schemas.microsoft.com/office/drawing/2014/main" id="{E57E7388-0630-4802-BC7E-E2C5CC7041EC}"/>
                  </a:ext>
                </a:extLst>
              </p:cNvPr>
              <p:cNvSpPr txBox="1"/>
              <p:nvPr/>
            </p:nvSpPr>
            <p:spPr>
              <a:xfrm>
                <a:off x="4086240" y="4154243"/>
                <a:ext cx="674398" cy="300082"/>
              </a:xfrm>
              <a:prstGeom prst="rect">
                <a:avLst/>
              </a:prstGeom>
              <a:solidFill>
                <a:schemeClr val="bg1"/>
              </a:solidFill>
              <a:ln>
                <a:solidFill>
                  <a:schemeClr val="bg1"/>
                </a:solidFill>
              </a:ln>
            </p:spPr>
            <p:txBody>
              <a:bodyPr wrap="square" rtlCol="1">
                <a:spAutoFit/>
              </a:bodyPr>
              <a:lstStyle/>
              <a:p>
                <a:pPr/>
                <a14:m>
                  <m:oMathPara xmlns:m="http://schemas.openxmlformats.org/officeDocument/2006/math">
                    <m:oMathParaPr>
                      <m:jc m:val="centerGroup"/>
                    </m:oMathParaPr>
                    <m:oMath xmlns:m="http://schemas.openxmlformats.org/officeDocument/2006/math">
                      <m:r>
                        <a:rPr lang="en-US" sz="1350" i="1">
                          <a:solidFill>
                            <a:srgbClr val="0070C0"/>
                          </a:solidFill>
                          <a:latin typeface="Cambria Math" panose="02040503050406030204" pitchFamily="18" charset="0"/>
                        </a:rPr>
                        <m:t>𝑑𝑖𝑠𝑡</m:t>
                      </m:r>
                      <m:d>
                        <m:dPr>
                          <m:begChr m:val="["/>
                          <m:endChr m:val="]"/>
                          <m:ctrlPr>
                            <a:rPr lang="en-US" sz="1350" i="1">
                              <a:solidFill>
                                <a:srgbClr val="0070C0"/>
                              </a:solidFill>
                              <a:latin typeface="Cambria Math" panose="02040503050406030204" pitchFamily="18" charset="0"/>
                            </a:rPr>
                          </m:ctrlPr>
                        </m:dPr>
                        <m:e>
                          <m:r>
                            <a:rPr lang="en-US" sz="1350" i="1">
                              <a:solidFill>
                                <a:srgbClr val="0070C0"/>
                              </a:solidFill>
                              <a:latin typeface="Cambria Math" panose="02040503050406030204" pitchFamily="18" charset="0"/>
                            </a:rPr>
                            <m:t>𝑢</m:t>
                          </m:r>
                        </m:e>
                      </m:d>
                    </m:oMath>
                  </m:oMathPara>
                </a14:m>
                <a:endParaRPr lang="he-IL" sz="1350" dirty="0">
                  <a:solidFill>
                    <a:srgbClr val="0070C0"/>
                  </a:solidFill>
                </a:endParaRPr>
              </a:p>
            </p:txBody>
          </p:sp>
        </mc:Choice>
        <mc:Fallback xmlns="">
          <p:sp>
            <p:nvSpPr>
              <p:cNvPr id="14" name="תיבת טקסט 13">
                <a:extLst>
                  <a:ext uri="{FF2B5EF4-FFF2-40B4-BE49-F238E27FC236}">
                    <a16:creationId xmlns:a16="http://schemas.microsoft.com/office/drawing/2014/main" id="{E57E7388-0630-4802-BC7E-E2C5CC7041EC}"/>
                  </a:ext>
                </a:extLst>
              </p:cNvPr>
              <p:cNvSpPr txBox="1">
                <a:spLocks noRot="1" noChangeAspect="1" noMove="1" noResize="1" noEditPoints="1" noAdjustHandles="1" noChangeArrowheads="1" noChangeShapeType="1" noTextEdit="1"/>
              </p:cNvSpPr>
              <p:nvPr/>
            </p:nvSpPr>
            <p:spPr>
              <a:xfrm>
                <a:off x="4086240" y="4154243"/>
                <a:ext cx="674398" cy="300082"/>
              </a:xfrm>
              <a:prstGeom prst="rect">
                <a:avLst/>
              </a:prstGeom>
              <a:blipFill>
                <a:blip r:embed="rId13"/>
                <a:stretch>
                  <a:fillRect/>
                </a:stretch>
              </a:blipFill>
              <a:ln>
                <a:solidFill>
                  <a:schemeClr val="bg1"/>
                </a:solidFill>
              </a:ln>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15" name="תיבת טקסט 14">
                <a:extLst>
                  <a:ext uri="{FF2B5EF4-FFF2-40B4-BE49-F238E27FC236}">
                    <a16:creationId xmlns:a16="http://schemas.microsoft.com/office/drawing/2014/main" id="{EC90E589-09EF-4C99-A1EF-29E7C23F11A0}"/>
                  </a:ext>
                </a:extLst>
              </p:cNvPr>
              <p:cNvSpPr txBox="1"/>
              <p:nvPr/>
            </p:nvSpPr>
            <p:spPr>
              <a:xfrm>
                <a:off x="4780452" y="3806190"/>
                <a:ext cx="1593350" cy="300082"/>
              </a:xfrm>
              <a:prstGeom prst="rect">
                <a:avLst/>
              </a:prstGeom>
              <a:solidFill>
                <a:schemeClr val="bg1"/>
              </a:solidFill>
              <a:ln>
                <a:solidFill>
                  <a:schemeClr val="bg1"/>
                </a:solidFill>
              </a:ln>
            </p:spPr>
            <p:txBody>
              <a:bodyPr wrap="square" rtlCol="1">
                <a:spAutoFit/>
              </a:bodyPr>
              <a:lstStyle/>
              <a:p>
                <a:pPr/>
                <a14:m>
                  <m:oMathPara xmlns:m="http://schemas.openxmlformats.org/officeDocument/2006/math">
                    <m:oMathParaPr>
                      <m:jc m:val="centerGroup"/>
                    </m:oMathParaPr>
                    <m:oMath xmlns:m="http://schemas.openxmlformats.org/officeDocument/2006/math">
                      <m:r>
                        <a:rPr lang="en-US" sz="1350" i="1">
                          <a:solidFill>
                            <a:srgbClr val="FFC000"/>
                          </a:solidFill>
                          <a:latin typeface="Cambria Math" panose="02040503050406030204" pitchFamily="18" charset="0"/>
                        </a:rPr>
                        <m:t>𝐿</m:t>
                      </m:r>
                      <m:d>
                        <m:dPr>
                          <m:ctrlPr>
                            <a:rPr lang="en-US" sz="1350" i="1">
                              <a:solidFill>
                                <a:srgbClr val="FFC000"/>
                              </a:solidFill>
                              <a:latin typeface="Cambria Math" panose="02040503050406030204" pitchFamily="18" charset="0"/>
                            </a:rPr>
                          </m:ctrlPr>
                        </m:dPr>
                        <m:e>
                          <m:r>
                            <a:rPr lang="en-US" sz="1350" i="1">
                              <a:solidFill>
                                <a:srgbClr val="FFC000"/>
                              </a:solidFill>
                              <a:latin typeface="Cambria Math" panose="02040503050406030204" pitchFamily="18" charset="0"/>
                            </a:rPr>
                            <m:t>𝑢</m:t>
                          </m:r>
                          <m:r>
                            <a:rPr lang="en-US" sz="1350" i="1">
                              <a:solidFill>
                                <a:srgbClr val="FFC000"/>
                              </a:solidFill>
                              <a:latin typeface="Cambria Math" panose="02040503050406030204" pitchFamily="18" charset="0"/>
                            </a:rPr>
                            <m:t>,</m:t>
                          </m:r>
                          <m:r>
                            <a:rPr lang="en-US" sz="1350" i="1">
                              <a:solidFill>
                                <a:srgbClr val="FFC000"/>
                              </a:solidFill>
                              <a:latin typeface="Cambria Math" panose="02040503050406030204" pitchFamily="18" charset="0"/>
                            </a:rPr>
                            <m:t>𝑤</m:t>
                          </m:r>
                        </m:e>
                      </m:d>
                      <m:r>
                        <a:rPr lang="en-US" sz="1350" i="1">
                          <a:solidFill>
                            <a:srgbClr val="FFC000"/>
                          </a:solidFill>
                          <a:latin typeface="Cambria Math" panose="02040503050406030204" pitchFamily="18" charset="0"/>
                        </a:rPr>
                        <m:t>+</m:t>
                      </m:r>
                      <m:r>
                        <a:rPr lang="en-US" sz="1350" i="1">
                          <a:solidFill>
                            <a:srgbClr val="FFC000"/>
                          </a:solidFill>
                          <a:latin typeface="Cambria Math" panose="02040503050406030204" pitchFamily="18" charset="0"/>
                        </a:rPr>
                        <m:t>𝑑𝑖𝑠</m:t>
                      </m:r>
                      <m:sSup>
                        <m:sSupPr>
                          <m:ctrlPr>
                            <a:rPr lang="en-US" sz="1350" i="1">
                              <a:solidFill>
                                <a:srgbClr val="FFC000"/>
                              </a:solidFill>
                              <a:latin typeface="Cambria Math" panose="02040503050406030204" pitchFamily="18" charset="0"/>
                            </a:rPr>
                          </m:ctrlPr>
                        </m:sSupPr>
                        <m:e>
                          <m:r>
                            <a:rPr lang="en-US" sz="1350" i="1">
                              <a:solidFill>
                                <a:srgbClr val="FFC000"/>
                              </a:solidFill>
                              <a:latin typeface="Cambria Math" panose="02040503050406030204" pitchFamily="18" charset="0"/>
                            </a:rPr>
                            <m:t>𝑡</m:t>
                          </m:r>
                        </m:e>
                        <m:sup>
                          <m:r>
                            <a:rPr lang="en-US" sz="1350" i="1">
                              <a:solidFill>
                                <a:srgbClr val="FFC000"/>
                              </a:solidFill>
                              <a:latin typeface="Cambria Math" panose="02040503050406030204" pitchFamily="18" charset="0"/>
                            </a:rPr>
                            <m:t>𝑅</m:t>
                          </m:r>
                        </m:sup>
                      </m:sSup>
                      <m:r>
                        <a:rPr lang="en-US" sz="1350" i="1">
                          <a:solidFill>
                            <a:srgbClr val="FFC000"/>
                          </a:solidFill>
                          <a:latin typeface="Cambria Math" panose="02040503050406030204" pitchFamily="18" charset="0"/>
                        </a:rPr>
                        <m:t>[</m:t>
                      </m:r>
                      <m:r>
                        <a:rPr lang="en-US" sz="1350" i="1">
                          <a:solidFill>
                            <a:srgbClr val="FFC000"/>
                          </a:solidFill>
                          <a:latin typeface="Cambria Math" panose="02040503050406030204" pitchFamily="18" charset="0"/>
                        </a:rPr>
                        <m:t>𝑤</m:t>
                      </m:r>
                      <m:r>
                        <a:rPr lang="en-US" sz="1350" i="1">
                          <a:solidFill>
                            <a:srgbClr val="FFC000"/>
                          </a:solidFill>
                          <a:latin typeface="Cambria Math" panose="02040503050406030204" pitchFamily="18" charset="0"/>
                        </a:rPr>
                        <m:t>]</m:t>
                      </m:r>
                    </m:oMath>
                  </m:oMathPara>
                </a14:m>
                <a:endParaRPr lang="he-IL" sz="1350" dirty="0">
                  <a:solidFill>
                    <a:srgbClr val="FFC000"/>
                  </a:solidFill>
                </a:endParaRPr>
              </a:p>
            </p:txBody>
          </p:sp>
        </mc:Choice>
        <mc:Fallback xmlns="">
          <p:sp>
            <p:nvSpPr>
              <p:cNvPr id="15" name="תיבת טקסט 14">
                <a:extLst>
                  <a:ext uri="{FF2B5EF4-FFF2-40B4-BE49-F238E27FC236}">
                    <a16:creationId xmlns:a16="http://schemas.microsoft.com/office/drawing/2014/main" id="{EC90E589-09EF-4C99-A1EF-29E7C23F11A0}"/>
                  </a:ext>
                </a:extLst>
              </p:cNvPr>
              <p:cNvSpPr txBox="1">
                <a:spLocks noRot="1" noChangeAspect="1" noMove="1" noResize="1" noEditPoints="1" noAdjustHandles="1" noChangeArrowheads="1" noChangeShapeType="1" noTextEdit="1"/>
              </p:cNvSpPr>
              <p:nvPr/>
            </p:nvSpPr>
            <p:spPr>
              <a:xfrm>
                <a:off x="4780452" y="3806190"/>
                <a:ext cx="1593350" cy="300082"/>
              </a:xfrm>
              <a:prstGeom prst="rect">
                <a:avLst/>
              </a:prstGeom>
              <a:blipFill>
                <a:blip r:embed="rId14"/>
                <a:stretch>
                  <a:fillRect b="-5769"/>
                </a:stretch>
              </a:blipFill>
              <a:ln>
                <a:solidFill>
                  <a:schemeClr val="bg1"/>
                </a:solidFill>
              </a:ln>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16" name="תיבת טקסט 15">
                <a:extLst>
                  <a:ext uri="{FF2B5EF4-FFF2-40B4-BE49-F238E27FC236}">
                    <a16:creationId xmlns:a16="http://schemas.microsoft.com/office/drawing/2014/main" id="{F64AB817-1BFB-447C-A9AD-8C1C0C72003F}"/>
                  </a:ext>
                </a:extLst>
              </p:cNvPr>
              <p:cNvSpPr txBox="1"/>
              <p:nvPr/>
            </p:nvSpPr>
            <p:spPr>
              <a:xfrm>
                <a:off x="4866547" y="4152914"/>
                <a:ext cx="788699" cy="300082"/>
              </a:xfrm>
              <a:prstGeom prst="rect">
                <a:avLst/>
              </a:prstGeom>
              <a:solidFill>
                <a:schemeClr val="bg1"/>
              </a:solidFill>
              <a:ln>
                <a:solidFill>
                  <a:schemeClr val="bg1"/>
                </a:solidFill>
              </a:ln>
            </p:spPr>
            <p:txBody>
              <a:bodyPr wrap="square" rtlCol="1">
                <a:spAutoFit/>
              </a:bodyPr>
              <a:lstStyle/>
              <a:p>
                <a:pPr/>
                <a14:m>
                  <m:oMathPara xmlns:m="http://schemas.openxmlformats.org/officeDocument/2006/math">
                    <m:oMathParaPr>
                      <m:jc m:val="centerGroup"/>
                    </m:oMathParaPr>
                    <m:oMath xmlns:m="http://schemas.openxmlformats.org/officeDocument/2006/math">
                      <m:r>
                        <a:rPr lang="en-US" sz="1350" i="1">
                          <a:solidFill>
                            <a:srgbClr val="FFC000"/>
                          </a:solidFill>
                          <a:latin typeface="Cambria Math" panose="02040503050406030204" pitchFamily="18" charset="0"/>
                        </a:rPr>
                        <m:t>𝑑𝑖𝑠</m:t>
                      </m:r>
                      <m:sSup>
                        <m:sSupPr>
                          <m:ctrlPr>
                            <a:rPr lang="en-US" sz="1350" i="1">
                              <a:solidFill>
                                <a:srgbClr val="FFC000"/>
                              </a:solidFill>
                              <a:latin typeface="Cambria Math" panose="02040503050406030204" pitchFamily="18" charset="0"/>
                            </a:rPr>
                          </m:ctrlPr>
                        </m:sSupPr>
                        <m:e>
                          <m:r>
                            <a:rPr lang="en-US" sz="1350" i="1">
                              <a:solidFill>
                                <a:srgbClr val="FFC000"/>
                              </a:solidFill>
                              <a:latin typeface="Cambria Math" panose="02040503050406030204" pitchFamily="18" charset="0"/>
                            </a:rPr>
                            <m:t>𝑡</m:t>
                          </m:r>
                        </m:e>
                        <m:sup>
                          <m:r>
                            <a:rPr lang="en-US" sz="1350" i="1">
                              <a:solidFill>
                                <a:srgbClr val="FFC000"/>
                              </a:solidFill>
                              <a:latin typeface="Cambria Math" panose="02040503050406030204" pitchFamily="18" charset="0"/>
                            </a:rPr>
                            <m:t>𝑅</m:t>
                          </m:r>
                        </m:sup>
                      </m:sSup>
                      <m:r>
                        <a:rPr lang="en-US" sz="1350" i="1">
                          <a:solidFill>
                            <a:srgbClr val="FFC000"/>
                          </a:solidFill>
                          <a:latin typeface="Cambria Math" panose="02040503050406030204" pitchFamily="18" charset="0"/>
                        </a:rPr>
                        <m:t>[</m:t>
                      </m:r>
                      <m:r>
                        <a:rPr lang="en-US" sz="1350" i="1">
                          <a:solidFill>
                            <a:srgbClr val="FFC000"/>
                          </a:solidFill>
                          <a:latin typeface="Cambria Math" panose="02040503050406030204" pitchFamily="18" charset="0"/>
                        </a:rPr>
                        <m:t>𝑢</m:t>
                      </m:r>
                      <m:r>
                        <a:rPr lang="en-US" sz="1350" i="1">
                          <a:solidFill>
                            <a:srgbClr val="FFC000"/>
                          </a:solidFill>
                          <a:latin typeface="Cambria Math" panose="02040503050406030204" pitchFamily="18" charset="0"/>
                        </a:rPr>
                        <m:t>]</m:t>
                      </m:r>
                    </m:oMath>
                  </m:oMathPara>
                </a14:m>
                <a:endParaRPr lang="he-IL" sz="1350" dirty="0">
                  <a:solidFill>
                    <a:srgbClr val="FFC000"/>
                  </a:solidFill>
                </a:endParaRPr>
              </a:p>
            </p:txBody>
          </p:sp>
        </mc:Choice>
        <mc:Fallback xmlns="">
          <p:sp>
            <p:nvSpPr>
              <p:cNvPr id="16" name="תיבת טקסט 15">
                <a:extLst>
                  <a:ext uri="{FF2B5EF4-FFF2-40B4-BE49-F238E27FC236}">
                    <a16:creationId xmlns:a16="http://schemas.microsoft.com/office/drawing/2014/main" id="{F64AB817-1BFB-447C-A9AD-8C1C0C72003F}"/>
                  </a:ext>
                </a:extLst>
              </p:cNvPr>
              <p:cNvSpPr txBox="1">
                <a:spLocks noRot="1" noChangeAspect="1" noMove="1" noResize="1" noEditPoints="1" noAdjustHandles="1" noChangeArrowheads="1" noChangeShapeType="1" noTextEdit="1"/>
              </p:cNvSpPr>
              <p:nvPr/>
            </p:nvSpPr>
            <p:spPr>
              <a:xfrm>
                <a:off x="4866547" y="4152914"/>
                <a:ext cx="788699" cy="300082"/>
              </a:xfrm>
              <a:prstGeom prst="rect">
                <a:avLst/>
              </a:prstGeom>
              <a:blipFill>
                <a:blip r:embed="rId15"/>
                <a:stretch>
                  <a:fillRect r="-1515" b="-7843"/>
                </a:stretch>
              </a:blipFill>
              <a:ln>
                <a:solidFill>
                  <a:schemeClr val="bg1"/>
                </a:solidFill>
              </a:ln>
            </p:spPr>
            <p:txBody>
              <a:bodyPr/>
              <a:lstStyle/>
              <a:p>
                <a:r>
                  <a:rPr lang="ru-RU">
                    <a:noFill/>
                  </a:rPr>
                  <a:t> </a:t>
                </a:r>
              </a:p>
            </p:txBody>
          </p:sp>
        </mc:Fallback>
      </mc:AlternateContent>
      <p:grpSp>
        <p:nvGrpSpPr>
          <p:cNvPr id="17" name="קבוצה 16">
            <a:extLst>
              <a:ext uri="{FF2B5EF4-FFF2-40B4-BE49-F238E27FC236}">
                <a16:creationId xmlns:a16="http://schemas.microsoft.com/office/drawing/2014/main" id="{6571F9D7-3979-4E25-87AC-EC1AE5FBDD4A}"/>
              </a:ext>
            </a:extLst>
          </p:cNvPr>
          <p:cNvGrpSpPr/>
          <p:nvPr/>
        </p:nvGrpSpPr>
        <p:grpSpPr>
          <a:xfrm>
            <a:off x="5020688" y="4513835"/>
            <a:ext cx="188190" cy="148500"/>
            <a:chOff x="6694251" y="4875446"/>
            <a:chExt cx="250920" cy="198000"/>
          </a:xfrm>
        </p:grpSpPr>
        <mc:AlternateContent xmlns:mc="http://schemas.openxmlformats.org/markup-compatibility/2006" xmlns:p14="http://schemas.microsoft.com/office/powerpoint/2010/main">
          <mc:Choice Requires="p14">
            <p:contentPart p14:bwMode="auto" r:id="rId16">
              <p14:nvContentPartPr>
                <p14:cNvPr id="8" name="דיו 7">
                  <a:extLst>
                    <a:ext uri="{FF2B5EF4-FFF2-40B4-BE49-F238E27FC236}">
                      <a16:creationId xmlns:a16="http://schemas.microsoft.com/office/drawing/2014/main" id="{7CED15B3-DCE7-4650-9AF2-4163D83A7468}"/>
                    </a:ext>
                  </a:extLst>
                </p14:cNvPr>
                <p14:cNvContentPartPr/>
                <p14:nvPr/>
              </p14:nvContentPartPr>
              <p14:xfrm>
                <a:off x="6694251" y="4875446"/>
                <a:ext cx="150840" cy="198000"/>
              </p14:xfrm>
            </p:contentPart>
          </mc:Choice>
          <mc:Fallback xmlns="">
            <p:pic>
              <p:nvPicPr>
                <p:cNvPr id="8" name="דיו 7">
                  <a:extLst>
                    <a:ext uri="{FF2B5EF4-FFF2-40B4-BE49-F238E27FC236}">
                      <a16:creationId xmlns:a16="http://schemas.microsoft.com/office/drawing/2014/main" id="{7CED15B3-DCE7-4650-9AF2-4163D83A7468}"/>
                    </a:ext>
                  </a:extLst>
                </p:cNvPr>
                <p:cNvPicPr/>
                <p:nvPr/>
              </p:nvPicPr>
              <p:blipFill>
                <a:blip r:embed="rId19"/>
                <a:stretch>
                  <a:fillRect/>
                </a:stretch>
              </p:blipFill>
              <p:spPr>
                <a:xfrm>
                  <a:off x="6685611" y="4866446"/>
                  <a:ext cx="168480" cy="21564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9" name="דיו 8">
                  <a:extLst>
                    <a:ext uri="{FF2B5EF4-FFF2-40B4-BE49-F238E27FC236}">
                      <a16:creationId xmlns:a16="http://schemas.microsoft.com/office/drawing/2014/main" id="{B5F446DF-2C38-491C-9E09-325391994F55}"/>
                    </a:ext>
                  </a:extLst>
                </p14:cNvPr>
                <p14:cNvContentPartPr/>
                <p14:nvPr/>
              </p14:nvContentPartPr>
              <p14:xfrm>
                <a:off x="6935091" y="4887326"/>
                <a:ext cx="10080" cy="174240"/>
              </p14:xfrm>
            </p:contentPart>
          </mc:Choice>
          <mc:Fallback xmlns="">
            <p:pic>
              <p:nvPicPr>
                <p:cNvPr id="9" name="דיו 8">
                  <a:extLst>
                    <a:ext uri="{FF2B5EF4-FFF2-40B4-BE49-F238E27FC236}">
                      <a16:creationId xmlns:a16="http://schemas.microsoft.com/office/drawing/2014/main" id="{B5F446DF-2C38-491C-9E09-325391994F55}"/>
                    </a:ext>
                  </a:extLst>
                </p:cNvPr>
                <p:cNvPicPr/>
                <p:nvPr/>
              </p:nvPicPr>
              <p:blipFill>
                <a:blip r:embed="rId21"/>
                <a:stretch>
                  <a:fillRect/>
                </a:stretch>
              </p:blipFill>
              <p:spPr>
                <a:xfrm>
                  <a:off x="6926091" y="4878686"/>
                  <a:ext cx="27720" cy="191880"/>
                </a:xfrm>
                <a:prstGeom prst="rect">
                  <a:avLst/>
                </a:prstGeom>
              </p:spPr>
            </p:pic>
          </mc:Fallback>
        </mc:AlternateContent>
      </p:grpSp>
      <p:grpSp>
        <p:nvGrpSpPr>
          <p:cNvPr id="40" name="קבוצה 39">
            <a:extLst>
              <a:ext uri="{FF2B5EF4-FFF2-40B4-BE49-F238E27FC236}">
                <a16:creationId xmlns:a16="http://schemas.microsoft.com/office/drawing/2014/main" id="{7A5C5687-C7CE-42B6-BD92-77B7B07B2926}"/>
              </a:ext>
            </a:extLst>
          </p:cNvPr>
          <p:cNvGrpSpPr/>
          <p:nvPr/>
        </p:nvGrpSpPr>
        <p:grpSpPr>
          <a:xfrm>
            <a:off x="4735568" y="4759535"/>
            <a:ext cx="834030" cy="204390"/>
            <a:chOff x="6314091" y="5203046"/>
            <a:chExt cx="1112040" cy="272520"/>
          </a:xfrm>
        </p:grpSpPr>
        <mc:AlternateContent xmlns:mc="http://schemas.openxmlformats.org/markup-compatibility/2006" xmlns:p14="http://schemas.microsoft.com/office/powerpoint/2010/main">
          <mc:Choice Requires="p14">
            <p:contentPart p14:bwMode="auto" r:id="rId22">
              <p14:nvContentPartPr>
                <p14:cNvPr id="29" name="דיו 28">
                  <a:extLst>
                    <a:ext uri="{FF2B5EF4-FFF2-40B4-BE49-F238E27FC236}">
                      <a16:creationId xmlns:a16="http://schemas.microsoft.com/office/drawing/2014/main" id="{4A4A48C6-2ADB-4B77-A7F5-FCBEEEDC488A}"/>
                    </a:ext>
                  </a:extLst>
                </p14:cNvPr>
                <p14:cNvContentPartPr/>
                <p14:nvPr/>
              </p14:nvContentPartPr>
              <p14:xfrm>
                <a:off x="6314091" y="5235086"/>
                <a:ext cx="92880" cy="236880"/>
              </p14:xfrm>
            </p:contentPart>
          </mc:Choice>
          <mc:Fallback xmlns="">
            <p:pic>
              <p:nvPicPr>
                <p:cNvPr id="29" name="דיו 28">
                  <a:extLst>
                    <a:ext uri="{FF2B5EF4-FFF2-40B4-BE49-F238E27FC236}">
                      <a16:creationId xmlns:a16="http://schemas.microsoft.com/office/drawing/2014/main" id="{4A4A48C6-2ADB-4B77-A7F5-FCBEEEDC488A}"/>
                    </a:ext>
                  </a:extLst>
                </p:cNvPr>
                <p:cNvPicPr/>
                <p:nvPr/>
              </p:nvPicPr>
              <p:blipFill>
                <a:blip r:embed="rId23"/>
                <a:stretch>
                  <a:fillRect/>
                </a:stretch>
              </p:blipFill>
              <p:spPr>
                <a:xfrm>
                  <a:off x="6305091" y="5226086"/>
                  <a:ext cx="110520" cy="25452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30" name="דיו 29">
                  <a:extLst>
                    <a:ext uri="{FF2B5EF4-FFF2-40B4-BE49-F238E27FC236}">
                      <a16:creationId xmlns:a16="http://schemas.microsoft.com/office/drawing/2014/main" id="{5489A8B7-28E2-4BB4-89E3-C014F00629B6}"/>
                    </a:ext>
                  </a:extLst>
                </p14:cNvPr>
                <p14:cNvContentPartPr/>
                <p14:nvPr/>
              </p14:nvContentPartPr>
              <p14:xfrm>
                <a:off x="6498411" y="5344526"/>
                <a:ext cx="360" cy="75240"/>
              </p14:xfrm>
            </p:contentPart>
          </mc:Choice>
          <mc:Fallback xmlns="">
            <p:pic>
              <p:nvPicPr>
                <p:cNvPr id="30" name="דיו 29">
                  <a:extLst>
                    <a:ext uri="{FF2B5EF4-FFF2-40B4-BE49-F238E27FC236}">
                      <a16:creationId xmlns:a16="http://schemas.microsoft.com/office/drawing/2014/main" id="{5489A8B7-28E2-4BB4-89E3-C014F00629B6}"/>
                    </a:ext>
                  </a:extLst>
                </p:cNvPr>
                <p:cNvPicPr/>
                <p:nvPr/>
              </p:nvPicPr>
              <p:blipFill>
                <a:blip r:embed="rId25"/>
                <a:stretch>
                  <a:fillRect/>
                </a:stretch>
              </p:blipFill>
              <p:spPr>
                <a:xfrm>
                  <a:off x="6489411" y="5335886"/>
                  <a:ext cx="18000" cy="9288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31" name="דיו 30">
                  <a:extLst>
                    <a:ext uri="{FF2B5EF4-FFF2-40B4-BE49-F238E27FC236}">
                      <a16:creationId xmlns:a16="http://schemas.microsoft.com/office/drawing/2014/main" id="{FCDA5464-A30F-4E78-A505-6C796B1FD346}"/>
                    </a:ext>
                  </a:extLst>
                </p14:cNvPr>
                <p14:cNvContentPartPr/>
                <p14:nvPr/>
              </p14:nvContentPartPr>
              <p14:xfrm>
                <a:off x="6568251" y="5344886"/>
                <a:ext cx="104760" cy="130680"/>
              </p14:xfrm>
            </p:contentPart>
          </mc:Choice>
          <mc:Fallback xmlns="">
            <p:pic>
              <p:nvPicPr>
                <p:cNvPr id="31" name="דיו 30">
                  <a:extLst>
                    <a:ext uri="{FF2B5EF4-FFF2-40B4-BE49-F238E27FC236}">
                      <a16:creationId xmlns:a16="http://schemas.microsoft.com/office/drawing/2014/main" id="{FCDA5464-A30F-4E78-A505-6C796B1FD346}"/>
                    </a:ext>
                  </a:extLst>
                </p:cNvPr>
                <p:cNvPicPr/>
                <p:nvPr/>
              </p:nvPicPr>
              <p:blipFill>
                <a:blip r:embed="rId27"/>
                <a:stretch>
                  <a:fillRect/>
                </a:stretch>
              </p:blipFill>
              <p:spPr>
                <a:xfrm>
                  <a:off x="6559251" y="5336246"/>
                  <a:ext cx="122400" cy="14832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32" name="דיו 31">
                  <a:extLst>
                    <a:ext uri="{FF2B5EF4-FFF2-40B4-BE49-F238E27FC236}">
                      <a16:creationId xmlns:a16="http://schemas.microsoft.com/office/drawing/2014/main" id="{EDD5AEE9-4A15-4198-A1DE-F4EE2F4966A0}"/>
                    </a:ext>
                  </a:extLst>
                </p14:cNvPr>
                <p14:cNvContentPartPr/>
                <p14:nvPr/>
              </p14:nvContentPartPr>
              <p14:xfrm>
                <a:off x="6777411" y="5257766"/>
                <a:ext cx="63000" cy="203760"/>
              </p14:xfrm>
            </p:contentPart>
          </mc:Choice>
          <mc:Fallback xmlns="">
            <p:pic>
              <p:nvPicPr>
                <p:cNvPr id="32" name="דיו 31">
                  <a:extLst>
                    <a:ext uri="{FF2B5EF4-FFF2-40B4-BE49-F238E27FC236}">
                      <a16:creationId xmlns:a16="http://schemas.microsoft.com/office/drawing/2014/main" id="{EDD5AEE9-4A15-4198-A1DE-F4EE2F4966A0}"/>
                    </a:ext>
                  </a:extLst>
                </p:cNvPr>
                <p:cNvPicPr/>
                <p:nvPr/>
              </p:nvPicPr>
              <p:blipFill>
                <a:blip r:embed="rId29"/>
                <a:stretch>
                  <a:fillRect/>
                </a:stretch>
              </p:blipFill>
              <p:spPr>
                <a:xfrm>
                  <a:off x="6768411" y="5248766"/>
                  <a:ext cx="80640" cy="2214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33" name="דיו 32">
                  <a:extLst>
                    <a:ext uri="{FF2B5EF4-FFF2-40B4-BE49-F238E27FC236}">
                      <a16:creationId xmlns:a16="http://schemas.microsoft.com/office/drawing/2014/main" id="{36188BCC-1E1D-4FCB-8EDF-F6B96F1EED2A}"/>
                    </a:ext>
                  </a:extLst>
                </p14:cNvPr>
                <p14:cNvContentPartPr/>
                <p14:nvPr/>
              </p14:nvContentPartPr>
              <p14:xfrm>
                <a:off x="6738171" y="5302766"/>
                <a:ext cx="86400" cy="20520"/>
              </p14:xfrm>
            </p:contentPart>
          </mc:Choice>
          <mc:Fallback xmlns="">
            <p:pic>
              <p:nvPicPr>
                <p:cNvPr id="33" name="דיו 32">
                  <a:extLst>
                    <a:ext uri="{FF2B5EF4-FFF2-40B4-BE49-F238E27FC236}">
                      <a16:creationId xmlns:a16="http://schemas.microsoft.com/office/drawing/2014/main" id="{36188BCC-1E1D-4FCB-8EDF-F6B96F1EED2A}"/>
                    </a:ext>
                  </a:extLst>
                </p:cNvPr>
                <p:cNvPicPr/>
                <p:nvPr/>
              </p:nvPicPr>
              <p:blipFill>
                <a:blip r:embed="rId31"/>
                <a:stretch>
                  <a:fillRect/>
                </a:stretch>
              </p:blipFill>
              <p:spPr>
                <a:xfrm>
                  <a:off x="6729171" y="5294126"/>
                  <a:ext cx="104040" cy="3816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34" name="דיו 33">
                  <a:extLst>
                    <a:ext uri="{FF2B5EF4-FFF2-40B4-BE49-F238E27FC236}">
                      <a16:creationId xmlns:a16="http://schemas.microsoft.com/office/drawing/2014/main" id="{B0CBC13B-C4F3-4121-93D0-AE8DFA08C131}"/>
                    </a:ext>
                  </a:extLst>
                </p14:cNvPr>
                <p14:cNvContentPartPr/>
                <p14:nvPr/>
              </p14:nvContentPartPr>
              <p14:xfrm>
                <a:off x="6921771" y="5213846"/>
                <a:ext cx="45000" cy="207720"/>
              </p14:xfrm>
            </p:contentPart>
          </mc:Choice>
          <mc:Fallback xmlns="">
            <p:pic>
              <p:nvPicPr>
                <p:cNvPr id="34" name="דיו 33">
                  <a:extLst>
                    <a:ext uri="{FF2B5EF4-FFF2-40B4-BE49-F238E27FC236}">
                      <a16:creationId xmlns:a16="http://schemas.microsoft.com/office/drawing/2014/main" id="{B0CBC13B-C4F3-4121-93D0-AE8DFA08C131}"/>
                    </a:ext>
                  </a:extLst>
                </p:cNvPr>
                <p:cNvPicPr/>
                <p:nvPr/>
              </p:nvPicPr>
              <p:blipFill>
                <a:blip r:embed="rId33"/>
                <a:stretch>
                  <a:fillRect/>
                </a:stretch>
              </p:blipFill>
              <p:spPr>
                <a:xfrm>
                  <a:off x="6912771" y="5205206"/>
                  <a:ext cx="62640" cy="22536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35" name="דיו 34">
                  <a:extLst>
                    <a:ext uri="{FF2B5EF4-FFF2-40B4-BE49-F238E27FC236}">
                      <a16:creationId xmlns:a16="http://schemas.microsoft.com/office/drawing/2014/main" id="{8779ADEC-9498-4E38-A34B-CE8D3CF4BC77}"/>
                    </a:ext>
                  </a:extLst>
                </p14:cNvPr>
                <p14:cNvContentPartPr/>
                <p14:nvPr/>
              </p14:nvContentPartPr>
              <p14:xfrm>
                <a:off x="6998451" y="5300966"/>
                <a:ext cx="89640" cy="115560"/>
              </p14:xfrm>
            </p:contentPart>
          </mc:Choice>
          <mc:Fallback xmlns="">
            <p:pic>
              <p:nvPicPr>
                <p:cNvPr id="35" name="דיו 34">
                  <a:extLst>
                    <a:ext uri="{FF2B5EF4-FFF2-40B4-BE49-F238E27FC236}">
                      <a16:creationId xmlns:a16="http://schemas.microsoft.com/office/drawing/2014/main" id="{8779ADEC-9498-4E38-A34B-CE8D3CF4BC77}"/>
                    </a:ext>
                  </a:extLst>
                </p:cNvPr>
                <p:cNvPicPr/>
                <p:nvPr/>
              </p:nvPicPr>
              <p:blipFill>
                <a:blip r:embed="rId35"/>
                <a:stretch>
                  <a:fillRect/>
                </a:stretch>
              </p:blipFill>
              <p:spPr>
                <a:xfrm>
                  <a:off x="6989811" y="5291966"/>
                  <a:ext cx="107280" cy="13320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36" name="דיו 35">
                  <a:extLst>
                    <a:ext uri="{FF2B5EF4-FFF2-40B4-BE49-F238E27FC236}">
                      <a16:creationId xmlns:a16="http://schemas.microsoft.com/office/drawing/2014/main" id="{5566E28F-ABB5-4AB6-B689-763F9E84D9B8}"/>
                    </a:ext>
                  </a:extLst>
                </p14:cNvPr>
                <p14:cNvContentPartPr/>
                <p14:nvPr/>
              </p14:nvContentPartPr>
              <p14:xfrm>
                <a:off x="7151451" y="5409686"/>
                <a:ext cx="360" cy="57240"/>
              </p14:xfrm>
            </p:contentPart>
          </mc:Choice>
          <mc:Fallback xmlns="">
            <p:pic>
              <p:nvPicPr>
                <p:cNvPr id="36" name="דיו 35">
                  <a:extLst>
                    <a:ext uri="{FF2B5EF4-FFF2-40B4-BE49-F238E27FC236}">
                      <a16:creationId xmlns:a16="http://schemas.microsoft.com/office/drawing/2014/main" id="{5566E28F-ABB5-4AB6-B689-763F9E84D9B8}"/>
                    </a:ext>
                  </a:extLst>
                </p:cNvPr>
                <p:cNvPicPr/>
                <p:nvPr/>
              </p:nvPicPr>
              <p:blipFill>
                <a:blip r:embed="rId37"/>
                <a:stretch>
                  <a:fillRect/>
                </a:stretch>
              </p:blipFill>
              <p:spPr>
                <a:xfrm>
                  <a:off x="7142811" y="5401046"/>
                  <a:ext cx="18000" cy="7488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37" name="דיו 36">
                  <a:extLst>
                    <a:ext uri="{FF2B5EF4-FFF2-40B4-BE49-F238E27FC236}">
                      <a16:creationId xmlns:a16="http://schemas.microsoft.com/office/drawing/2014/main" id="{B7BEFF63-592F-456E-948C-E42B71D47AD3}"/>
                    </a:ext>
                  </a:extLst>
                </p14:cNvPr>
                <p14:cNvContentPartPr/>
                <p14:nvPr/>
              </p14:nvContentPartPr>
              <p14:xfrm>
                <a:off x="7249731" y="5263526"/>
                <a:ext cx="96840" cy="178920"/>
              </p14:xfrm>
            </p:contentPart>
          </mc:Choice>
          <mc:Fallback xmlns="">
            <p:pic>
              <p:nvPicPr>
                <p:cNvPr id="37" name="דיו 36">
                  <a:extLst>
                    <a:ext uri="{FF2B5EF4-FFF2-40B4-BE49-F238E27FC236}">
                      <a16:creationId xmlns:a16="http://schemas.microsoft.com/office/drawing/2014/main" id="{B7BEFF63-592F-456E-948C-E42B71D47AD3}"/>
                    </a:ext>
                  </a:extLst>
                </p:cNvPr>
                <p:cNvPicPr/>
                <p:nvPr/>
              </p:nvPicPr>
              <p:blipFill>
                <a:blip r:embed="rId39"/>
                <a:stretch>
                  <a:fillRect/>
                </a:stretch>
              </p:blipFill>
              <p:spPr>
                <a:xfrm>
                  <a:off x="7240731" y="5254526"/>
                  <a:ext cx="114480" cy="19656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38" name="דיו 37">
                  <a:extLst>
                    <a:ext uri="{FF2B5EF4-FFF2-40B4-BE49-F238E27FC236}">
                      <a16:creationId xmlns:a16="http://schemas.microsoft.com/office/drawing/2014/main" id="{2C3C7487-B3B3-421A-92C2-FC21994CDC18}"/>
                    </a:ext>
                  </a:extLst>
                </p14:cNvPr>
                <p14:cNvContentPartPr/>
                <p14:nvPr/>
              </p14:nvContentPartPr>
              <p14:xfrm>
                <a:off x="7227771" y="5322926"/>
                <a:ext cx="74520" cy="360"/>
              </p14:xfrm>
            </p:contentPart>
          </mc:Choice>
          <mc:Fallback xmlns="">
            <p:pic>
              <p:nvPicPr>
                <p:cNvPr id="38" name="דיו 37">
                  <a:extLst>
                    <a:ext uri="{FF2B5EF4-FFF2-40B4-BE49-F238E27FC236}">
                      <a16:creationId xmlns:a16="http://schemas.microsoft.com/office/drawing/2014/main" id="{2C3C7487-B3B3-421A-92C2-FC21994CDC18}"/>
                    </a:ext>
                  </a:extLst>
                </p:cNvPr>
                <p:cNvPicPr/>
                <p:nvPr/>
              </p:nvPicPr>
              <p:blipFill>
                <a:blip r:embed="rId41"/>
                <a:stretch>
                  <a:fillRect/>
                </a:stretch>
              </p:blipFill>
              <p:spPr>
                <a:xfrm>
                  <a:off x="7218771" y="5314286"/>
                  <a:ext cx="9216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39" name="דיו 38">
                  <a:extLst>
                    <a:ext uri="{FF2B5EF4-FFF2-40B4-BE49-F238E27FC236}">
                      <a16:creationId xmlns:a16="http://schemas.microsoft.com/office/drawing/2014/main" id="{FB3C54F0-3ABE-4C62-B25A-6FB5D20764F5}"/>
                    </a:ext>
                  </a:extLst>
                </p14:cNvPr>
                <p14:cNvContentPartPr/>
                <p14:nvPr/>
              </p14:nvContentPartPr>
              <p14:xfrm>
                <a:off x="7380411" y="5203046"/>
                <a:ext cx="45720" cy="250560"/>
              </p14:xfrm>
            </p:contentPart>
          </mc:Choice>
          <mc:Fallback xmlns="">
            <p:pic>
              <p:nvPicPr>
                <p:cNvPr id="39" name="דיו 38">
                  <a:extLst>
                    <a:ext uri="{FF2B5EF4-FFF2-40B4-BE49-F238E27FC236}">
                      <a16:creationId xmlns:a16="http://schemas.microsoft.com/office/drawing/2014/main" id="{FB3C54F0-3ABE-4C62-B25A-6FB5D20764F5}"/>
                    </a:ext>
                  </a:extLst>
                </p:cNvPr>
                <p:cNvPicPr/>
                <p:nvPr/>
              </p:nvPicPr>
              <p:blipFill>
                <a:blip r:embed="rId43"/>
                <a:stretch>
                  <a:fillRect/>
                </a:stretch>
              </p:blipFill>
              <p:spPr>
                <a:xfrm>
                  <a:off x="7371411" y="5194406"/>
                  <a:ext cx="63360" cy="268200"/>
                </a:xfrm>
                <a:prstGeom prst="rect">
                  <a:avLst/>
                </a:prstGeom>
              </p:spPr>
            </p:pic>
          </mc:Fallback>
        </mc:AlternateContent>
      </p:grpSp>
      <p:grpSp>
        <p:nvGrpSpPr>
          <p:cNvPr id="43" name="קבוצה 42">
            <a:extLst>
              <a:ext uri="{FF2B5EF4-FFF2-40B4-BE49-F238E27FC236}">
                <a16:creationId xmlns:a16="http://schemas.microsoft.com/office/drawing/2014/main" id="{0E5654A4-1374-40C1-B736-BB76524DE12E}"/>
              </a:ext>
            </a:extLst>
          </p:cNvPr>
          <p:cNvGrpSpPr/>
          <p:nvPr/>
        </p:nvGrpSpPr>
        <p:grpSpPr>
          <a:xfrm>
            <a:off x="5118698" y="4041065"/>
            <a:ext cx="196290" cy="135270"/>
            <a:chOff x="6824931" y="4245086"/>
            <a:chExt cx="261720" cy="180360"/>
          </a:xfrm>
        </p:grpSpPr>
        <mc:AlternateContent xmlns:mc="http://schemas.openxmlformats.org/markup-compatibility/2006" xmlns:p14="http://schemas.microsoft.com/office/powerpoint/2010/main">
          <mc:Choice Requires="p14">
            <p:contentPart p14:bwMode="auto" r:id="rId44">
              <p14:nvContentPartPr>
                <p14:cNvPr id="41" name="דיו 40">
                  <a:extLst>
                    <a:ext uri="{FF2B5EF4-FFF2-40B4-BE49-F238E27FC236}">
                      <a16:creationId xmlns:a16="http://schemas.microsoft.com/office/drawing/2014/main" id="{B654F03B-67CA-4AF1-B491-FE0D7DD8A678}"/>
                    </a:ext>
                  </a:extLst>
                </p14:cNvPr>
                <p14:cNvContentPartPr/>
                <p14:nvPr/>
              </p14:nvContentPartPr>
              <p14:xfrm>
                <a:off x="6824931" y="4253726"/>
                <a:ext cx="183600" cy="171720"/>
              </p14:xfrm>
            </p:contentPart>
          </mc:Choice>
          <mc:Fallback xmlns="">
            <p:pic>
              <p:nvPicPr>
                <p:cNvPr id="41" name="דיו 40">
                  <a:extLst>
                    <a:ext uri="{FF2B5EF4-FFF2-40B4-BE49-F238E27FC236}">
                      <a16:creationId xmlns:a16="http://schemas.microsoft.com/office/drawing/2014/main" id="{B654F03B-67CA-4AF1-B491-FE0D7DD8A678}"/>
                    </a:ext>
                  </a:extLst>
                </p:cNvPr>
                <p:cNvPicPr/>
                <p:nvPr/>
              </p:nvPicPr>
              <p:blipFill>
                <a:blip r:embed="rId45"/>
                <a:stretch>
                  <a:fillRect/>
                </a:stretch>
              </p:blipFill>
              <p:spPr>
                <a:xfrm>
                  <a:off x="6815931" y="4244726"/>
                  <a:ext cx="201240" cy="18936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42" name="דיו 41">
                  <a:extLst>
                    <a:ext uri="{FF2B5EF4-FFF2-40B4-BE49-F238E27FC236}">
                      <a16:creationId xmlns:a16="http://schemas.microsoft.com/office/drawing/2014/main" id="{E9C9FFFF-1520-4966-B432-ACB5CB5ABCDD}"/>
                    </a:ext>
                  </a:extLst>
                </p14:cNvPr>
                <p14:cNvContentPartPr/>
                <p14:nvPr/>
              </p14:nvContentPartPr>
              <p14:xfrm>
                <a:off x="7086291" y="4245086"/>
                <a:ext cx="360" cy="145800"/>
              </p14:xfrm>
            </p:contentPart>
          </mc:Choice>
          <mc:Fallback xmlns="">
            <p:pic>
              <p:nvPicPr>
                <p:cNvPr id="42" name="דיו 41">
                  <a:extLst>
                    <a:ext uri="{FF2B5EF4-FFF2-40B4-BE49-F238E27FC236}">
                      <a16:creationId xmlns:a16="http://schemas.microsoft.com/office/drawing/2014/main" id="{E9C9FFFF-1520-4966-B432-ACB5CB5ABCDD}"/>
                    </a:ext>
                  </a:extLst>
                </p:cNvPr>
                <p:cNvPicPr/>
                <p:nvPr/>
              </p:nvPicPr>
              <p:blipFill>
                <a:blip r:embed="rId47"/>
                <a:stretch>
                  <a:fillRect/>
                </a:stretch>
              </p:blipFill>
              <p:spPr>
                <a:xfrm>
                  <a:off x="7077291" y="4236086"/>
                  <a:ext cx="18000" cy="1634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48">
            <p14:nvContentPartPr>
              <p14:cNvPr id="44" name="דיו 43">
                <a:extLst>
                  <a:ext uri="{FF2B5EF4-FFF2-40B4-BE49-F238E27FC236}">
                    <a16:creationId xmlns:a16="http://schemas.microsoft.com/office/drawing/2014/main" id="{F01EE0AE-25EB-482F-80EE-8E6D8712FB3B}"/>
                  </a:ext>
                </a:extLst>
              </p14:cNvPr>
              <p14:cNvContentPartPr/>
              <p14:nvPr/>
            </p14:nvContentPartPr>
            <p14:xfrm>
              <a:off x="4839518" y="3806165"/>
              <a:ext cx="75600" cy="298890"/>
            </p14:xfrm>
          </p:contentPart>
        </mc:Choice>
        <mc:Fallback xmlns="">
          <p:pic>
            <p:nvPicPr>
              <p:cNvPr id="44" name="דיו 43">
                <a:extLst>
                  <a:ext uri="{FF2B5EF4-FFF2-40B4-BE49-F238E27FC236}">
                    <a16:creationId xmlns:a16="http://schemas.microsoft.com/office/drawing/2014/main" id="{F01EE0AE-25EB-482F-80EE-8E6D8712FB3B}"/>
                  </a:ext>
                </a:extLst>
              </p:cNvPr>
              <p:cNvPicPr/>
              <p:nvPr/>
            </p:nvPicPr>
            <p:blipFill>
              <a:blip r:embed="rId49"/>
              <a:stretch>
                <a:fillRect/>
              </a:stretch>
            </p:blipFill>
            <p:spPr>
              <a:xfrm>
                <a:off x="4830518" y="3797162"/>
                <a:ext cx="93600" cy="316895"/>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45" name="דיו 44">
                <a:extLst>
                  <a:ext uri="{FF2B5EF4-FFF2-40B4-BE49-F238E27FC236}">
                    <a16:creationId xmlns:a16="http://schemas.microsoft.com/office/drawing/2014/main" id="{E2485B00-4CF3-4477-B90E-E3D7075F397E}"/>
                  </a:ext>
                </a:extLst>
              </p14:cNvPr>
              <p14:cNvContentPartPr/>
              <p14:nvPr/>
            </p14:nvContentPartPr>
            <p14:xfrm>
              <a:off x="6250808" y="3779975"/>
              <a:ext cx="60750" cy="321840"/>
            </p14:xfrm>
          </p:contentPart>
        </mc:Choice>
        <mc:Fallback xmlns="">
          <p:pic>
            <p:nvPicPr>
              <p:cNvPr id="45" name="דיו 44">
                <a:extLst>
                  <a:ext uri="{FF2B5EF4-FFF2-40B4-BE49-F238E27FC236}">
                    <a16:creationId xmlns:a16="http://schemas.microsoft.com/office/drawing/2014/main" id="{E2485B00-4CF3-4477-B90E-E3D7075F397E}"/>
                  </a:ext>
                </a:extLst>
              </p:cNvPr>
              <p:cNvPicPr/>
              <p:nvPr/>
            </p:nvPicPr>
            <p:blipFill>
              <a:blip r:embed="rId51"/>
              <a:stretch>
                <a:fillRect/>
              </a:stretch>
            </p:blipFill>
            <p:spPr>
              <a:xfrm>
                <a:off x="6241768" y="3770985"/>
                <a:ext cx="78830" cy="339820"/>
              </a:xfrm>
              <a:prstGeom prst="rect">
                <a:avLst/>
              </a:prstGeom>
            </p:spPr>
          </p:pic>
        </mc:Fallback>
      </mc:AlternateContent>
    </p:spTree>
    <p:extLst>
      <p:ext uri="{BB962C8B-B14F-4D97-AF65-F5344CB8AC3E}">
        <p14:creationId xmlns:p14="http://schemas.microsoft.com/office/powerpoint/2010/main" val="3177114304"/>
      </p:ext>
    </p:extLst>
  </p:cSld>
  <p:clrMapOvr>
    <a:masterClrMapping/>
  </p:clrMapOvr>
  <mc:AlternateContent xmlns:mc="http://schemas.openxmlformats.org/markup-compatibility/2006" xmlns:p14="http://schemas.microsoft.com/office/powerpoint/2010/main">
    <mc:Choice Requires="p14">
      <p:transition spd="slow" p14:dur="2000" advTm="37129"/>
    </mc:Choice>
    <mc:Fallback xmlns="">
      <p:transition spd="slow" advTm="37129"/>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86E19A0-B9E1-4AA3-9715-96B2587469ED}"/>
              </a:ext>
            </a:extLst>
          </p:cNvPr>
          <p:cNvSpPr>
            <a:spLocks noGrp="1"/>
          </p:cNvSpPr>
          <p:nvPr>
            <p:ph type="title"/>
          </p:nvPr>
        </p:nvSpPr>
        <p:spPr/>
        <p:txBody>
          <a:bodyPr/>
          <a:lstStyle/>
          <a:p>
            <a:r>
              <a:rPr lang="he-IL" dirty="0"/>
              <a:t>דוגמא</a:t>
            </a:r>
          </a:p>
        </p:txBody>
      </p:sp>
      <p:grpSp>
        <p:nvGrpSpPr>
          <p:cNvPr id="46" name="קבוצה 45">
            <a:extLst>
              <a:ext uri="{FF2B5EF4-FFF2-40B4-BE49-F238E27FC236}">
                <a16:creationId xmlns:a16="http://schemas.microsoft.com/office/drawing/2014/main" id="{800C6803-3942-444D-87B6-AC4FD623CF40}"/>
              </a:ext>
            </a:extLst>
          </p:cNvPr>
          <p:cNvGrpSpPr/>
          <p:nvPr/>
        </p:nvGrpSpPr>
        <p:grpSpPr>
          <a:xfrm>
            <a:off x="2217278" y="2415665"/>
            <a:ext cx="5113260" cy="2164590"/>
            <a:chOff x="2956371" y="2077886"/>
            <a:chExt cx="6817680" cy="2886120"/>
          </a:xfrm>
        </p:grpSpPr>
        <mc:AlternateContent xmlns:mc="http://schemas.openxmlformats.org/markup-compatibility/2006" xmlns:p14="http://schemas.microsoft.com/office/powerpoint/2010/main">
          <mc:Choice Requires="p14">
            <p:contentPart p14:bwMode="auto" r:id="rId2">
              <p14:nvContentPartPr>
                <p14:cNvPr id="9" name="דיו 8">
                  <a:extLst>
                    <a:ext uri="{FF2B5EF4-FFF2-40B4-BE49-F238E27FC236}">
                      <a16:creationId xmlns:a16="http://schemas.microsoft.com/office/drawing/2014/main" id="{3CABC51A-645D-4573-9FDD-8207896F05D3}"/>
                    </a:ext>
                  </a:extLst>
                </p14:cNvPr>
                <p14:cNvContentPartPr/>
                <p14:nvPr/>
              </p14:nvContentPartPr>
              <p14:xfrm>
                <a:off x="9411531" y="2777726"/>
                <a:ext cx="362520" cy="295200"/>
              </p14:xfrm>
            </p:contentPart>
          </mc:Choice>
          <mc:Fallback xmlns="">
            <p:pic>
              <p:nvPicPr>
                <p:cNvPr id="9" name="דיו 8">
                  <a:extLst>
                    <a:ext uri="{FF2B5EF4-FFF2-40B4-BE49-F238E27FC236}">
                      <a16:creationId xmlns:a16="http://schemas.microsoft.com/office/drawing/2014/main" id="{3CABC51A-645D-4573-9FDD-8207896F05D3}"/>
                    </a:ext>
                  </a:extLst>
                </p:cNvPr>
                <p:cNvPicPr/>
                <p:nvPr/>
              </p:nvPicPr>
              <p:blipFill>
                <a:blip r:embed="rId5"/>
                <a:stretch>
                  <a:fillRect/>
                </a:stretch>
              </p:blipFill>
              <p:spPr>
                <a:xfrm>
                  <a:off x="9402531" y="2769086"/>
                  <a:ext cx="380160" cy="3128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0" name="דיו 9">
                  <a:extLst>
                    <a:ext uri="{FF2B5EF4-FFF2-40B4-BE49-F238E27FC236}">
                      <a16:creationId xmlns:a16="http://schemas.microsoft.com/office/drawing/2014/main" id="{DDC23686-D73A-4533-A8AD-CC7FB6081A4B}"/>
                    </a:ext>
                  </a:extLst>
                </p14:cNvPr>
                <p14:cNvContentPartPr/>
                <p14:nvPr/>
              </p14:nvContentPartPr>
              <p14:xfrm>
                <a:off x="9109851" y="4490246"/>
                <a:ext cx="426960" cy="374760"/>
              </p14:xfrm>
            </p:contentPart>
          </mc:Choice>
          <mc:Fallback xmlns="">
            <p:pic>
              <p:nvPicPr>
                <p:cNvPr id="10" name="דיו 9">
                  <a:extLst>
                    <a:ext uri="{FF2B5EF4-FFF2-40B4-BE49-F238E27FC236}">
                      <a16:creationId xmlns:a16="http://schemas.microsoft.com/office/drawing/2014/main" id="{DDC23686-D73A-4533-A8AD-CC7FB6081A4B}"/>
                    </a:ext>
                  </a:extLst>
                </p:cNvPr>
                <p:cNvPicPr/>
                <p:nvPr/>
              </p:nvPicPr>
              <p:blipFill>
                <a:blip r:embed="rId7"/>
                <a:stretch>
                  <a:fillRect/>
                </a:stretch>
              </p:blipFill>
              <p:spPr>
                <a:xfrm>
                  <a:off x="9100851" y="4481246"/>
                  <a:ext cx="444600" cy="3924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4" name="דיו 3">
                  <a:extLst>
                    <a:ext uri="{FF2B5EF4-FFF2-40B4-BE49-F238E27FC236}">
                      <a16:creationId xmlns:a16="http://schemas.microsoft.com/office/drawing/2014/main" id="{593253E0-2183-4418-B3D0-93010E6237D7}"/>
                    </a:ext>
                  </a:extLst>
                </p14:cNvPr>
                <p14:cNvContentPartPr/>
                <p14:nvPr/>
              </p14:nvContentPartPr>
              <p14:xfrm>
                <a:off x="2956371" y="3209006"/>
                <a:ext cx="324000" cy="285120"/>
              </p14:xfrm>
            </p:contentPart>
          </mc:Choice>
          <mc:Fallback xmlns="">
            <p:pic>
              <p:nvPicPr>
                <p:cNvPr id="4" name="דיו 3">
                  <a:extLst>
                    <a:ext uri="{FF2B5EF4-FFF2-40B4-BE49-F238E27FC236}">
                      <a16:creationId xmlns:a16="http://schemas.microsoft.com/office/drawing/2014/main" id="{593253E0-2183-4418-B3D0-93010E6237D7}"/>
                    </a:ext>
                  </a:extLst>
                </p:cNvPr>
                <p:cNvPicPr/>
                <p:nvPr/>
              </p:nvPicPr>
              <p:blipFill>
                <a:blip r:embed="rId9"/>
                <a:stretch>
                  <a:fillRect/>
                </a:stretch>
              </p:blipFill>
              <p:spPr>
                <a:xfrm>
                  <a:off x="2947731" y="3200366"/>
                  <a:ext cx="341640" cy="3027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5" name="דיו 4">
                  <a:extLst>
                    <a:ext uri="{FF2B5EF4-FFF2-40B4-BE49-F238E27FC236}">
                      <a16:creationId xmlns:a16="http://schemas.microsoft.com/office/drawing/2014/main" id="{D1294782-1761-4AB9-8272-BCF1E026D59F}"/>
                    </a:ext>
                  </a:extLst>
                </p14:cNvPr>
                <p14:cNvContentPartPr/>
                <p14:nvPr/>
              </p14:nvContentPartPr>
              <p14:xfrm>
                <a:off x="4345251" y="2340326"/>
                <a:ext cx="446760" cy="327960"/>
              </p14:xfrm>
            </p:contentPart>
          </mc:Choice>
          <mc:Fallback xmlns="">
            <p:pic>
              <p:nvPicPr>
                <p:cNvPr id="5" name="דיו 4">
                  <a:extLst>
                    <a:ext uri="{FF2B5EF4-FFF2-40B4-BE49-F238E27FC236}">
                      <a16:creationId xmlns:a16="http://schemas.microsoft.com/office/drawing/2014/main" id="{D1294782-1761-4AB9-8272-BCF1E026D59F}"/>
                    </a:ext>
                  </a:extLst>
                </p:cNvPr>
                <p:cNvPicPr/>
                <p:nvPr/>
              </p:nvPicPr>
              <p:blipFill>
                <a:blip r:embed="rId11"/>
                <a:stretch>
                  <a:fillRect/>
                </a:stretch>
              </p:blipFill>
              <p:spPr>
                <a:xfrm>
                  <a:off x="4336611" y="2331326"/>
                  <a:ext cx="464400" cy="3456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6" name="דיו 5">
                  <a:extLst>
                    <a:ext uri="{FF2B5EF4-FFF2-40B4-BE49-F238E27FC236}">
                      <a16:creationId xmlns:a16="http://schemas.microsoft.com/office/drawing/2014/main" id="{C7772ED0-DA2A-41F1-996E-4393B131070D}"/>
                    </a:ext>
                  </a:extLst>
                </p14:cNvPr>
                <p14:cNvContentPartPr/>
                <p14:nvPr/>
              </p14:nvContentPartPr>
              <p14:xfrm>
                <a:off x="4645131" y="4536686"/>
                <a:ext cx="374400" cy="427320"/>
              </p14:xfrm>
            </p:contentPart>
          </mc:Choice>
          <mc:Fallback xmlns="">
            <p:pic>
              <p:nvPicPr>
                <p:cNvPr id="6" name="דיו 5">
                  <a:extLst>
                    <a:ext uri="{FF2B5EF4-FFF2-40B4-BE49-F238E27FC236}">
                      <a16:creationId xmlns:a16="http://schemas.microsoft.com/office/drawing/2014/main" id="{C7772ED0-DA2A-41F1-996E-4393B131070D}"/>
                    </a:ext>
                  </a:extLst>
                </p:cNvPr>
                <p:cNvPicPr/>
                <p:nvPr/>
              </p:nvPicPr>
              <p:blipFill>
                <a:blip r:embed="rId13"/>
                <a:stretch>
                  <a:fillRect/>
                </a:stretch>
              </p:blipFill>
              <p:spPr>
                <a:xfrm>
                  <a:off x="4636131" y="4527686"/>
                  <a:ext cx="392040" cy="44496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7" name="דיו 6">
                  <a:extLst>
                    <a:ext uri="{FF2B5EF4-FFF2-40B4-BE49-F238E27FC236}">
                      <a16:creationId xmlns:a16="http://schemas.microsoft.com/office/drawing/2014/main" id="{F9576BF3-6787-4843-A8E7-5829085ECCB5}"/>
                    </a:ext>
                  </a:extLst>
                </p14:cNvPr>
                <p14:cNvContentPartPr/>
                <p14:nvPr/>
              </p14:nvContentPartPr>
              <p14:xfrm>
                <a:off x="6562131" y="3381446"/>
                <a:ext cx="407160" cy="385200"/>
              </p14:xfrm>
            </p:contentPart>
          </mc:Choice>
          <mc:Fallback xmlns="">
            <p:pic>
              <p:nvPicPr>
                <p:cNvPr id="7" name="דיו 6">
                  <a:extLst>
                    <a:ext uri="{FF2B5EF4-FFF2-40B4-BE49-F238E27FC236}">
                      <a16:creationId xmlns:a16="http://schemas.microsoft.com/office/drawing/2014/main" id="{F9576BF3-6787-4843-A8E7-5829085ECCB5}"/>
                    </a:ext>
                  </a:extLst>
                </p:cNvPr>
                <p:cNvPicPr/>
                <p:nvPr/>
              </p:nvPicPr>
              <p:blipFill>
                <a:blip r:embed="rId15"/>
                <a:stretch>
                  <a:fillRect/>
                </a:stretch>
              </p:blipFill>
              <p:spPr>
                <a:xfrm>
                  <a:off x="6553491" y="3372806"/>
                  <a:ext cx="424800" cy="40284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8" name="דיו 7">
                  <a:extLst>
                    <a:ext uri="{FF2B5EF4-FFF2-40B4-BE49-F238E27FC236}">
                      <a16:creationId xmlns:a16="http://schemas.microsoft.com/office/drawing/2014/main" id="{6DA02772-43B5-4071-B78F-06CD89C46E72}"/>
                    </a:ext>
                  </a:extLst>
                </p14:cNvPr>
                <p14:cNvContentPartPr/>
                <p14:nvPr/>
              </p14:nvContentPartPr>
              <p14:xfrm>
                <a:off x="7922211" y="2077886"/>
                <a:ext cx="309240" cy="284400"/>
              </p14:xfrm>
            </p:contentPart>
          </mc:Choice>
          <mc:Fallback xmlns="">
            <p:pic>
              <p:nvPicPr>
                <p:cNvPr id="8" name="דיו 7">
                  <a:extLst>
                    <a:ext uri="{FF2B5EF4-FFF2-40B4-BE49-F238E27FC236}">
                      <a16:creationId xmlns:a16="http://schemas.microsoft.com/office/drawing/2014/main" id="{6DA02772-43B5-4071-B78F-06CD89C46E72}"/>
                    </a:ext>
                  </a:extLst>
                </p:cNvPr>
                <p:cNvPicPr/>
                <p:nvPr/>
              </p:nvPicPr>
              <p:blipFill>
                <a:blip r:embed="rId17"/>
                <a:stretch>
                  <a:fillRect/>
                </a:stretch>
              </p:blipFill>
              <p:spPr>
                <a:xfrm>
                  <a:off x="7913571" y="2069246"/>
                  <a:ext cx="326880" cy="30204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1" name="דיו 10">
                  <a:extLst>
                    <a:ext uri="{FF2B5EF4-FFF2-40B4-BE49-F238E27FC236}">
                      <a16:creationId xmlns:a16="http://schemas.microsoft.com/office/drawing/2014/main" id="{2AD5B4CF-8919-4C14-B345-6A3FA65C509D}"/>
                    </a:ext>
                  </a:extLst>
                </p14:cNvPr>
                <p14:cNvContentPartPr/>
                <p14:nvPr/>
              </p14:nvContentPartPr>
              <p14:xfrm>
                <a:off x="6844731" y="4547486"/>
                <a:ext cx="392040" cy="333000"/>
              </p14:xfrm>
            </p:contentPart>
          </mc:Choice>
          <mc:Fallback xmlns="">
            <p:pic>
              <p:nvPicPr>
                <p:cNvPr id="11" name="דיו 10">
                  <a:extLst>
                    <a:ext uri="{FF2B5EF4-FFF2-40B4-BE49-F238E27FC236}">
                      <a16:creationId xmlns:a16="http://schemas.microsoft.com/office/drawing/2014/main" id="{2AD5B4CF-8919-4C14-B345-6A3FA65C509D}"/>
                    </a:ext>
                  </a:extLst>
                </p:cNvPr>
                <p:cNvPicPr/>
                <p:nvPr/>
              </p:nvPicPr>
              <p:blipFill>
                <a:blip r:embed="rId19"/>
                <a:stretch>
                  <a:fillRect/>
                </a:stretch>
              </p:blipFill>
              <p:spPr>
                <a:xfrm>
                  <a:off x="6835731" y="4538486"/>
                  <a:ext cx="409680" cy="35064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2" name="דיו 11">
                  <a:extLst>
                    <a:ext uri="{FF2B5EF4-FFF2-40B4-BE49-F238E27FC236}">
                      <a16:creationId xmlns:a16="http://schemas.microsoft.com/office/drawing/2014/main" id="{4553BE82-8AFE-49A6-BE54-4073D4A8B193}"/>
                    </a:ext>
                  </a:extLst>
                </p14:cNvPr>
                <p14:cNvContentPartPr/>
                <p14:nvPr/>
              </p14:nvContentPartPr>
              <p14:xfrm>
                <a:off x="3298011" y="3548126"/>
                <a:ext cx="1304640" cy="972720"/>
              </p14:xfrm>
            </p:contentPart>
          </mc:Choice>
          <mc:Fallback xmlns="">
            <p:pic>
              <p:nvPicPr>
                <p:cNvPr id="12" name="דיו 11">
                  <a:extLst>
                    <a:ext uri="{FF2B5EF4-FFF2-40B4-BE49-F238E27FC236}">
                      <a16:creationId xmlns:a16="http://schemas.microsoft.com/office/drawing/2014/main" id="{4553BE82-8AFE-49A6-BE54-4073D4A8B193}"/>
                    </a:ext>
                  </a:extLst>
                </p:cNvPr>
                <p:cNvPicPr/>
                <p:nvPr/>
              </p:nvPicPr>
              <p:blipFill>
                <a:blip r:embed="rId21"/>
                <a:stretch>
                  <a:fillRect/>
                </a:stretch>
              </p:blipFill>
              <p:spPr>
                <a:xfrm>
                  <a:off x="3289011" y="3539486"/>
                  <a:ext cx="1322280" cy="99036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3" name="דיו 12">
                  <a:extLst>
                    <a:ext uri="{FF2B5EF4-FFF2-40B4-BE49-F238E27FC236}">
                      <a16:creationId xmlns:a16="http://schemas.microsoft.com/office/drawing/2014/main" id="{131EC256-DE42-4D36-8DCE-02648B0F564D}"/>
                    </a:ext>
                  </a:extLst>
                </p14:cNvPr>
                <p14:cNvContentPartPr/>
                <p14:nvPr/>
              </p14:nvContentPartPr>
              <p14:xfrm>
                <a:off x="3243291" y="2629766"/>
                <a:ext cx="1095840" cy="646560"/>
              </p14:xfrm>
            </p:contentPart>
          </mc:Choice>
          <mc:Fallback xmlns="">
            <p:pic>
              <p:nvPicPr>
                <p:cNvPr id="13" name="דיו 12">
                  <a:extLst>
                    <a:ext uri="{FF2B5EF4-FFF2-40B4-BE49-F238E27FC236}">
                      <a16:creationId xmlns:a16="http://schemas.microsoft.com/office/drawing/2014/main" id="{131EC256-DE42-4D36-8DCE-02648B0F564D}"/>
                    </a:ext>
                  </a:extLst>
                </p:cNvPr>
                <p:cNvPicPr/>
                <p:nvPr/>
              </p:nvPicPr>
              <p:blipFill>
                <a:blip r:embed="rId23"/>
                <a:stretch>
                  <a:fillRect/>
                </a:stretch>
              </p:blipFill>
              <p:spPr>
                <a:xfrm>
                  <a:off x="3234651" y="2620766"/>
                  <a:ext cx="1113480" cy="6642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4" name="דיו 13">
                  <a:extLst>
                    <a:ext uri="{FF2B5EF4-FFF2-40B4-BE49-F238E27FC236}">
                      <a16:creationId xmlns:a16="http://schemas.microsoft.com/office/drawing/2014/main" id="{1D6A9A2F-B453-43E6-A62F-BB4DE46594DA}"/>
                    </a:ext>
                  </a:extLst>
                </p14:cNvPr>
                <p14:cNvContentPartPr/>
                <p14:nvPr/>
              </p14:nvContentPartPr>
              <p14:xfrm>
                <a:off x="4865451" y="2633726"/>
                <a:ext cx="1785240" cy="859680"/>
              </p14:xfrm>
            </p:contentPart>
          </mc:Choice>
          <mc:Fallback xmlns="">
            <p:pic>
              <p:nvPicPr>
                <p:cNvPr id="14" name="דיו 13">
                  <a:extLst>
                    <a:ext uri="{FF2B5EF4-FFF2-40B4-BE49-F238E27FC236}">
                      <a16:creationId xmlns:a16="http://schemas.microsoft.com/office/drawing/2014/main" id="{1D6A9A2F-B453-43E6-A62F-BB4DE46594DA}"/>
                    </a:ext>
                  </a:extLst>
                </p:cNvPr>
                <p:cNvPicPr/>
                <p:nvPr/>
              </p:nvPicPr>
              <p:blipFill>
                <a:blip r:embed="rId25"/>
                <a:stretch>
                  <a:fillRect/>
                </a:stretch>
              </p:blipFill>
              <p:spPr>
                <a:xfrm>
                  <a:off x="4856811" y="2625086"/>
                  <a:ext cx="1802880" cy="87732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6" name="דיו 15">
                  <a:extLst>
                    <a:ext uri="{FF2B5EF4-FFF2-40B4-BE49-F238E27FC236}">
                      <a16:creationId xmlns:a16="http://schemas.microsoft.com/office/drawing/2014/main" id="{7E5B4EDA-984D-4A85-9666-3B908B2261D1}"/>
                    </a:ext>
                  </a:extLst>
                </p14:cNvPr>
                <p14:cNvContentPartPr/>
                <p14:nvPr/>
              </p14:nvContentPartPr>
              <p14:xfrm>
                <a:off x="4607691" y="2732726"/>
                <a:ext cx="259200" cy="1741680"/>
              </p14:xfrm>
            </p:contentPart>
          </mc:Choice>
          <mc:Fallback xmlns="">
            <p:pic>
              <p:nvPicPr>
                <p:cNvPr id="16" name="דיו 15">
                  <a:extLst>
                    <a:ext uri="{FF2B5EF4-FFF2-40B4-BE49-F238E27FC236}">
                      <a16:creationId xmlns:a16="http://schemas.microsoft.com/office/drawing/2014/main" id="{7E5B4EDA-984D-4A85-9666-3B908B2261D1}"/>
                    </a:ext>
                  </a:extLst>
                </p:cNvPr>
                <p:cNvPicPr/>
                <p:nvPr/>
              </p:nvPicPr>
              <p:blipFill>
                <a:blip r:embed="rId27"/>
                <a:stretch>
                  <a:fillRect/>
                </a:stretch>
              </p:blipFill>
              <p:spPr>
                <a:xfrm>
                  <a:off x="4598691" y="2723726"/>
                  <a:ext cx="276840" cy="175932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7" name="דיו 16">
                  <a:extLst>
                    <a:ext uri="{FF2B5EF4-FFF2-40B4-BE49-F238E27FC236}">
                      <a16:creationId xmlns:a16="http://schemas.microsoft.com/office/drawing/2014/main" id="{554D27F1-1AC4-4444-96DF-6FAEB67A0B29}"/>
                    </a:ext>
                  </a:extLst>
                </p14:cNvPr>
                <p14:cNvContentPartPr/>
                <p14:nvPr/>
              </p14:nvContentPartPr>
              <p14:xfrm>
                <a:off x="5170371" y="4756646"/>
                <a:ext cx="1700640" cy="66240"/>
              </p14:xfrm>
            </p:contentPart>
          </mc:Choice>
          <mc:Fallback xmlns="">
            <p:pic>
              <p:nvPicPr>
                <p:cNvPr id="17" name="דיו 16">
                  <a:extLst>
                    <a:ext uri="{FF2B5EF4-FFF2-40B4-BE49-F238E27FC236}">
                      <a16:creationId xmlns:a16="http://schemas.microsoft.com/office/drawing/2014/main" id="{554D27F1-1AC4-4444-96DF-6FAEB67A0B29}"/>
                    </a:ext>
                  </a:extLst>
                </p:cNvPr>
                <p:cNvPicPr/>
                <p:nvPr/>
              </p:nvPicPr>
              <p:blipFill>
                <a:blip r:embed="rId29"/>
                <a:stretch>
                  <a:fillRect/>
                </a:stretch>
              </p:blipFill>
              <p:spPr>
                <a:xfrm>
                  <a:off x="5161731" y="4748006"/>
                  <a:ext cx="1718280" cy="8388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19" name="דיו 18">
                  <a:extLst>
                    <a:ext uri="{FF2B5EF4-FFF2-40B4-BE49-F238E27FC236}">
                      <a16:creationId xmlns:a16="http://schemas.microsoft.com/office/drawing/2014/main" id="{BE0D4709-5618-41CC-8358-EF49E4EDC2BC}"/>
                    </a:ext>
                  </a:extLst>
                </p14:cNvPr>
                <p14:cNvContentPartPr/>
                <p14:nvPr/>
              </p14:nvContentPartPr>
              <p14:xfrm>
                <a:off x="6915291" y="2394686"/>
                <a:ext cx="1042200" cy="962280"/>
              </p14:xfrm>
            </p:contentPart>
          </mc:Choice>
          <mc:Fallback xmlns="">
            <p:pic>
              <p:nvPicPr>
                <p:cNvPr id="19" name="דיו 18">
                  <a:extLst>
                    <a:ext uri="{FF2B5EF4-FFF2-40B4-BE49-F238E27FC236}">
                      <a16:creationId xmlns:a16="http://schemas.microsoft.com/office/drawing/2014/main" id="{BE0D4709-5618-41CC-8358-EF49E4EDC2BC}"/>
                    </a:ext>
                  </a:extLst>
                </p:cNvPr>
                <p:cNvPicPr/>
                <p:nvPr/>
              </p:nvPicPr>
              <p:blipFill>
                <a:blip r:embed="rId31"/>
                <a:stretch>
                  <a:fillRect/>
                </a:stretch>
              </p:blipFill>
              <p:spPr>
                <a:xfrm>
                  <a:off x="6906291" y="2385686"/>
                  <a:ext cx="1059840" cy="97992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0" name="דיו 19">
                  <a:extLst>
                    <a:ext uri="{FF2B5EF4-FFF2-40B4-BE49-F238E27FC236}">
                      <a16:creationId xmlns:a16="http://schemas.microsoft.com/office/drawing/2014/main" id="{CD56CA1D-26C1-4C87-99CD-B6B3B01A2622}"/>
                    </a:ext>
                  </a:extLst>
                </p14:cNvPr>
                <p14:cNvContentPartPr/>
                <p14:nvPr/>
              </p14:nvContentPartPr>
              <p14:xfrm>
                <a:off x="4963731" y="2310806"/>
                <a:ext cx="2918880" cy="171720"/>
              </p14:xfrm>
            </p:contentPart>
          </mc:Choice>
          <mc:Fallback xmlns="">
            <p:pic>
              <p:nvPicPr>
                <p:cNvPr id="20" name="דיו 19">
                  <a:extLst>
                    <a:ext uri="{FF2B5EF4-FFF2-40B4-BE49-F238E27FC236}">
                      <a16:creationId xmlns:a16="http://schemas.microsoft.com/office/drawing/2014/main" id="{CD56CA1D-26C1-4C87-99CD-B6B3B01A2622}"/>
                    </a:ext>
                  </a:extLst>
                </p:cNvPr>
                <p:cNvPicPr/>
                <p:nvPr/>
              </p:nvPicPr>
              <p:blipFill>
                <a:blip r:embed="rId33"/>
                <a:stretch>
                  <a:fillRect/>
                </a:stretch>
              </p:blipFill>
              <p:spPr>
                <a:xfrm>
                  <a:off x="4954731" y="2302166"/>
                  <a:ext cx="2936520" cy="18936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2" name="דיו 21">
                  <a:extLst>
                    <a:ext uri="{FF2B5EF4-FFF2-40B4-BE49-F238E27FC236}">
                      <a16:creationId xmlns:a16="http://schemas.microsoft.com/office/drawing/2014/main" id="{207A2ECB-4FE1-4D24-B5AB-3E09C0FB9C81}"/>
                    </a:ext>
                  </a:extLst>
                </p14:cNvPr>
                <p14:cNvContentPartPr/>
                <p14:nvPr/>
              </p14:nvContentPartPr>
              <p14:xfrm>
                <a:off x="6857691" y="3815246"/>
                <a:ext cx="124200" cy="744480"/>
              </p14:xfrm>
            </p:contentPart>
          </mc:Choice>
          <mc:Fallback xmlns="">
            <p:pic>
              <p:nvPicPr>
                <p:cNvPr id="22" name="דיו 21">
                  <a:extLst>
                    <a:ext uri="{FF2B5EF4-FFF2-40B4-BE49-F238E27FC236}">
                      <a16:creationId xmlns:a16="http://schemas.microsoft.com/office/drawing/2014/main" id="{207A2ECB-4FE1-4D24-B5AB-3E09C0FB9C81}"/>
                    </a:ext>
                  </a:extLst>
                </p:cNvPr>
                <p:cNvPicPr/>
                <p:nvPr/>
              </p:nvPicPr>
              <p:blipFill>
                <a:blip r:embed="rId35"/>
                <a:stretch>
                  <a:fillRect/>
                </a:stretch>
              </p:blipFill>
              <p:spPr>
                <a:xfrm>
                  <a:off x="6849051" y="3806606"/>
                  <a:ext cx="141840" cy="76212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3" name="דיו 22">
                  <a:extLst>
                    <a:ext uri="{FF2B5EF4-FFF2-40B4-BE49-F238E27FC236}">
                      <a16:creationId xmlns:a16="http://schemas.microsoft.com/office/drawing/2014/main" id="{69A9DB62-8189-4EE1-981F-D0E50F56D800}"/>
                    </a:ext>
                  </a:extLst>
                </p14:cNvPr>
                <p14:cNvContentPartPr/>
                <p14:nvPr/>
              </p14:nvContentPartPr>
              <p14:xfrm>
                <a:off x="7260531" y="3376766"/>
                <a:ext cx="2135520" cy="1216800"/>
              </p14:xfrm>
            </p:contentPart>
          </mc:Choice>
          <mc:Fallback xmlns="">
            <p:pic>
              <p:nvPicPr>
                <p:cNvPr id="23" name="דיו 22">
                  <a:extLst>
                    <a:ext uri="{FF2B5EF4-FFF2-40B4-BE49-F238E27FC236}">
                      <a16:creationId xmlns:a16="http://schemas.microsoft.com/office/drawing/2014/main" id="{69A9DB62-8189-4EE1-981F-D0E50F56D800}"/>
                    </a:ext>
                  </a:extLst>
                </p:cNvPr>
                <p:cNvPicPr/>
                <p:nvPr/>
              </p:nvPicPr>
              <p:blipFill>
                <a:blip r:embed="rId37"/>
                <a:stretch>
                  <a:fillRect/>
                </a:stretch>
              </p:blipFill>
              <p:spPr>
                <a:xfrm>
                  <a:off x="7251531" y="3367766"/>
                  <a:ext cx="2153160" cy="123444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25" name="דיו 24">
                  <a:extLst>
                    <a:ext uri="{FF2B5EF4-FFF2-40B4-BE49-F238E27FC236}">
                      <a16:creationId xmlns:a16="http://schemas.microsoft.com/office/drawing/2014/main" id="{B3BD6487-EF58-4831-93A2-F85E406D7F79}"/>
                    </a:ext>
                  </a:extLst>
                </p14:cNvPr>
                <p14:cNvContentPartPr/>
                <p14:nvPr/>
              </p14:nvContentPartPr>
              <p14:xfrm>
                <a:off x="9326211" y="3149606"/>
                <a:ext cx="275040" cy="286200"/>
              </p14:xfrm>
            </p:contentPart>
          </mc:Choice>
          <mc:Fallback xmlns="">
            <p:pic>
              <p:nvPicPr>
                <p:cNvPr id="25" name="דיו 24">
                  <a:extLst>
                    <a:ext uri="{FF2B5EF4-FFF2-40B4-BE49-F238E27FC236}">
                      <a16:creationId xmlns:a16="http://schemas.microsoft.com/office/drawing/2014/main" id="{B3BD6487-EF58-4831-93A2-F85E406D7F79}"/>
                    </a:ext>
                  </a:extLst>
                </p:cNvPr>
                <p:cNvPicPr/>
                <p:nvPr/>
              </p:nvPicPr>
              <p:blipFill>
                <a:blip r:embed="rId39"/>
                <a:stretch>
                  <a:fillRect/>
                </a:stretch>
              </p:blipFill>
              <p:spPr>
                <a:xfrm>
                  <a:off x="9317571" y="3140606"/>
                  <a:ext cx="292680" cy="30384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26" name="דיו 25">
                  <a:extLst>
                    <a:ext uri="{FF2B5EF4-FFF2-40B4-BE49-F238E27FC236}">
                      <a16:creationId xmlns:a16="http://schemas.microsoft.com/office/drawing/2014/main" id="{2C72016D-E4C6-4EF4-B813-FAC203446967}"/>
                    </a:ext>
                  </a:extLst>
                </p14:cNvPr>
                <p14:cNvContentPartPr/>
                <p14:nvPr/>
              </p14:nvContentPartPr>
              <p14:xfrm>
                <a:off x="9262851" y="3167606"/>
                <a:ext cx="414720" cy="1292400"/>
              </p14:xfrm>
            </p:contentPart>
          </mc:Choice>
          <mc:Fallback xmlns="">
            <p:pic>
              <p:nvPicPr>
                <p:cNvPr id="26" name="דיו 25">
                  <a:extLst>
                    <a:ext uri="{FF2B5EF4-FFF2-40B4-BE49-F238E27FC236}">
                      <a16:creationId xmlns:a16="http://schemas.microsoft.com/office/drawing/2014/main" id="{2C72016D-E4C6-4EF4-B813-FAC203446967}"/>
                    </a:ext>
                  </a:extLst>
                </p:cNvPr>
                <p:cNvPicPr/>
                <p:nvPr/>
              </p:nvPicPr>
              <p:blipFill>
                <a:blip r:embed="rId41"/>
                <a:stretch>
                  <a:fillRect/>
                </a:stretch>
              </p:blipFill>
              <p:spPr>
                <a:xfrm>
                  <a:off x="9253851" y="3158606"/>
                  <a:ext cx="432360" cy="131004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27" name="דיו 26">
                  <a:extLst>
                    <a:ext uri="{FF2B5EF4-FFF2-40B4-BE49-F238E27FC236}">
                      <a16:creationId xmlns:a16="http://schemas.microsoft.com/office/drawing/2014/main" id="{F415363C-B9C1-4BAE-A2E0-48E0515E5410}"/>
                    </a:ext>
                  </a:extLst>
                </p14:cNvPr>
                <p14:cNvContentPartPr/>
                <p14:nvPr/>
              </p14:nvContentPartPr>
              <p14:xfrm>
                <a:off x="7357371" y="4776086"/>
                <a:ext cx="1601640" cy="90000"/>
              </p14:xfrm>
            </p:contentPart>
          </mc:Choice>
          <mc:Fallback xmlns="">
            <p:pic>
              <p:nvPicPr>
                <p:cNvPr id="27" name="דיו 26">
                  <a:extLst>
                    <a:ext uri="{FF2B5EF4-FFF2-40B4-BE49-F238E27FC236}">
                      <a16:creationId xmlns:a16="http://schemas.microsoft.com/office/drawing/2014/main" id="{F415363C-B9C1-4BAE-A2E0-48E0515E5410}"/>
                    </a:ext>
                  </a:extLst>
                </p:cNvPr>
                <p:cNvPicPr/>
                <p:nvPr/>
              </p:nvPicPr>
              <p:blipFill>
                <a:blip r:embed="rId43"/>
                <a:stretch>
                  <a:fillRect/>
                </a:stretch>
              </p:blipFill>
              <p:spPr>
                <a:xfrm>
                  <a:off x="7348371" y="4767446"/>
                  <a:ext cx="1619280" cy="10764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29" name="דיו 28">
                  <a:extLst>
                    <a:ext uri="{FF2B5EF4-FFF2-40B4-BE49-F238E27FC236}">
                      <a16:creationId xmlns:a16="http://schemas.microsoft.com/office/drawing/2014/main" id="{978FA9EC-2230-4332-A318-D290EA874889}"/>
                    </a:ext>
                  </a:extLst>
                </p14:cNvPr>
                <p14:cNvContentPartPr/>
                <p14:nvPr/>
              </p14:nvContentPartPr>
              <p14:xfrm>
                <a:off x="8305611" y="2318366"/>
                <a:ext cx="1095120" cy="541440"/>
              </p14:xfrm>
            </p:contentPart>
          </mc:Choice>
          <mc:Fallback xmlns="">
            <p:pic>
              <p:nvPicPr>
                <p:cNvPr id="29" name="דיו 28">
                  <a:extLst>
                    <a:ext uri="{FF2B5EF4-FFF2-40B4-BE49-F238E27FC236}">
                      <a16:creationId xmlns:a16="http://schemas.microsoft.com/office/drawing/2014/main" id="{978FA9EC-2230-4332-A318-D290EA874889}"/>
                    </a:ext>
                  </a:extLst>
                </p:cNvPr>
                <p:cNvPicPr/>
                <p:nvPr/>
              </p:nvPicPr>
              <p:blipFill>
                <a:blip r:embed="rId45"/>
                <a:stretch>
                  <a:fillRect/>
                </a:stretch>
              </p:blipFill>
              <p:spPr>
                <a:xfrm>
                  <a:off x="8296611" y="2309726"/>
                  <a:ext cx="1112760" cy="55908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31" name="דיו 30">
                  <a:extLst>
                    <a:ext uri="{FF2B5EF4-FFF2-40B4-BE49-F238E27FC236}">
                      <a16:creationId xmlns:a16="http://schemas.microsoft.com/office/drawing/2014/main" id="{0FC4791F-8E69-417D-BBFC-7F3E820F61C4}"/>
                    </a:ext>
                  </a:extLst>
                </p14:cNvPr>
                <p14:cNvContentPartPr/>
                <p14:nvPr/>
              </p14:nvContentPartPr>
              <p14:xfrm>
                <a:off x="3448851" y="2645246"/>
                <a:ext cx="160920" cy="186480"/>
              </p14:xfrm>
            </p:contentPart>
          </mc:Choice>
          <mc:Fallback xmlns="">
            <p:pic>
              <p:nvPicPr>
                <p:cNvPr id="31" name="דיו 30">
                  <a:extLst>
                    <a:ext uri="{FF2B5EF4-FFF2-40B4-BE49-F238E27FC236}">
                      <a16:creationId xmlns:a16="http://schemas.microsoft.com/office/drawing/2014/main" id="{0FC4791F-8E69-417D-BBFC-7F3E820F61C4}"/>
                    </a:ext>
                  </a:extLst>
                </p:cNvPr>
                <p:cNvPicPr/>
                <p:nvPr/>
              </p:nvPicPr>
              <p:blipFill>
                <a:blip r:embed="rId47"/>
                <a:stretch>
                  <a:fillRect/>
                </a:stretch>
              </p:blipFill>
              <p:spPr>
                <a:xfrm>
                  <a:off x="3440211" y="2636606"/>
                  <a:ext cx="178560" cy="20412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32" name="דיו 31">
                  <a:extLst>
                    <a:ext uri="{FF2B5EF4-FFF2-40B4-BE49-F238E27FC236}">
                      <a16:creationId xmlns:a16="http://schemas.microsoft.com/office/drawing/2014/main" id="{3CCB6094-CEED-49D4-BBA0-1756310C9A55}"/>
                    </a:ext>
                  </a:extLst>
                </p14:cNvPr>
                <p14:cNvContentPartPr/>
                <p14:nvPr/>
              </p14:nvContentPartPr>
              <p14:xfrm>
                <a:off x="3439491" y="3992366"/>
                <a:ext cx="76680" cy="227160"/>
              </p14:xfrm>
            </p:contentPart>
          </mc:Choice>
          <mc:Fallback xmlns="">
            <p:pic>
              <p:nvPicPr>
                <p:cNvPr id="32" name="דיו 31">
                  <a:extLst>
                    <a:ext uri="{FF2B5EF4-FFF2-40B4-BE49-F238E27FC236}">
                      <a16:creationId xmlns:a16="http://schemas.microsoft.com/office/drawing/2014/main" id="{3CCB6094-CEED-49D4-BBA0-1756310C9A55}"/>
                    </a:ext>
                  </a:extLst>
                </p:cNvPr>
                <p:cNvPicPr/>
                <p:nvPr/>
              </p:nvPicPr>
              <p:blipFill>
                <a:blip r:embed="rId49"/>
                <a:stretch>
                  <a:fillRect/>
                </a:stretch>
              </p:blipFill>
              <p:spPr>
                <a:xfrm>
                  <a:off x="3430491" y="3983366"/>
                  <a:ext cx="94320" cy="24480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33" name="דיו 32">
                  <a:extLst>
                    <a:ext uri="{FF2B5EF4-FFF2-40B4-BE49-F238E27FC236}">
                      <a16:creationId xmlns:a16="http://schemas.microsoft.com/office/drawing/2014/main" id="{633398C9-B1DB-4707-AC1E-D81AAD914F6A}"/>
                    </a:ext>
                  </a:extLst>
                </p14:cNvPr>
                <p14:cNvContentPartPr/>
                <p14:nvPr/>
              </p14:nvContentPartPr>
              <p14:xfrm>
                <a:off x="4538931" y="3539486"/>
                <a:ext cx="360" cy="9000"/>
              </p14:xfrm>
            </p:contentPart>
          </mc:Choice>
          <mc:Fallback xmlns="">
            <p:pic>
              <p:nvPicPr>
                <p:cNvPr id="33" name="דיו 32">
                  <a:extLst>
                    <a:ext uri="{FF2B5EF4-FFF2-40B4-BE49-F238E27FC236}">
                      <a16:creationId xmlns:a16="http://schemas.microsoft.com/office/drawing/2014/main" id="{633398C9-B1DB-4707-AC1E-D81AAD914F6A}"/>
                    </a:ext>
                  </a:extLst>
                </p:cNvPr>
                <p:cNvPicPr/>
                <p:nvPr/>
              </p:nvPicPr>
              <p:blipFill>
                <a:blip r:embed="rId51"/>
                <a:stretch>
                  <a:fillRect/>
                </a:stretch>
              </p:blipFill>
              <p:spPr>
                <a:xfrm>
                  <a:off x="4529931" y="3530846"/>
                  <a:ext cx="18000" cy="2664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34" name="דיו 33">
                  <a:extLst>
                    <a:ext uri="{FF2B5EF4-FFF2-40B4-BE49-F238E27FC236}">
                      <a16:creationId xmlns:a16="http://schemas.microsoft.com/office/drawing/2014/main" id="{72450EE7-B845-4A2A-8B1B-ECE304826C44}"/>
                    </a:ext>
                  </a:extLst>
                </p14:cNvPr>
                <p14:cNvContentPartPr/>
                <p14:nvPr/>
              </p14:nvContentPartPr>
              <p14:xfrm>
                <a:off x="4502571" y="3515726"/>
                <a:ext cx="51840" cy="141840"/>
              </p14:xfrm>
            </p:contentPart>
          </mc:Choice>
          <mc:Fallback xmlns="">
            <p:pic>
              <p:nvPicPr>
                <p:cNvPr id="34" name="דיו 33">
                  <a:extLst>
                    <a:ext uri="{FF2B5EF4-FFF2-40B4-BE49-F238E27FC236}">
                      <a16:creationId xmlns:a16="http://schemas.microsoft.com/office/drawing/2014/main" id="{72450EE7-B845-4A2A-8B1B-ECE304826C44}"/>
                    </a:ext>
                  </a:extLst>
                </p:cNvPr>
                <p:cNvPicPr/>
                <p:nvPr/>
              </p:nvPicPr>
              <p:blipFill>
                <a:blip r:embed="rId53"/>
                <a:stretch>
                  <a:fillRect/>
                </a:stretch>
              </p:blipFill>
              <p:spPr>
                <a:xfrm>
                  <a:off x="4493931" y="3507086"/>
                  <a:ext cx="69480" cy="15948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35" name="דיו 34">
                  <a:extLst>
                    <a:ext uri="{FF2B5EF4-FFF2-40B4-BE49-F238E27FC236}">
                      <a16:creationId xmlns:a16="http://schemas.microsoft.com/office/drawing/2014/main" id="{3102DCDA-9911-4953-8ECA-3C6B9E98C337}"/>
                    </a:ext>
                  </a:extLst>
                </p14:cNvPr>
                <p14:cNvContentPartPr/>
                <p14:nvPr/>
              </p14:nvContentPartPr>
              <p14:xfrm>
                <a:off x="4542171" y="3611126"/>
                <a:ext cx="62640" cy="144720"/>
              </p14:xfrm>
            </p:contentPart>
          </mc:Choice>
          <mc:Fallback xmlns="">
            <p:pic>
              <p:nvPicPr>
                <p:cNvPr id="35" name="דיו 34">
                  <a:extLst>
                    <a:ext uri="{FF2B5EF4-FFF2-40B4-BE49-F238E27FC236}">
                      <a16:creationId xmlns:a16="http://schemas.microsoft.com/office/drawing/2014/main" id="{3102DCDA-9911-4953-8ECA-3C6B9E98C337}"/>
                    </a:ext>
                  </a:extLst>
                </p:cNvPr>
                <p:cNvPicPr/>
                <p:nvPr/>
              </p:nvPicPr>
              <p:blipFill>
                <a:blip r:embed="rId55"/>
                <a:stretch>
                  <a:fillRect/>
                </a:stretch>
              </p:blipFill>
              <p:spPr>
                <a:xfrm>
                  <a:off x="4533171" y="3602126"/>
                  <a:ext cx="80280" cy="16236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37" name="דיו 36">
                  <a:extLst>
                    <a:ext uri="{FF2B5EF4-FFF2-40B4-BE49-F238E27FC236}">
                      <a16:creationId xmlns:a16="http://schemas.microsoft.com/office/drawing/2014/main" id="{9C2C426A-D19B-44FC-8214-FCA24D4C7CFC}"/>
                    </a:ext>
                  </a:extLst>
                </p14:cNvPr>
                <p14:cNvContentPartPr/>
                <p14:nvPr/>
              </p14:nvContentPartPr>
              <p14:xfrm>
                <a:off x="5790651" y="2912726"/>
                <a:ext cx="101520" cy="142560"/>
              </p14:xfrm>
            </p:contentPart>
          </mc:Choice>
          <mc:Fallback xmlns="">
            <p:pic>
              <p:nvPicPr>
                <p:cNvPr id="37" name="דיו 36">
                  <a:extLst>
                    <a:ext uri="{FF2B5EF4-FFF2-40B4-BE49-F238E27FC236}">
                      <a16:creationId xmlns:a16="http://schemas.microsoft.com/office/drawing/2014/main" id="{9C2C426A-D19B-44FC-8214-FCA24D4C7CFC}"/>
                    </a:ext>
                  </a:extLst>
                </p:cNvPr>
                <p:cNvPicPr/>
                <p:nvPr/>
              </p:nvPicPr>
              <p:blipFill>
                <a:blip r:embed="rId57"/>
                <a:stretch>
                  <a:fillRect/>
                </a:stretch>
              </p:blipFill>
              <p:spPr>
                <a:xfrm>
                  <a:off x="5782011" y="2904086"/>
                  <a:ext cx="119160" cy="16020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38" name="דיו 37">
                  <a:extLst>
                    <a:ext uri="{FF2B5EF4-FFF2-40B4-BE49-F238E27FC236}">
                      <a16:creationId xmlns:a16="http://schemas.microsoft.com/office/drawing/2014/main" id="{12A2A493-6F83-4E46-85F2-E40C63898948}"/>
                    </a:ext>
                  </a:extLst>
                </p14:cNvPr>
                <p14:cNvContentPartPr/>
                <p14:nvPr/>
              </p14:nvContentPartPr>
              <p14:xfrm>
                <a:off x="5790651" y="2993366"/>
                <a:ext cx="113400" cy="6840"/>
              </p14:xfrm>
            </p:contentPart>
          </mc:Choice>
          <mc:Fallback xmlns="">
            <p:pic>
              <p:nvPicPr>
                <p:cNvPr id="38" name="דיו 37">
                  <a:extLst>
                    <a:ext uri="{FF2B5EF4-FFF2-40B4-BE49-F238E27FC236}">
                      <a16:creationId xmlns:a16="http://schemas.microsoft.com/office/drawing/2014/main" id="{12A2A493-6F83-4E46-85F2-E40C63898948}"/>
                    </a:ext>
                  </a:extLst>
                </p:cNvPr>
                <p:cNvPicPr/>
                <p:nvPr/>
              </p:nvPicPr>
              <p:blipFill>
                <a:blip r:embed="rId59"/>
                <a:stretch>
                  <a:fillRect/>
                </a:stretch>
              </p:blipFill>
              <p:spPr>
                <a:xfrm>
                  <a:off x="5782011" y="2984366"/>
                  <a:ext cx="131040" cy="2448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40" name="דיו 39">
                  <a:extLst>
                    <a:ext uri="{FF2B5EF4-FFF2-40B4-BE49-F238E27FC236}">
                      <a16:creationId xmlns:a16="http://schemas.microsoft.com/office/drawing/2014/main" id="{25EBAC59-2A31-4CF0-BEAE-AFE9FA06DBCE}"/>
                    </a:ext>
                  </a:extLst>
                </p14:cNvPr>
                <p14:cNvContentPartPr/>
                <p14:nvPr/>
              </p14:nvContentPartPr>
              <p14:xfrm>
                <a:off x="5893611" y="4532726"/>
                <a:ext cx="136800" cy="139320"/>
              </p14:xfrm>
            </p:contentPart>
          </mc:Choice>
          <mc:Fallback xmlns="">
            <p:pic>
              <p:nvPicPr>
                <p:cNvPr id="40" name="דיו 39">
                  <a:extLst>
                    <a:ext uri="{FF2B5EF4-FFF2-40B4-BE49-F238E27FC236}">
                      <a16:creationId xmlns:a16="http://schemas.microsoft.com/office/drawing/2014/main" id="{25EBAC59-2A31-4CF0-BEAE-AFE9FA06DBCE}"/>
                    </a:ext>
                  </a:extLst>
                </p:cNvPr>
                <p:cNvPicPr/>
                <p:nvPr/>
              </p:nvPicPr>
              <p:blipFill>
                <a:blip r:embed="rId61"/>
                <a:stretch>
                  <a:fillRect/>
                </a:stretch>
              </p:blipFill>
              <p:spPr>
                <a:xfrm>
                  <a:off x="5884971" y="4524086"/>
                  <a:ext cx="154440" cy="15696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41" name="דיו 40">
                  <a:extLst>
                    <a:ext uri="{FF2B5EF4-FFF2-40B4-BE49-F238E27FC236}">
                      <a16:creationId xmlns:a16="http://schemas.microsoft.com/office/drawing/2014/main" id="{0D8D3107-787F-4D26-B4A8-145ADDC55B20}"/>
                    </a:ext>
                  </a:extLst>
                </p14:cNvPr>
                <p14:cNvContentPartPr/>
                <p14:nvPr/>
              </p14:nvContentPartPr>
              <p14:xfrm>
                <a:off x="6694251" y="4064726"/>
                <a:ext cx="84960" cy="192960"/>
              </p14:xfrm>
            </p:contentPart>
          </mc:Choice>
          <mc:Fallback xmlns="">
            <p:pic>
              <p:nvPicPr>
                <p:cNvPr id="41" name="דיו 40">
                  <a:extLst>
                    <a:ext uri="{FF2B5EF4-FFF2-40B4-BE49-F238E27FC236}">
                      <a16:creationId xmlns:a16="http://schemas.microsoft.com/office/drawing/2014/main" id="{0D8D3107-787F-4D26-B4A8-145ADDC55B20}"/>
                    </a:ext>
                  </a:extLst>
                </p:cNvPr>
                <p:cNvPicPr/>
                <p:nvPr/>
              </p:nvPicPr>
              <p:blipFill>
                <a:blip r:embed="rId63"/>
                <a:stretch>
                  <a:fillRect/>
                </a:stretch>
              </p:blipFill>
              <p:spPr>
                <a:xfrm>
                  <a:off x="6685611" y="4055726"/>
                  <a:ext cx="102600" cy="21060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42" name="דיו 41">
                  <a:extLst>
                    <a:ext uri="{FF2B5EF4-FFF2-40B4-BE49-F238E27FC236}">
                      <a16:creationId xmlns:a16="http://schemas.microsoft.com/office/drawing/2014/main" id="{B7203573-379B-43CC-9CDD-E60A971BFB63}"/>
                    </a:ext>
                  </a:extLst>
                </p14:cNvPr>
                <p14:cNvContentPartPr/>
                <p14:nvPr/>
              </p14:nvContentPartPr>
              <p14:xfrm>
                <a:off x="6733491" y="4125206"/>
                <a:ext cx="26280" cy="10080"/>
              </p14:xfrm>
            </p:contentPart>
          </mc:Choice>
          <mc:Fallback xmlns="">
            <p:pic>
              <p:nvPicPr>
                <p:cNvPr id="42" name="דיו 41">
                  <a:extLst>
                    <a:ext uri="{FF2B5EF4-FFF2-40B4-BE49-F238E27FC236}">
                      <a16:creationId xmlns:a16="http://schemas.microsoft.com/office/drawing/2014/main" id="{B7203573-379B-43CC-9CDD-E60A971BFB63}"/>
                    </a:ext>
                  </a:extLst>
                </p:cNvPr>
                <p:cNvPicPr/>
                <p:nvPr/>
              </p:nvPicPr>
              <p:blipFill>
                <a:blip r:embed="rId65"/>
                <a:stretch>
                  <a:fillRect/>
                </a:stretch>
              </p:blipFill>
              <p:spPr>
                <a:xfrm>
                  <a:off x="6724851" y="4116206"/>
                  <a:ext cx="43920" cy="2772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44" name="דיו 43">
                  <a:extLst>
                    <a:ext uri="{FF2B5EF4-FFF2-40B4-BE49-F238E27FC236}">
                      <a16:creationId xmlns:a16="http://schemas.microsoft.com/office/drawing/2014/main" id="{7CB5C5B1-ACE5-445A-8CAC-A0758B45D8D3}"/>
                    </a:ext>
                  </a:extLst>
                </p14:cNvPr>
                <p14:cNvContentPartPr/>
                <p14:nvPr/>
              </p14:nvContentPartPr>
              <p14:xfrm>
                <a:off x="7423611" y="2935046"/>
                <a:ext cx="157680" cy="239400"/>
              </p14:xfrm>
            </p:contentPart>
          </mc:Choice>
          <mc:Fallback xmlns="">
            <p:pic>
              <p:nvPicPr>
                <p:cNvPr id="44" name="דיו 43">
                  <a:extLst>
                    <a:ext uri="{FF2B5EF4-FFF2-40B4-BE49-F238E27FC236}">
                      <a16:creationId xmlns:a16="http://schemas.microsoft.com/office/drawing/2014/main" id="{7CB5C5B1-ACE5-445A-8CAC-A0758B45D8D3}"/>
                    </a:ext>
                  </a:extLst>
                </p:cNvPr>
                <p:cNvPicPr/>
                <p:nvPr/>
              </p:nvPicPr>
              <p:blipFill>
                <a:blip r:embed="rId67"/>
                <a:stretch>
                  <a:fillRect/>
                </a:stretch>
              </p:blipFill>
              <p:spPr>
                <a:xfrm>
                  <a:off x="7414611" y="2926406"/>
                  <a:ext cx="175320" cy="25704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45" name="דיו 44">
                  <a:extLst>
                    <a:ext uri="{FF2B5EF4-FFF2-40B4-BE49-F238E27FC236}">
                      <a16:creationId xmlns:a16="http://schemas.microsoft.com/office/drawing/2014/main" id="{E5B358C5-F6A5-44E7-A3C1-5722152E7929}"/>
                    </a:ext>
                  </a:extLst>
                </p14:cNvPr>
                <p14:cNvContentPartPr/>
                <p14:nvPr/>
              </p14:nvContentPartPr>
              <p14:xfrm>
                <a:off x="6552771" y="2099486"/>
                <a:ext cx="163800" cy="222480"/>
              </p14:xfrm>
            </p:contentPart>
          </mc:Choice>
          <mc:Fallback xmlns="">
            <p:pic>
              <p:nvPicPr>
                <p:cNvPr id="45" name="דיו 44">
                  <a:extLst>
                    <a:ext uri="{FF2B5EF4-FFF2-40B4-BE49-F238E27FC236}">
                      <a16:creationId xmlns:a16="http://schemas.microsoft.com/office/drawing/2014/main" id="{E5B358C5-F6A5-44E7-A3C1-5722152E7929}"/>
                    </a:ext>
                  </a:extLst>
                </p:cNvPr>
                <p:cNvPicPr/>
                <p:nvPr/>
              </p:nvPicPr>
              <p:blipFill>
                <a:blip r:embed="rId69"/>
                <a:stretch>
                  <a:fillRect/>
                </a:stretch>
              </p:blipFill>
              <p:spPr>
                <a:xfrm>
                  <a:off x="6544131" y="2090846"/>
                  <a:ext cx="181440" cy="2401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70">
            <p14:nvContentPartPr>
              <p14:cNvPr id="47" name="דיו 46">
                <a:extLst>
                  <a:ext uri="{FF2B5EF4-FFF2-40B4-BE49-F238E27FC236}">
                    <a16:creationId xmlns:a16="http://schemas.microsoft.com/office/drawing/2014/main" id="{9222B395-C65D-4131-ACD4-567920FD01D7}"/>
                  </a:ext>
                </a:extLst>
              </p14:cNvPr>
              <p14:cNvContentPartPr/>
              <p14:nvPr/>
            </p14:nvContentPartPr>
            <p14:xfrm>
              <a:off x="6506498" y="2610875"/>
              <a:ext cx="188460" cy="176040"/>
            </p14:xfrm>
          </p:contentPart>
        </mc:Choice>
        <mc:Fallback xmlns="">
          <p:pic>
            <p:nvPicPr>
              <p:cNvPr id="47" name="דיו 46">
                <a:extLst>
                  <a:ext uri="{FF2B5EF4-FFF2-40B4-BE49-F238E27FC236}">
                    <a16:creationId xmlns:a16="http://schemas.microsoft.com/office/drawing/2014/main" id="{9222B395-C65D-4131-ACD4-567920FD01D7}"/>
                  </a:ext>
                </a:extLst>
              </p:cNvPr>
              <p:cNvPicPr/>
              <p:nvPr/>
            </p:nvPicPr>
            <p:blipFill>
              <a:blip r:embed="rId71"/>
              <a:stretch>
                <a:fillRect/>
              </a:stretch>
            </p:blipFill>
            <p:spPr>
              <a:xfrm>
                <a:off x="6497524" y="2601875"/>
                <a:ext cx="206050" cy="19368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48" name="דיו 47">
                <a:extLst>
                  <a:ext uri="{FF2B5EF4-FFF2-40B4-BE49-F238E27FC236}">
                    <a16:creationId xmlns:a16="http://schemas.microsoft.com/office/drawing/2014/main" id="{575C9E96-8BC5-4208-93A6-503229EF8188}"/>
                  </a:ext>
                </a:extLst>
              </p14:cNvPr>
              <p14:cNvContentPartPr/>
              <p14:nvPr/>
            </p14:nvContentPartPr>
            <p14:xfrm>
              <a:off x="6139298" y="3638225"/>
              <a:ext cx="75600" cy="151200"/>
            </p14:xfrm>
          </p:contentPart>
        </mc:Choice>
        <mc:Fallback xmlns="">
          <p:pic>
            <p:nvPicPr>
              <p:cNvPr id="48" name="דיו 47">
                <a:extLst>
                  <a:ext uri="{FF2B5EF4-FFF2-40B4-BE49-F238E27FC236}">
                    <a16:creationId xmlns:a16="http://schemas.microsoft.com/office/drawing/2014/main" id="{575C9E96-8BC5-4208-93A6-503229EF8188}"/>
                  </a:ext>
                </a:extLst>
              </p:cNvPr>
              <p:cNvPicPr/>
              <p:nvPr/>
            </p:nvPicPr>
            <p:blipFill>
              <a:blip r:embed="rId73"/>
              <a:stretch>
                <a:fillRect/>
              </a:stretch>
            </p:blipFill>
            <p:spPr>
              <a:xfrm>
                <a:off x="6130298" y="3629225"/>
                <a:ext cx="93240" cy="168840"/>
              </a:xfrm>
              <a:prstGeom prst="rect">
                <a:avLst/>
              </a:prstGeom>
            </p:spPr>
          </p:pic>
        </mc:Fallback>
      </mc:AlternateContent>
      <p:grpSp>
        <p:nvGrpSpPr>
          <p:cNvPr id="51" name="קבוצה 50">
            <a:extLst>
              <a:ext uri="{FF2B5EF4-FFF2-40B4-BE49-F238E27FC236}">
                <a16:creationId xmlns:a16="http://schemas.microsoft.com/office/drawing/2014/main" id="{497F5125-B385-46C0-A57C-0C3D2C4CE9F2}"/>
              </a:ext>
            </a:extLst>
          </p:cNvPr>
          <p:cNvGrpSpPr/>
          <p:nvPr/>
        </p:nvGrpSpPr>
        <p:grpSpPr>
          <a:xfrm>
            <a:off x="6053978" y="4628855"/>
            <a:ext cx="134460" cy="214920"/>
            <a:chOff x="8071971" y="5028806"/>
            <a:chExt cx="179280" cy="286560"/>
          </a:xfrm>
        </p:grpSpPr>
        <mc:AlternateContent xmlns:mc="http://schemas.openxmlformats.org/markup-compatibility/2006" xmlns:p14="http://schemas.microsoft.com/office/powerpoint/2010/main">
          <mc:Choice Requires="p14">
            <p:contentPart p14:bwMode="auto" r:id="rId74">
              <p14:nvContentPartPr>
                <p14:cNvPr id="49" name="דיו 48">
                  <a:extLst>
                    <a:ext uri="{FF2B5EF4-FFF2-40B4-BE49-F238E27FC236}">
                      <a16:creationId xmlns:a16="http://schemas.microsoft.com/office/drawing/2014/main" id="{275B1D25-3B6C-4E70-9DA9-F6085093B879}"/>
                    </a:ext>
                  </a:extLst>
                </p14:cNvPr>
                <p14:cNvContentPartPr/>
                <p14:nvPr/>
              </p14:nvContentPartPr>
              <p14:xfrm>
                <a:off x="8071971" y="5028806"/>
                <a:ext cx="138960" cy="145440"/>
              </p14:xfrm>
            </p:contentPart>
          </mc:Choice>
          <mc:Fallback xmlns="">
            <p:pic>
              <p:nvPicPr>
                <p:cNvPr id="49" name="דיו 48">
                  <a:extLst>
                    <a:ext uri="{FF2B5EF4-FFF2-40B4-BE49-F238E27FC236}">
                      <a16:creationId xmlns:a16="http://schemas.microsoft.com/office/drawing/2014/main" id="{275B1D25-3B6C-4E70-9DA9-F6085093B879}"/>
                    </a:ext>
                  </a:extLst>
                </p:cNvPr>
                <p:cNvPicPr/>
                <p:nvPr/>
              </p:nvPicPr>
              <p:blipFill>
                <a:blip r:embed="rId75"/>
                <a:stretch>
                  <a:fillRect/>
                </a:stretch>
              </p:blipFill>
              <p:spPr>
                <a:xfrm>
                  <a:off x="8063331" y="5019806"/>
                  <a:ext cx="156600" cy="16308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50" name="דיו 49">
                  <a:extLst>
                    <a:ext uri="{FF2B5EF4-FFF2-40B4-BE49-F238E27FC236}">
                      <a16:creationId xmlns:a16="http://schemas.microsoft.com/office/drawing/2014/main" id="{A87B268F-DD2F-446A-8C93-E7CD6A6CAE09}"/>
                    </a:ext>
                  </a:extLst>
                </p14:cNvPr>
                <p14:cNvContentPartPr/>
                <p14:nvPr/>
              </p14:nvContentPartPr>
              <p14:xfrm>
                <a:off x="8157291" y="5124926"/>
                <a:ext cx="93960" cy="190440"/>
              </p14:xfrm>
            </p:contentPart>
          </mc:Choice>
          <mc:Fallback xmlns="">
            <p:pic>
              <p:nvPicPr>
                <p:cNvPr id="50" name="דיו 49">
                  <a:extLst>
                    <a:ext uri="{FF2B5EF4-FFF2-40B4-BE49-F238E27FC236}">
                      <a16:creationId xmlns:a16="http://schemas.microsoft.com/office/drawing/2014/main" id="{A87B268F-DD2F-446A-8C93-E7CD6A6CAE09}"/>
                    </a:ext>
                  </a:extLst>
                </p:cNvPr>
                <p:cNvPicPr/>
                <p:nvPr/>
              </p:nvPicPr>
              <p:blipFill>
                <a:blip r:embed="rId77"/>
                <a:stretch>
                  <a:fillRect/>
                </a:stretch>
              </p:blipFill>
              <p:spPr>
                <a:xfrm>
                  <a:off x="8148651" y="5116286"/>
                  <a:ext cx="111600" cy="2080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78">
            <p14:nvContentPartPr>
              <p14:cNvPr id="54" name="דיו 53">
                <a:extLst>
                  <a:ext uri="{FF2B5EF4-FFF2-40B4-BE49-F238E27FC236}">
                    <a16:creationId xmlns:a16="http://schemas.microsoft.com/office/drawing/2014/main" id="{5E850822-FDCC-4A87-8261-12B2845CC3D4}"/>
                  </a:ext>
                </a:extLst>
              </p14:cNvPr>
              <p14:cNvContentPartPr/>
              <p14:nvPr/>
            </p14:nvContentPartPr>
            <p14:xfrm>
              <a:off x="2334728" y="3330965"/>
              <a:ext cx="270" cy="270"/>
            </p14:xfrm>
          </p:contentPart>
        </mc:Choice>
        <mc:Fallback xmlns="">
          <p:pic>
            <p:nvPicPr>
              <p:cNvPr id="54" name="דיו 53">
                <a:extLst>
                  <a:ext uri="{FF2B5EF4-FFF2-40B4-BE49-F238E27FC236}">
                    <a16:creationId xmlns:a16="http://schemas.microsoft.com/office/drawing/2014/main" id="{5E850822-FDCC-4A87-8261-12B2845CC3D4}"/>
                  </a:ext>
                </a:extLst>
              </p:cNvPr>
              <p:cNvPicPr/>
              <p:nvPr/>
            </p:nvPicPr>
            <p:blipFill>
              <a:blip r:embed="rId79"/>
              <a:stretch>
                <a:fillRect/>
              </a:stretch>
            </p:blipFill>
            <p:spPr>
              <a:xfrm>
                <a:off x="2321228" y="3317465"/>
                <a:ext cx="27000" cy="2700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55" name="דיו 54">
                <a:extLst>
                  <a:ext uri="{FF2B5EF4-FFF2-40B4-BE49-F238E27FC236}">
                    <a16:creationId xmlns:a16="http://schemas.microsoft.com/office/drawing/2014/main" id="{342D26BE-7296-40DF-B8F3-83389BD9E8BD}"/>
                  </a:ext>
                </a:extLst>
              </p14:cNvPr>
              <p14:cNvContentPartPr/>
              <p14:nvPr/>
            </p14:nvContentPartPr>
            <p14:xfrm>
              <a:off x="2310428" y="3307205"/>
              <a:ext cx="42930" cy="97740"/>
            </p14:xfrm>
          </p:contentPart>
        </mc:Choice>
        <mc:Fallback xmlns="">
          <p:pic>
            <p:nvPicPr>
              <p:cNvPr id="55" name="דיו 54">
                <a:extLst>
                  <a:ext uri="{FF2B5EF4-FFF2-40B4-BE49-F238E27FC236}">
                    <a16:creationId xmlns:a16="http://schemas.microsoft.com/office/drawing/2014/main" id="{342D26BE-7296-40DF-B8F3-83389BD9E8BD}"/>
                  </a:ext>
                </a:extLst>
              </p:cNvPr>
              <p:cNvPicPr/>
              <p:nvPr/>
            </p:nvPicPr>
            <p:blipFill>
              <a:blip r:embed="rId81"/>
              <a:stretch>
                <a:fillRect/>
              </a:stretch>
            </p:blipFill>
            <p:spPr>
              <a:xfrm>
                <a:off x="2292540" y="3289238"/>
                <a:ext cx="78347" cy="133314"/>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56" name="דיו 55">
                <a:extLst>
                  <a:ext uri="{FF2B5EF4-FFF2-40B4-BE49-F238E27FC236}">
                    <a16:creationId xmlns:a16="http://schemas.microsoft.com/office/drawing/2014/main" id="{94187BEF-4FDB-4D3A-876C-C7B00CE655DF}"/>
                  </a:ext>
                </a:extLst>
              </p14:cNvPr>
              <p14:cNvContentPartPr/>
              <p14:nvPr/>
            </p14:nvContentPartPr>
            <p14:xfrm>
              <a:off x="3592118" y="4362095"/>
              <a:ext cx="103410" cy="129870"/>
            </p14:xfrm>
          </p:contentPart>
        </mc:Choice>
        <mc:Fallback xmlns="">
          <p:pic>
            <p:nvPicPr>
              <p:cNvPr id="56" name="דיו 55">
                <a:extLst>
                  <a:ext uri="{FF2B5EF4-FFF2-40B4-BE49-F238E27FC236}">
                    <a16:creationId xmlns:a16="http://schemas.microsoft.com/office/drawing/2014/main" id="{94187BEF-4FDB-4D3A-876C-C7B00CE655DF}"/>
                  </a:ext>
                </a:extLst>
              </p:cNvPr>
              <p:cNvPicPr/>
              <p:nvPr/>
            </p:nvPicPr>
            <p:blipFill>
              <a:blip r:embed="rId83"/>
              <a:stretch>
                <a:fillRect/>
              </a:stretch>
            </p:blipFill>
            <p:spPr>
              <a:xfrm>
                <a:off x="3574165" y="4344107"/>
                <a:ext cx="138957" cy="165485"/>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57" name="דיו 56">
                <a:extLst>
                  <a:ext uri="{FF2B5EF4-FFF2-40B4-BE49-F238E27FC236}">
                    <a16:creationId xmlns:a16="http://schemas.microsoft.com/office/drawing/2014/main" id="{198F0734-FDF4-43D2-AAC1-34D3459D4A19}"/>
                  </a:ext>
                </a:extLst>
              </p14:cNvPr>
              <p14:cNvContentPartPr/>
              <p14:nvPr/>
            </p14:nvContentPartPr>
            <p14:xfrm>
              <a:off x="3363428" y="2655965"/>
              <a:ext cx="126090" cy="135540"/>
            </p14:xfrm>
          </p:contentPart>
        </mc:Choice>
        <mc:Fallback xmlns="">
          <p:pic>
            <p:nvPicPr>
              <p:cNvPr id="57" name="דיו 56">
                <a:extLst>
                  <a:ext uri="{FF2B5EF4-FFF2-40B4-BE49-F238E27FC236}">
                    <a16:creationId xmlns:a16="http://schemas.microsoft.com/office/drawing/2014/main" id="{198F0734-FDF4-43D2-AAC1-34D3459D4A19}"/>
                  </a:ext>
                </a:extLst>
              </p:cNvPr>
              <p:cNvPicPr/>
              <p:nvPr/>
            </p:nvPicPr>
            <p:blipFill>
              <a:blip r:embed="rId85"/>
              <a:stretch>
                <a:fillRect/>
              </a:stretch>
            </p:blipFill>
            <p:spPr>
              <a:xfrm>
                <a:off x="3345466" y="2637989"/>
                <a:ext cx="161654" cy="171133"/>
              </a:xfrm>
              <a:prstGeom prst="rect">
                <a:avLst/>
              </a:prstGeom>
            </p:spPr>
          </p:pic>
        </mc:Fallback>
      </mc:AlternateContent>
      <p:grpSp>
        <p:nvGrpSpPr>
          <p:cNvPr id="60" name="קבוצה 59">
            <a:extLst>
              <a:ext uri="{FF2B5EF4-FFF2-40B4-BE49-F238E27FC236}">
                <a16:creationId xmlns:a16="http://schemas.microsoft.com/office/drawing/2014/main" id="{80C9450F-9216-4906-A78F-89E116BCC6E1}"/>
              </a:ext>
            </a:extLst>
          </p:cNvPr>
          <p:cNvGrpSpPr/>
          <p:nvPr/>
        </p:nvGrpSpPr>
        <p:grpSpPr>
          <a:xfrm>
            <a:off x="5023118" y="3485945"/>
            <a:ext cx="88290" cy="138240"/>
            <a:chOff x="6697491" y="3504926"/>
            <a:chExt cx="117720" cy="184320"/>
          </a:xfrm>
        </p:grpSpPr>
        <mc:AlternateContent xmlns:mc="http://schemas.openxmlformats.org/markup-compatibility/2006" xmlns:p14="http://schemas.microsoft.com/office/powerpoint/2010/main">
          <mc:Choice Requires="p14">
            <p:contentPart p14:bwMode="auto" r:id="rId86">
              <p14:nvContentPartPr>
                <p14:cNvPr id="58" name="דיו 57">
                  <a:extLst>
                    <a:ext uri="{FF2B5EF4-FFF2-40B4-BE49-F238E27FC236}">
                      <a16:creationId xmlns:a16="http://schemas.microsoft.com/office/drawing/2014/main" id="{3673C5E6-FEEB-484C-BF3A-FC800A1A9AEF}"/>
                    </a:ext>
                  </a:extLst>
                </p14:cNvPr>
                <p14:cNvContentPartPr/>
                <p14:nvPr/>
              </p14:nvContentPartPr>
              <p14:xfrm>
                <a:off x="6697491" y="3504926"/>
                <a:ext cx="117720" cy="131760"/>
              </p14:xfrm>
            </p:contentPart>
          </mc:Choice>
          <mc:Fallback xmlns="">
            <p:pic>
              <p:nvPicPr>
                <p:cNvPr id="58" name="דיו 57">
                  <a:extLst>
                    <a:ext uri="{FF2B5EF4-FFF2-40B4-BE49-F238E27FC236}">
                      <a16:creationId xmlns:a16="http://schemas.microsoft.com/office/drawing/2014/main" id="{3673C5E6-FEEB-484C-BF3A-FC800A1A9AEF}"/>
                    </a:ext>
                  </a:extLst>
                </p:cNvPr>
                <p:cNvPicPr/>
                <p:nvPr/>
              </p:nvPicPr>
              <p:blipFill>
                <a:blip r:embed="rId87"/>
                <a:stretch>
                  <a:fillRect/>
                </a:stretch>
              </p:blipFill>
              <p:spPr>
                <a:xfrm>
                  <a:off x="6679491" y="3487286"/>
                  <a:ext cx="153360" cy="16740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59" name="דיו 58">
                  <a:extLst>
                    <a:ext uri="{FF2B5EF4-FFF2-40B4-BE49-F238E27FC236}">
                      <a16:creationId xmlns:a16="http://schemas.microsoft.com/office/drawing/2014/main" id="{89C22659-6CD4-457A-869B-7DCA591C590A}"/>
                    </a:ext>
                  </a:extLst>
                </p14:cNvPr>
                <p14:cNvContentPartPr/>
                <p14:nvPr/>
              </p14:nvContentPartPr>
              <p14:xfrm>
                <a:off x="6783531" y="3635606"/>
                <a:ext cx="9360" cy="53640"/>
              </p14:xfrm>
            </p:contentPart>
          </mc:Choice>
          <mc:Fallback xmlns="">
            <p:pic>
              <p:nvPicPr>
                <p:cNvPr id="59" name="דיו 58">
                  <a:extLst>
                    <a:ext uri="{FF2B5EF4-FFF2-40B4-BE49-F238E27FC236}">
                      <a16:creationId xmlns:a16="http://schemas.microsoft.com/office/drawing/2014/main" id="{89C22659-6CD4-457A-869B-7DCA591C590A}"/>
                    </a:ext>
                  </a:extLst>
                </p:cNvPr>
                <p:cNvPicPr/>
                <p:nvPr/>
              </p:nvPicPr>
              <p:blipFill>
                <a:blip r:embed="rId89"/>
                <a:stretch>
                  <a:fillRect/>
                </a:stretch>
              </p:blipFill>
              <p:spPr>
                <a:xfrm>
                  <a:off x="6765891" y="3617606"/>
                  <a:ext cx="45000" cy="892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90">
            <p14:nvContentPartPr>
              <p14:cNvPr id="61" name="דיו 60">
                <a:extLst>
                  <a:ext uri="{FF2B5EF4-FFF2-40B4-BE49-F238E27FC236}">
                    <a16:creationId xmlns:a16="http://schemas.microsoft.com/office/drawing/2014/main" id="{118BE15C-9AAA-45F1-A546-9F6EB3437692}"/>
                  </a:ext>
                </a:extLst>
              </p14:cNvPr>
              <p14:cNvContentPartPr/>
              <p14:nvPr/>
            </p14:nvContentPartPr>
            <p14:xfrm>
              <a:off x="5208068" y="4321325"/>
              <a:ext cx="163890" cy="122040"/>
            </p14:xfrm>
          </p:contentPart>
        </mc:Choice>
        <mc:Fallback xmlns="">
          <p:pic>
            <p:nvPicPr>
              <p:cNvPr id="61" name="דיו 60">
                <a:extLst>
                  <a:ext uri="{FF2B5EF4-FFF2-40B4-BE49-F238E27FC236}">
                    <a16:creationId xmlns:a16="http://schemas.microsoft.com/office/drawing/2014/main" id="{118BE15C-9AAA-45F1-A546-9F6EB3437692}"/>
                  </a:ext>
                </a:extLst>
              </p:cNvPr>
              <p:cNvPicPr/>
              <p:nvPr/>
            </p:nvPicPr>
            <p:blipFill>
              <a:blip r:embed="rId91"/>
              <a:stretch>
                <a:fillRect/>
              </a:stretch>
            </p:blipFill>
            <p:spPr>
              <a:xfrm>
                <a:off x="5190098" y="4303378"/>
                <a:ext cx="199471" cy="157575"/>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62" name="דיו 61">
                <a:extLst>
                  <a:ext uri="{FF2B5EF4-FFF2-40B4-BE49-F238E27FC236}">
                    <a16:creationId xmlns:a16="http://schemas.microsoft.com/office/drawing/2014/main" id="{A3849E2A-BB21-4FCE-9610-55A79AEE0CAC}"/>
                  </a:ext>
                </a:extLst>
              </p14:cNvPr>
              <p14:cNvContentPartPr/>
              <p14:nvPr/>
            </p14:nvContentPartPr>
            <p14:xfrm>
              <a:off x="5989718" y="2464805"/>
              <a:ext cx="108810" cy="131760"/>
            </p14:xfrm>
          </p:contentPart>
        </mc:Choice>
        <mc:Fallback xmlns="">
          <p:pic>
            <p:nvPicPr>
              <p:cNvPr id="62" name="דיו 61">
                <a:extLst>
                  <a:ext uri="{FF2B5EF4-FFF2-40B4-BE49-F238E27FC236}">
                    <a16:creationId xmlns:a16="http://schemas.microsoft.com/office/drawing/2014/main" id="{A3849E2A-BB21-4FCE-9610-55A79AEE0CAC}"/>
                  </a:ext>
                </a:extLst>
              </p:cNvPr>
              <p:cNvPicPr/>
              <p:nvPr/>
            </p:nvPicPr>
            <p:blipFill>
              <a:blip r:embed="rId93"/>
              <a:stretch>
                <a:fillRect/>
              </a:stretch>
            </p:blipFill>
            <p:spPr>
              <a:xfrm>
                <a:off x="5971763" y="2446805"/>
                <a:ext cx="144362" cy="167400"/>
              </a:xfrm>
              <a:prstGeom prst="rect">
                <a:avLst/>
              </a:prstGeom>
            </p:spPr>
          </p:pic>
        </mc:Fallback>
      </mc:AlternateContent>
      <p:grpSp>
        <p:nvGrpSpPr>
          <p:cNvPr id="65" name="קבוצה 64">
            <a:extLst>
              <a:ext uri="{FF2B5EF4-FFF2-40B4-BE49-F238E27FC236}">
                <a16:creationId xmlns:a16="http://schemas.microsoft.com/office/drawing/2014/main" id="{6FC4D1E5-57E1-4B04-B1A9-CDCF4C9DF3D4}"/>
              </a:ext>
            </a:extLst>
          </p:cNvPr>
          <p:cNvGrpSpPr/>
          <p:nvPr/>
        </p:nvGrpSpPr>
        <p:grpSpPr>
          <a:xfrm>
            <a:off x="7167998" y="3004265"/>
            <a:ext cx="83700" cy="103140"/>
            <a:chOff x="9557331" y="2862686"/>
            <a:chExt cx="111600" cy="137520"/>
          </a:xfrm>
        </p:grpSpPr>
        <mc:AlternateContent xmlns:mc="http://schemas.openxmlformats.org/markup-compatibility/2006" xmlns:p14="http://schemas.microsoft.com/office/powerpoint/2010/main">
          <mc:Choice Requires="p14">
            <p:contentPart p14:bwMode="auto" r:id="rId94">
              <p14:nvContentPartPr>
                <p14:cNvPr id="63" name="דיו 62">
                  <a:extLst>
                    <a:ext uri="{FF2B5EF4-FFF2-40B4-BE49-F238E27FC236}">
                      <a16:creationId xmlns:a16="http://schemas.microsoft.com/office/drawing/2014/main" id="{2E782659-3A59-4006-A8D5-B3ECA42AC4F6}"/>
                    </a:ext>
                  </a:extLst>
                </p14:cNvPr>
                <p14:cNvContentPartPr/>
                <p14:nvPr/>
              </p14:nvContentPartPr>
              <p14:xfrm>
                <a:off x="9557331" y="2862686"/>
                <a:ext cx="90360" cy="137520"/>
              </p14:xfrm>
            </p:contentPart>
          </mc:Choice>
          <mc:Fallback xmlns="">
            <p:pic>
              <p:nvPicPr>
                <p:cNvPr id="63" name="דיו 62">
                  <a:extLst>
                    <a:ext uri="{FF2B5EF4-FFF2-40B4-BE49-F238E27FC236}">
                      <a16:creationId xmlns:a16="http://schemas.microsoft.com/office/drawing/2014/main" id="{2E782659-3A59-4006-A8D5-B3ECA42AC4F6}"/>
                    </a:ext>
                  </a:extLst>
                </p:cNvPr>
                <p:cNvPicPr/>
                <p:nvPr/>
              </p:nvPicPr>
              <p:blipFill>
                <a:blip r:embed="rId95"/>
                <a:stretch>
                  <a:fillRect/>
                </a:stretch>
              </p:blipFill>
              <p:spPr>
                <a:xfrm>
                  <a:off x="9539331" y="2844686"/>
                  <a:ext cx="126000" cy="17316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64" name="דיו 63">
                  <a:extLst>
                    <a:ext uri="{FF2B5EF4-FFF2-40B4-BE49-F238E27FC236}">
                      <a16:creationId xmlns:a16="http://schemas.microsoft.com/office/drawing/2014/main" id="{1614E5A7-BC34-4156-952E-D9C017A7E07D}"/>
                    </a:ext>
                  </a:extLst>
                </p14:cNvPr>
                <p14:cNvContentPartPr/>
                <p14:nvPr/>
              </p14:nvContentPartPr>
              <p14:xfrm>
                <a:off x="9568131" y="2938646"/>
                <a:ext cx="100800" cy="9000"/>
              </p14:xfrm>
            </p:contentPart>
          </mc:Choice>
          <mc:Fallback xmlns="">
            <p:pic>
              <p:nvPicPr>
                <p:cNvPr id="64" name="דיו 63">
                  <a:extLst>
                    <a:ext uri="{FF2B5EF4-FFF2-40B4-BE49-F238E27FC236}">
                      <a16:creationId xmlns:a16="http://schemas.microsoft.com/office/drawing/2014/main" id="{1614E5A7-BC34-4156-952E-D9C017A7E07D}"/>
                    </a:ext>
                  </a:extLst>
                </p:cNvPr>
                <p:cNvPicPr/>
                <p:nvPr/>
              </p:nvPicPr>
              <p:blipFill>
                <a:blip r:embed="rId97"/>
                <a:stretch>
                  <a:fillRect/>
                </a:stretch>
              </p:blipFill>
              <p:spPr>
                <a:xfrm>
                  <a:off x="9550131" y="2921006"/>
                  <a:ext cx="136440" cy="446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98">
            <p14:nvContentPartPr>
              <p14:cNvPr id="66" name="דיו 65">
                <a:extLst>
                  <a:ext uri="{FF2B5EF4-FFF2-40B4-BE49-F238E27FC236}">
                    <a16:creationId xmlns:a16="http://schemas.microsoft.com/office/drawing/2014/main" id="{31E8D52D-F4D7-4A45-A038-F5FD461B865D}"/>
                  </a:ext>
                </a:extLst>
              </p14:cNvPr>
              <p14:cNvContentPartPr/>
              <p14:nvPr/>
            </p14:nvContentPartPr>
            <p14:xfrm>
              <a:off x="6926348" y="4327805"/>
              <a:ext cx="108540" cy="114750"/>
            </p14:xfrm>
          </p:contentPart>
        </mc:Choice>
        <mc:Fallback xmlns="">
          <p:pic>
            <p:nvPicPr>
              <p:cNvPr id="66" name="דיו 65">
                <a:extLst>
                  <a:ext uri="{FF2B5EF4-FFF2-40B4-BE49-F238E27FC236}">
                    <a16:creationId xmlns:a16="http://schemas.microsoft.com/office/drawing/2014/main" id="{31E8D52D-F4D7-4A45-A038-F5FD461B865D}"/>
                  </a:ext>
                </a:extLst>
              </p:cNvPr>
              <p:cNvPicPr/>
              <p:nvPr/>
            </p:nvPicPr>
            <p:blipFill>
              <a:blip r:embed="rId99"/>
              <a:stretch>
                <a:fillRect/>
              </a:stretch>
            </p:blipFill>
            <p:spPr>
              <a:xfrm>
                <a:off x="6908437" y="4309875"/>
                <a:ext cx="144004" cy="150251"/>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67" name="דיו 66">
                <a:extLst>
                  <a:ext uri="{FF2B5EF4-FFF2-40B4-BE49-F238E27FC236}">
                    <a16:creationId xmlns:a16="http://schemas.microsoft.com/office/drawing/2014/main" id="{AF2C5B32-BA91-4B43-8E49-721374F4FC0F}"/>
                  </a:ext>
                </a:extLst>
              </p14:cNvPr>
              <p14:cNvContentPartPr/>
              <p14:nvPr/>
            </p14:nvContentPartPr>
            <p14:xfrm>
              <a:off x="2181368" y="2954315"/>
              <a:ext cx="161730" cy="246780"/>
            </p14:xfrm>
          </p:contentPart>
        </mc:Choice>
        <mc:Fallback xmlns="">
          <p:pic>
            <p:nvPicPr>
              <p:cNvPr id="67" name="דיו 66">
                <a:extLst>
                  <a:ext uri="{FF2B5EF4-FFF2-40B4-BE49-F238E27FC236}">
                    <a16:creationId xmlns:a16="http://schemas.microsoft.com/office/drawing/2014/main" id="{AF2C5B32-BA91-4B43-8E49-721374F4FC0F}"/>
                  </a:ext>
                </a:extLst>
              </p:cNvPr>
              <p:cNvPicPr/>
              <p:nvPr/>
            </p:nvPicPr>
            <p:blipFill>
              <a:blip r:embed="rId101"/>
              <a:stretch>
                <a:fillRect/>
              </a:stretch>
            </p:blipFill>
            <p:spPr>
              <a:xfrm>
                <a:off x="2163398" y="2936328"/>
                <a:ext cx="197311" cy="282394"/>
              </a:xfrm>
              <a:prstGeom prst="rect">
                <a:avLst/>
              </a:prstGeom>
            </p:spPr>
          </p:pic>
        </mc:Fallback>
      </mc:AlternateContent>
      <p:grpSp>
        <p:nvGrpSpPr>
          <p:cNvPr id="70" name="קבוצה 69">
            <a:extLst>
              <a:ext uri="{FF2B5EF4-FFF2-40B4-BE49-F238E27FC236}">
                <a16:creationId xmlns:a16="http://schemas.microsoft.com/office/drawing/2014/main" id="{7B9A9DCB-51DB-4848-BA23-5FD1E452C621}"/>
              </a:ext>
            </a:extLst>
          </p:cNvPr>
          <p:cNvGrpSpPr/>
          <p:nvPr/>
        </p:nvGrpSpPr>
        <p:grpSpPr>
          <a:xfrm>
            <a:off x="7200668" y="4449305"/>
            <a:ext cx="173340" cy="254880"/>
            <a:chOff x="9600891" y="4789406"/>
            <a:chExt cx="231120" cy="339840"/>
          </a:xfrm>
        </p:grpSpPr>
        <mc:AlternateContent xmlns:mc="http://schemas.openxmlformats.org/markup-compatibility/2006" xmlns:p14="http://schemas.microsoft.com/office/powerpoint/2010/main">
          <mc:Choice Requires="p14">
            <p:contentPart p14:bwMode="auto" r:id="rId102">
              <p14:nvContentPartPr>
                <p14:cNvPr id="68" name="דיו 67">
                  <a:extLst>
                    <a:ext uri="{FF2B5EF4-FFF2-40B4-BE49-F238E27FC236}">
                      <a16:creationId xmlns:a16="http://schemas.microsoft.com/office/drawing/2014/main" id="{49A95C83-BD07-43FB-96FE-74D3F1A31367}"/>
                    </a:ext>
                  </a:extLst>
                </p14:cNvPr>
                <p14:cNvContentPartPr/>
                <p14:nvPr/>
              </p14:nvContentPartPr>
              <p14:xfrm>
                <a:off x="9709611" y="4800566"/>
                <a:ext cx="360" cy="328680"/>
              </p14:xfrm>
            </p:contentPart>
          </mc:Choice>
          <mc:Fallback xmlns="">
            <p:pic>
              <p:nvPicPr>
                <p:cNvPr id="68" name="דיו 67">
                  <a:extLst>
                    <a:ext uri="{FF2B5EF4-FFF2-40B4-BE49-F238E27FC236}">
                      <a16:creationId xmlns:a16="http://schemas.microsoft.com/office/drawing/2014/main" id="{49A95C83-BD07-43FB-96FE-74D3F1A31367}"/>
                    </a:ext>
                  </a:extLst>
                </p:cNvPr>
                <p:cNvPicPr/>
                <p:nvPr/>
              </p:nvPicPr>
              <p:blipFill>
                <a:blip r:embed="rId103"/>
                <a:stretch>
                  <a:fillRect/>
                </a:stretch>
              </p:blipFill>
              <p:spPr>
                <a:xfrm>
                  <a:off x="9691611" y="4782566"/>
                  <a:ext cx="36000" cy="36432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69" name="דיו 68">
                  <a:extLst>
                    <a:ext uri="{FF2B5EF4-FFF2-40B4-BE49-F238E27FC236}">
                      <a16:creationId xmlns:a16="http://schemas.microsoft.com/office/drawing/2014/main" id="{F011D921-505D-46E4-9A70-C0F5DC2B86CA}"/>
                    </a:ext>
                  </a:extLst>
                </p14:cNvPr>
                <p14:cNvContentPartPr/>
                <p14:nvPr/>
              </p14:nvContentPartPr>
              <p14:xfrm>
                <a:off x="9600891" y="4789406"/>
                <a:ext cx="231120" cy="22320"/>
              </p14:xfrm>
            </p:contentPart>
          </mc:Choice>
          <mc:Fallback xmlns="">
            <p:pic>
              <p:nvPicPr>
                <p:cNvPr id="69" name="דיו 68">
                  <a:extLst>
                    <a:ext uri="{FF2B5EF4-FFF2-40B4-BE49-F238E27FC236}">
                      <a16:creationId xmlns:a16="http://schemas.microsoft.com/office/drawing/2014/main" id="{F011D921-505D-46E4-9A70-C0F5DC2B86CA}"/>
                    </a:ext>
                  </a:extLst>
                </p:cNvPr>
                <p:cNvPicPr/>
                <p:nvPr/>
              </p:nvPicPr>
              <p:blipFill>
                <a:blip r:embed="rId105"/>
                <a:stretch>
                  <a:fillRect/>
                </a:stretch>
              </p:blipFill>
              <p:spPr>
                <a:xfrm>
                  <a:off x="9583251" y="4771766"/>
                  <a:ext cx="266760" cy="579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06">
            <p14:nvContentPartPr>
              <p14:cNvPr id="98" name="דיו 97">
                <a:extLst>
                  <a:ext uri="{FF2B5EF4-FFF2-40B4-BE49-F238E27FC236}">
                    <a16:creationId xmlns:a16="http://schemas.microsoft.com/office/drawing/2014/main" id="{0AD0EBB1-A159-423D-B6C1-01CCEB61230D}"/>
                  </a:ext>
                </a:extLst>
              </p14:cNvPr>
              <p14:cNvContentPartPr/>
              <p14:nvPr/>
            </p14:nvContentPartPr>
            <p14:xfrm>
              <a:off x="7082948" y="4099385"/>
              <a:ext cx="137700" cy="148500"/>
            </p14:xfrm>
          </p:contentPart>
        </mc:Choice>
        <mc:Fallback xmlns="">
          <p:pic>
            <p:nvPicPr>
              <p:cNvPr id="98" name="דיו 97">
                <a:extLst>
                  <a:ext uri="{FF2B5EF4-FFF2-40B4-BE49-F238E27FC236}">
                    <a16:creationId xmlns:a16="http://schemas.microsoft.com/office/drawing/2014/main" id="{0AD0EBB1-A159-423D-B6C1-01CCEB61230D}"/>
                  </a:ext>
                </a:extLst>
              </p:cNvPr>
              <p:cNvPicPr/>
              <p:nvPr/>
            </p:nvPicPr>
            <p:blipFill>
              <a:blip r:embed="rId107"/>
              <a:stretch>
                <a:fillRect/>
              </a:stretch>
            </p:blipFill>
            <p:spPr>
              <a:xfrm>
                <a:off x="7064971" y="4081407"/>
                <a:ext cx="173293" cy="184097"/>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125" name="דיו 124">
                <a:extLst>
                  <a:ext uri="{FF2B5EF4-FFF2-40B4-BE49-F238E27FC236}">
                    <a16:creationId xmlns:a16="http://schemas.microsoft.com/office/drawing/2014/main" id="{A48C32EF-258A-43B2-80A4-A17070379D7B}"/>
                  </a:ext>
                </a:extLst>
              </p14:cNvPr>
              <p14:cNvContentPartPr/>
              <p14:nvPr/>
            </p14:nvContentPartPr>
            <p14:xfrm>
              <a:off x="2177588" y="3498095"/>
              <a:ext cx="125010" cy="137430"/>
            </p14:xfrm>
          </p:contentPart>
        </mc:Choice>
        <mc:Fallback xmlns="">
          <p:pic>
            <p:nvPicPr>
              <p:cNvPr id="125" name="דיו 124">
                <a:extLst>
                  <a:ext uri="{FF2B5EF4-FFF2-40B4-BE49-F238E27FC236}">
                    <a16:creationId xmlns:a16="http://schemas.microsoft.com/office/drawing/2014/main" id="{A48C32EF-258A-43B2-80A4-A17070379D7B}"/>
                  </a:ext>
                </a:extLst>
              </p:cNvPr>
              <p:cNvPicPr/>
              <p:nvPr/>
            </p:nvPicPr>
            <p:blipFill>
              <a:blip r:embed="rId109"/>
              <a:stretch>
                <a:fillRect/>
              </a:stretch>
            </p:blipFill>
            <p:spPr>
              <a:xfrm>
                <a:off x="2159627" y="3480107"/>
                <a:ext cx="160573" cy="173047"/>
              </a:xfrm>
              <a:prstGeom prst="rect">
                <a:avLst/>
              </a:prstGeom>
            </p:spPr>
          </p:pic>
        </mc:Fallback>
      </mc:AlternateContent>
      <p:grpSp>
        <p:nvGrpSpPr>
          <p:cNvPr id="132" name="קבוצה 131">
            <a:extLst>
              <a:ext uri="{FF2B5EF4-FFF2-40B4-BE49-F238E27FC236}">
                <a16:creationId xmlns:a16="http://schemas.microsoft.com/office/drawing/2014/main" id="{15DBCBBE-B442-4AFD-9451-39DA90DC7FFA}"/>
              </a:ext>
            </a:extLst>
          </p:cNvPr>
          <p:cNvGrpSpPr/>
          <p:nvPr/>
        </p:nvGrpSpPr>
        <p:grpSpPr>
          <a:xfrm>
            <a:off x="7143158" y="3673055"/>
            <a:ext cx="90450" cy="166590"/>
            <a:chOff x="9524211" y="3754406"/>
            <a:chExt cx="120600" cy="222120"/>
          </a:xfrm>
        </p:grpSpPr>
        <mc:AlternateContent xmlns:mc="http://schemas.openxmlformats.org/markup-compatibility/2006" xmlns:p14="http://schemas.microsoft.com/office/powerpoint/2010/main">
          <mc:Choice Requires="p14">
            <p:contentPart p14:bwMode="auto" r:id="rId110">
              <p14:nvContentPartPr>
                <p14:cNvPr id="130" name="דיו 129">
                  <a:extLst>
                    <a:ext uri="{FF2B5EF4-FFF2-40B4-BE49-F238E27FC236}">
                      <a16:creationId xmlns:a16="http://schemas.microsoft.com/office/drawing/2014/main" id="{10403CBF-FD78-41F1-B04B-C1D76D53F96A}"/>
                    </a:ext>
                  </a:extLst>
                </p14:cNvPr>
                <p14:cNvContentPartPr/>
                <p14:nvPr/>
              </p14:nvContentPartPr>
              <p14:xfrm>
                <a:off x="9644091" y="3766286"/>
                <a:ext cx="360" cy="360"/>
              </p14:xfrm>
            </p:contentPart>
          </mc:Choice>
          <mc:Fallback xmlns="">
            <p:pic>
              <p:nvPicPr>
                <p:cNvPr id="130" name="דיו 129">
                  <a:extLst>
                    <a:ext uri="{FF2B5EF4-FFF2-40B4-BE49-F238E27FC236}">
                      <a16:creationId xmlns:a16="http://schemas.microsoft.com/office/drawing/2014/main" id="{10403CBF-FD78-41F1-B04B-C1D76D53F96A}"/>
                    </a:ext>
                  </a:extLst>
                </p:cNvPr>
                <p:cNvPicPr/>
                <p:nvPr/>
              </p:nvPicPr>
              <p:blipFill>
                <a:blip r:embed="rId111"/>
                <a:stretch>
                  <a:fillRect/>
                </a:stretch>
              </p:blipFill>
              <p:spPr>
                <a:xfrm>
                  <a:off x="9635451" y="3757286"/>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12">
              <p14:nvContentPartPr>
                <p14:cNvPr id="131" name="דיו 130">
                  <a:extLst>
                    <a:ext uri="{FF2B5EF4-FFF2-40B4-BE49-F238E27FC236}">
                      <a16:creationId xmlns:a16="http://schemas.microsoft.com/office/drawing/2014/main" id="{5A257FF1-F7E4-4C1F-A2B3-8391985A7B50}"/>
                    </a:ext>
                  </a:extLst>
                </p14:cNvPr>
                <p14:cNvContentPartPr/>
                <p14:nvPr/>
              </p14:nvContentPartPr>
              <p14:xfrm>
                <a:off x="9524211" y="3754406"/>
                <a:ext cx="120600" cy="222120"/>
              </p14:xfrm>
            </p:contentPart>
          </mc:Choice>
          <mc:Fallback xmlns="">
            <p:pic>
              <p:nvPicPr>
                <p:cNvPr id="131" name="דיו 130">
                  <a:extLst>
                    <a:ext uri="{FF2B5EF4-FFF2-40B4-BE49-F238E27FC236}">
                      <a16:creationId xmlns:a16="http://schemas.microsoft.com/office/drawing/2014/main" id="{5A257FF1-F7E4-4C1F-A2B3-8391985A7B50}"/>
                    </a:ext>
                  </a:extLst>
                </p:cNvPr>
                <p:cNvPicPr/>
                <p:nvPr/>
              </p:nvPicPr>
              <p:blipFill>
                <a:blip r:embed="rId113"/>
                <a:stretch>
                  <a:fillRect/>
                </a:stretch>
              </p:blipFill>
              <p:spPr>
                <a:xfrm>
                  <a:off x="9515571" y="3745406"/>
                  <a:ext cx="138240" cy="239760"/>
                </a:xfrm>
                <a:prstGeom prst="rect">
                  <a:avLst/>
                </a:prstGeom>
              </p:spPr>
            </p:pic>
          </mc:Fallback>
        </mc:AlternateContent>
      </p:grpSp>
      <mc:AlternateContent xmlns:mc="http://schemas.openxmlformats.org/markup-compatibility/2006" xmlns:p14="http://schemas.microsoft.com/office/powerpoint/2010/main" xmlns:iact="http://schemas.microsoft.com/office/powerpoint/2014/inkAction">
        <mc:Choice Requires="p14 iact">
          <p:contentPart p14:bwMode="auto" r:id="rId114">
            <p14:nvContentPartPr>
              <p14:cNvPr id="137" name="דיו 136">
                <a:extLst>
                  <a:ext uri="{FF2B5EF4-FFF2-40B4-BE49-F238E27FC236}">
                    <a16:creationId xmlns:a16="http://schemas.microsoft.com/office/drawing/2014/main" id="{36172261-4134-4434-9F8F-603A8B04EDA8}"/>
                  </a:ext>
                </a:extLst>
              </p14:cNvPr>
              <p14:cNvContentPartPr/>
              <p14:nvPr>
                <p:extLst>
                  <p:ext uri="{42D2F446-02D8-4167-A562-619A0277C38B}">
                    <p15:isNarration xmlns:p15="http://schemas.microsoft.com/office/powerpoint/2012/main" val="1"/>
                  </p:ext>
                </p:extLst>
              </p14:nvPr>
            </p14:nvContentPartPr>
            <p14:xfrm>
              <a:off x="1579230" y="2060370"/>
              <a:ext cx="6425190" cy="3418470"/>
            </p14:xfrm>
          </p:contentPart>
        </mc:Choice>
        <mc:Fallback xmlns="">
          <p:pic>
            <p:nvPicPr>
              <p:cNvPr id="137" name="דיו 136">
                <a:extLst>
                  <a:ext uri="{FF2B5EF4-FFF2-40B4-BE49-F238E27FC236}">
                    <a16:creationId xmlns:a16="http://schemas.microsoft.com/office/drawing/2014/main" id="{36172261-4134-4434-9F8F-603A8B04EDA8}"/>
                  </a:ext>
                </a:extLst>
              </p:cNvPr>
              <p:cNvPicPr>
                <a:picLocks noGrp="1" noRot="1" noChangeAspect="1" noMove="1" noResize="1" noEditPoints="1" noAdjustHandles="1" noChangeArrowheads="1" noChangeShapeType="1"/>
              </p:cNvPicPr>
              <p:nvPr/>
            </p:nvPicPr>
            <p:blipFill>
              <a:blip r:embed="rId115"/>
              <a:stretch>
                <a:fillRect/>
              </a:stretch>
            </p:blipFill>
            <p:spPr>
              <a:xfrm>
                <a:off x="1572210" y="2053350"/>
                <a:ext cx="6439230" cy="3432510"/>
              </a:xfrm>
              <a:prstGeom prst="rect">
                <a:avLst/>
              </a:prstGeom>
            </p:spPr>
          </p:pic>
        </mc:Fallback>
      </mc:AlternateContent>
    </p:spTree>
    <p:extLst>
      <p:ext uri="{BB962C8B-B14F-4D97-AF65-F5344CB8AC3E}">
        <p14:creationId xmlns:p14="http://schemas.microsoft.com/office/powerpoint/2010/main" val="1096791333"/>
      </p:ext>
    </p:extLst>
  </p:cSld>
  <p:clrMapOvr>
    <a:masterClrMapping/>
  </p:clrMapOvr>
  <mc:AlternateContent xmlns:mc="http://schemas.openxmlformats.org/markup-compatibility/2006" xmlns:p14="http://schemas.microsoft.com/office/powerpoint/2010/main">
    <mc:Choice Requires="p14">
      <p:transition spd="slow" p14:dur="2000" advTm="301355"/>
    </mc:Choice>
    <mc:Fallback xmlns="">
      <p:transition spd="slow" advTm="301355"/>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9" presetClass="entr" presetSubtype="0" fill="hold" nodeType="withEffect">
                                  <p:stCondLst>
                                    <p:cond delay="0"/>
                                  </p:stCondLst>
                                  <p:childTnLst>
                                    <p:set>
                                      <p:cBhvr>
                                        <p:cTn id="6" dur="1" fill="hold">
                                          <p:stCondLst>
                                            <p:cond delay="0"/>
                                          </p:stCondLst>
                                        </p:cTn>
                                        <p:tgtEl>
                                          <p:spTgt spid="137"/>
                                        </p:tgtEl>
                                        <p:attrNameLst>
                                          <p:attrName>style.visibility</p:attrName>
                                        </p:attrNameLst>
                                      </p:cBhvr>
                                      <p:to>
                                        <p:strVal val="visible"/>
                                      </p:to>
                                    </p:set>
                                    <p:cmd type="call" cmd="playFrom(0.0)">
                                      <p:cBhvr>
                                        <p:cTn id="7" dur="1" fill="hold"/>
                                        <p:tgtEl>
                                          <p:spTgt spid="137"/>
                                        </p:tgtEl>
                                      </p:cBhvr>
                                    </p:cmd>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D2A081F-227F-4654-8B30-D3EA022658FD}"/>
              </a:ext>
            </a:extLst>
          </p:cNvPr>
          <p:cNvSpPr>
            <a:spLocks noGrp="1"/>
          </p:cNvSpPr>
          <p:nvPr>
            <p:ph type="title"/>
          </p:nvPr>
        </p:nvSpPr>
        <p:spPr/>
        <p:txBody>
          <a:bodyPr/>
          <a:lstStyle/>
          <a:p>
            <a:r>
              <a:rPr lang="he-IL" dirty="0"/>
              <a:t>סיכום</a:t>
            </a:r>
          </a:p>
        </p:txBody>
      </p:sp>
      <p:sp>
        <p:nvSpPr>
          <p:cNvPr id="3" name="מציין מיקום תוכן 2">
            <a:extLst>
              <a:ext uri="{FF2B5EF4-FFF2-40B4-BE49-F238E27FC236}">
                <a16:creationId xmlns:a16="http://schemas.microsoft.com/office/drawing/2014/main" id="{0A0E3CD2-4BE3-4F2D-9821-ED0CB79AA6B9}"/>
              </a:ext>
            </a:extLst>
          </p:cNvPr>
          <p:cNvSpPr>
            <a:spLocks noGrp="1"/>
          </p:cNvSpPr>
          <p:nvPr>
            <p:ph idx="1"/>
          </p:nvPr>
        </p:nvSpPr>
        <p:spPr/>
        <p:txBody>
          <a:bodyPr/>
          <a:lstStyle/>
          <a:p>
            <a:pPr marL="0" indent="0" algn="r" rtl="1">
              <a:buNone/>
            </a:pPr>
            <a:r>
              <a:rPr lang="he-IL" dirty="0"/>
              <a:t>בצורה </a:t>
            </a:r>
            <a:r>
              <a:rPr lang="he-IL" dirty="0" err="1"/>
              <a:t>אסמפטוטית</a:t>
            </a:r>
            <a:r>
              <a:rPr lang="he-IL" dirty="0"/>
              <a:t>, הסיבוכיות אותו דבר כמו </a:t>
            </a:r>
            <a:r>
              <a:rPr lang="he-IL" dirty="0" err="1"/>
              <a:t>דייקסטרה</a:t>
            </a:r>
            <a:r>
              <a:rPr lang="he-IL" dirty="0"/>
              <a:t> רגיל. </a:t>
            </a:r>
          </a:p>
          <a:p>
            <a:pPr marL="0" indent="0" algn="r" rtl="1">
              <a:buNone/>
            </a:pPr>
            <a:r>
              <a:rPr lang="he-IL" dirty="0"/>
              <a:t>מבחינת זמן ריצה זה יכול להיות פי 2 יותר מהיר. (כמובן שהמספר המדויק תלוי בגרף עצמו)</a:t>
            </a:r>
          </a:p>
          <a:p>
            <a:pPr marL="0" indent="0" algn="r" rtl="1">
              <a:buNone/>
            </a:pPr>
            <a:r>
              <a:rPr lang="he-IL" dirty="0"/>
              <a:t>מבחינת זיכרון, תופסים פי 2 אחסון כי צריך לייצר גם גרף לרוורס.</a:t>
            </a:r>
          </a:p>
          <a:p>
            <a:pPr marL="0" indent="0">
              <a:buNone/>
            </a:pPr>
            <a:endParaRPr lang="he-IL" dirty="0"/>
          </a:p>
          <a:p>
            <a:pPr marL="0" indent="0">
              <a:buNone/>
            </a:pPr>
            <a:endParaRPr lang="he-IL" dirty="0"/>
          </a:p>
        </p:txBody>
      </p:sp>
    </p:spTree>
    <p:custDataLst>
      <p:tags r:id="rId1"/>
    </p:custDataLst>
    <p:extLst>
      <p:ext uri="{BB962C8B-B14F-4D97-AF65-F5344CB8AC3E}">
        <p14:creationId xmlns:p14="http://schemas.microsoft.com/office/powerpoint/2010/main" val="89082348"/>
      </p:ext>
    </p:extLst>
  </p:cSld>
  <p:clrMapOvr>
    <a:masterClrMapping/>
  </p:clrMapOvr>
  <mc:AlternateContent xmlns:mc="http://schemas.openxmlformats.org/markup-compatibility/2006" xmlns:p14="http://schemas.microsoft.com/office/powerpoint/2010/main">
    <mc:Choice Requires="p14">
      <p:transition spd="slow" p14:dur="2000" advTm="24148"/>
    </mc:Choice>
    <mc:Fallback xmlns="">
      <p:transition spd="slow" advTm="2414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79F83DD-D283-4AEF-AFD6-F0827487A3BD}"/>
              </a:ext>
            </a:extLst>
          </p:cNvPr>
          <p:cNvSpPr>
            <a:spLocks noGrp="1"/>
          </p:cNvSpPr>
          <p:nvPr>
            <p:ph type="title"/>
          </p:nvPr>
        </p:nvSpPr>
        <p:spPr/>
        <p:txBody>
          <a:bodyPr/>
          <a:lstStyle/>
          <a:p>
            <a:r>
              <a:rPr lang="he-IL" dirty="0"/>
              <a:t>משקלים שליליים</a:t>
            </a:r>
          </a:p>
        </p:txBody>
      </p:sp>
      <p:sp>
        <p:nvSpPr>
          <p:cNvPr id="3" name="מציין מיקום תוכן 2">
            <a:extLst>
              <a:ext uri="{FF2B5EF4-FFF2-40B4-BE49-F238E27FC236}">
                <a16:creationId xmlns:a16="http://schemas.microsoft.com/office/drawing/2014/main" id="{E02CD44D-B0C7-46C6-B239-F04FDD924E08}"/>
              </a:ext>
            </a:extLst>
          </p:cNvPr>
          <p:cNvSpPr>
            <a:spLocks noGrp="1"/>
          </p:cNvSpPr>
          <p:nvPr>
            <p:ph idx="1"/>
          </p:nvPr>
        </p:nvSpPr>
        <p:spPr/>
        <p:txBody>
          <a:bodyPr/>
          <a:lstStyle/>
          <a:p>
            <a:pPr marL="0" indent="0" algn="r" rtl="1">
              <a:buNone/>
            </a:pPr>
            <a:r>
              <a:rPr lang="he-IL" dirty="0"/>
              <a:t>בכיתה למדנו על אלגוריתם </a:t>
            </a:r>
            <a:r>
              <a:rPr lang="en-US" dirty="0"/>
              <a:t>Floyd-</a:t>
            </a:r>
            <a:r>
              <a:rPr lang="en-US" dirty="0" err="1"/>
              <a:t>warshall</a:t>
            </a:r>
            <a:r>
              <a:rPr lang="he-IL" dirty="0"/>
              <a:t> שמוצא מסלולים קצרים ביותר מכל קודקוד לכל קודקוד.</a:t>
            </a:r>
          </a:p>
          <a:p>
            <a:pPr marL="0" indent="0" algn="r" rtl="1">
              <a:buNone/>
            </a:pPr>
            <a:endParaRPr lang="he-IL" dirty="0"/>
          </a:p>
          <a:p>
            <a:pPr marL="0" indent="0" algn="r" rtl="1">
              <a:buNone/>
            </a:pPr>
            <a:endParaRPr lang="he-IL" dirty="0"/>
          </a:p>
          <a:p>
            <a:pPr marL="0" indent="0" algn="r" rtl="1">
              <a:buNone/>
            </a:pPr>
            <a:endParaRPr lang="he-IL" dirty="0"/>
          </a:p>
          <a:p>
            <a:pPr marL="0" indent="0" algn="r" rtl="1">
              <a:buNone/>
            </a:pPr>
            <a:endParaRPr lang="he-IL" dirty="0"/>
          </a:p>
          <a:p>
            <a:pPr marL="0" indent="0" algn="r" rtl="1">
              <a:buNone/>
            </a:pPr>
            <a:r>
              <a:rPr lang="he-IL" dirty="0"/>
              <a:t>למדנו שהוא יכול להתמודד עם משקלים שליליים אבל לא עם מעגלים שליליים (למה?)</a:t>
            </a:r>
          </a:p>
        </p:txBody>
      </p:sp>
      <p:pic>
        <p:nvPicPr>
          <p:cNvPr id="4" name="תמונה 3">
            <a:extLst>
              <a:ext uri="{FF2B5EF4-FFF2-40B4-BE49-F238E27FC236}">
                <a16:creationId xmlns:a16="http://schemas.microsoft.com/office/drawing/2014/main" id="{7624DC45-04E3-44A1-B91C-0A969F655B1E}"/>
              </a:ext>
            </a:extLst>
          </p:cNvPr>
          <p:cNvPicPr>
            <a:picLocks noChangeAspect="1"/>
          </p:cNvPicPr>
          <p:nvPr/>
        </p:nvPicPr>
        <p:blipFill>
          <a:blip r:embed="rId3"/>
          <a:stretch>
            <a:fillRect/>
          </a:stretch>
        </p:blipFill>
        <p:spPr>
          <a:xfrm>
            <a:off x="2133935" y="3139678"/>
            <a:ext cx="4876131" cy="1168004"/>
          </a:xfrm>
          <a:prstGeom prst="rect">
            <a:avLst/>
          </a:prstGeom>
        </p:spPr>
      </p:pic>
    </p:spTree>
    <p:custDataLst>
      <p:tags r:id="rId1"/>
    </p:custDataLst>
    <p:extLst>
      <p:ext uri="{BB962C8B-B14F-4D97-AF65-F5344CB8AC3E}">
        <p14:creationId xmlns:p14="http://schemas.microsoft.com/office/powerpoint/2010/main" val="3572786721"/>
      </p:ext>
    </p:extLst>
  </p:cSld>
  <p:clrMapOvr>
    <a:masterClrMapping/>
  </p:clrMapOvr>
  <mc:AlternateContent xmlns:mc="http://schemas.openxmlformats.org/markup-compatibility/2006" xmlns:p14="http://schemas.microsoft.com/office/powerpoint/2010/main">
    <mc:Choice Requires="p14">
      <p:transition spd="slow" p14:dur="2000" advTm="41126"/>
    </mc:Choice>
    <mc:Fallback xmlns="">
      <p:transition spd="slow" advTm="4112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3"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heel(3)">
                                      <p:cBhvr>
                                        <p:cTn id="12" dur="20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wipe(up)">
                                      <p:cBhvr>
                                        <p:cTn id="1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88E8124-21AD-4562-8E2B-9A0C5F5EB621}"/>
              </a:ext>
            </a:extLst>
          </p:cNvPr>
          <p:cNvSpPr>
            <a:spLocks noGrp="1"/>
          </p:cNvSpPr>
          <p:nvPr>
            <p:ph type="title"/>
          </p:nvPr>
        </p:nvSpPr>
        <p:spPr/>
        <p:txBody>
          <a:bodyPr/>
          <a:lstStyle/>
          <a:p>
            <a:r>
              <a:rPr lang="he-IL" dirty="0"/>
              <a:t>משקלים שליליים</a:t>
            </a:r>
          </a:p>
        </p:txBody>
      </p:sp>
      <p:sp>
        <p:nvSpPr>
          <p:cNvPr id="3" name="מציין מיקום תוכן 2">
            <a:extLst>
              <a:ext uri="{FF2B5EF4-FFF2-40B4-BE49-F238E27FC236}">
                <a16:creationId xmlns:a16="http://schemas.microsoft.com/office/drawing/2014/main" id="{BB2AB129-AF49-4A98-9C6C-3199921A7B3E}"/>
              </a:ext>
            </a:extLst>
          </p:cNvPr>
          <p:cNvSpPr>
            <a:spLocks noGrp="1"/>
          </p:cNvSpPr>
          <p:nvPr>
            <p:ph idx="1"/>
          </p:nvPr>
        </p:nvSpPr>
        <p:spPr/>
        <p:txBody>
          <a:bodyPr/>
          <a:lstStyle/>
          <a:p>
            <a:pPr marL="0" indent="0" algn="r" rtl="1">
              <a:buNone/>
            </a:pPr>
            <a:r>
              <a:rPr lang="he-IL" dirty="0"/>
              <a:t>האלגוריתם של </a:t>
            </a:r>
            <a:r>
              <a:rPr lang="he-IL" dirty="0" err="1"/>
              <a:t>דייקסטרה</a:t>
            </a:r>
            <a:r>
              <a:rPr lang="he-IL" dirty="0"/>
              <a:t> לא מצליח להתמודד עם משקלים שליליים.</a:t>
            </a:r>
          </a:p>
          <a:p>
            <a:pPr marL="0" indent="0">
              <a:buNone/>
            </a:pPr>
            <a:endParaRPr lang="he-IL" dirty="0"/>
          </a:p>
        </p:txBody>
      </p:sp>
      <p:pic>
        <p:nvPicPr>
          <p:cNvPr id="4" name="מציין מיקום תוכן 4">
            <a:extLst>
              <a:ext uri="{FF2B5EF4-FFF2-40B4-BE49-F238E27FC236}">
                <a16:creationId xmlns:a16="http://schemas.microsoft.com/office/drawing/2014/main" id="{F1B9D337-A084-4EA0-9009-182BE54B004F}"/>
              </a:ext>
            </a:extLst>
          </p:cNvPr>
          <p:cNvPicPr>
            <a:picLocks noChangeAspect="1"/>
          </p:cNvPicPr>
          <p:nvPr/>
        </p:nvPicPr>
        <p:blipFill>
          <a:blip r:embed="rId4"/>
          <a:stretch>
            <a:fillRect/>
          </a:stretch>
        </p:blipFill>
        <p:spPr>
          <a:xfrm>
            <a:off x="3233573" y="3137216"/>
            <a:ext cx="2676854" cy="2002712"/>
          </a:xfrm>
          <a:prstGeom prst="rect">
            <a:avLst/>
          </a:prstGeom>
        </p:spPr>
      </p:pic>
      <mc:AlternateContent xmlns:mc="http://schemas.openxmlformats.org/markup-compatibility/2006" xmlns:p14="http://schemas.microsoft.com/office/powerpoint/2010/main" xmlns:iact="http://schemas.microsoft.com/office/powerpoint/2014/inkAction">
        <mc:Choice Requires="p14 iact">
          <p:contentPart p14:bwMode="auto" r:id="rId5">
            <p14:nvContentPartPr>
              <p14:cNvPr id="10" name="דיו 9">
                <a:extLst>
                  <a:ext uri="{FF2B5EF4-FFF2-40B4-BE49-F238E27FC236}">
                    <a16:creationId xmlns:a16="http://schemas.microsoft.com/office/drawing/2014/main" id="{949EEF60-DE8F-4D2F-B9F2-6D62CFC444F3}"/>
                  </a:ext>
                </a:extLst>
              </p14:cNvPr>
              <p14:cNvContentPartPr/>
              <p14:nvPr>
                <p:extLst>
                  <p:ext uri="{42D2F446-02D8-4167-A562-619A0277C38B}">
                    <p15:isNarration xmlns:p15="http://schemas.microsoft.com/office/powerpoint/2012/main" val="1"/>
                  </p:ext>
                </p:extLst>
              </p14:nvPr>
            </p14:nvContentPartPr>
            <p14:xfrm>
              <a:off x="3037500" y="2995920"/>
              <a:ext cx="2935710" cy="2502090"/>
            </p14:xfrm>
          </p:contentPart>
        </mc:Choice>
        <mc:Fallback xmlns="">
          <p:pic>
            <p:nvPicPr>
              <p:cNvPr id="10" name="דיו 9">
                <a:extLst>
                  <a:ext uri="{FF2B5EF4-FFF2-40B4-BE49-F238E27FC236}">
                    <a16:creationId xmlns:a16="http://schemas.microsoft.com/office/drawing/2014/main" id="{949EEF60-DE8F-4D2F-B9F2-6D62CFC444F3}"/>
                  </a:ext>
                </a:extLst>
              </p:cNvPr>
              <p:cNvPicPr>
                <a:picLocks noGrp="1" noRot="1" noChangeAspect="1" noMove="1" noResize="1" noEditPoints="1" noAdjustHandles="1" noChangeArrowheads="1" noChangeShapeType="1"/>
              </p:cNvPicPr>
              <p:nvPr/>
            </p:nvPicPr>
            <p:blipFill>
              <a:blip r:embed="rId6"/>
              <a:stretch>
                <a:fillRect/>
              </a:stretch>
            </p:blipFill>
            <p:spPr>
              <a:xfrm>
                <a:off x="3028140" y="2986560"/>
                <a:ext cx="2954429" cy="2520811"/>
              </a:xfrm>
              <a:prstGeom prst="rect">
                <a:avLst/>
              </a:prstGeom>
            </p:spPr>
          </p:pic>
        </mc:Fallback>
      </mc:AlternateContent>
    </p:spTree>
    <p:custDataLst>
      <p:tags r:id="rId1"/>
    </p:custDataLst>
    <p:extLst>
      <p:ext uri="{BB962C8B-B14F-4D97-AF65-F5344CB8AC3E}">
        <p14:creationId xmlns:p14="http://schemas.microsoft.com/office/powerpoint/2010/main" val="2493728020"/>
      </p:ext>
    </p:extLst>
  </p:cSld>
  <p:clrMapOvr>
    <a:masterClrMapping/>
  </p:clrMapOvr>
  <mc:AlternateContent xmlns:mc="http://schemas.openxmlformats.org/markup-compatibility/2006" xmlns:p14="http://schemas.microsoft.com/office/powerpoint/2010/main">
    <mc:Choice Requires="p14">
      <p:transition spd="slow" p14:dur="2000" advTm="77724"/>
    </mc:Choice>
    <mc:Fallback xmlns="">
      <p:transition spd="slow" advTm="7772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9"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cmd type="call" cmd="playFrom(0.0)">
                                      <p:cBhvr>
                                        <p:cTn id="7" dur="1" fill="hold"/>
                                        <p:tgtEl>
                                          <p:spTgt spid="10"/>
                                        </p:tgtEl>
                                      </p:cBhvr>
                                    </p:cmd>
                                  </p:childTnLst>
                                </p:cTn>
                              </p:par>
                            </p:childTnLst>
                          </p:cTn>
                        </p:par>
                      </p:childTnLst>
                    </p:cTn>
                  </p:par>
                  <p:par>
                    <p:cTn id="8" fill="hold">
                      <p:stCondLst>
                        <p:cond delay="indefinite"/>
                      </p:stCondLst>
                      <p:childTnLst>
                        <p:par>
                          <p:cTn id="9" fill="hold">
                            <p:stCondLst>
                              <p:cond delay="0"/>
                            </p:stCondLst>
                            <p:childTnLst>
                              <p:par>
                                <p:cTn id="10" presetID="26"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80">
                                          <p:stCondLst>
                                            <p:cond delay="0"/>
                                          </p:stCondLst>
                                        </p:cTn>
                                        <p:tgtEl>
                                          <p:spTgt spid="4"/>
                                        </p:tgtEl>
                                      </p:cBhvr>
                                    </p:animEffect>
                                    <p:anim calcmode="lin" valueType="num">
                                      <p:cBhvr>
                                        <p:cTn id="13"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8" dur="26">
                                          <p:stCondLst>
                                            <p:cond delay="650"/>
                                          </p:stCondLst>
                                        </p:cTn>
                                        <p:tgtEl>
                                          <p:spTgt spid="4"/>
                                        </p:tgtEl>
                                      </p:cBhvr>
                                      <p:to x="100000" y="60000"/>
                                    </p:animScale>
                                    <p:animScale>
                                      <p:cBhvr>
                                        <p:cTn id="19" dur="166" decel="50000">
                                          <p:stCondLst>
                                            <p:cond delay="676"/>
                                          </p:stCondLst>
                                        </p:cTn>
                                        <p:tgtEl>
                                          <p:spTgt spid="4"/>
                                        </p:tgtEl>
                                      </p:cBhvr>
                                      <p:to x="100000" y="100000"/>
                                    </p:animScale>
                                    <p:animScale>
                                      <p:cBhvr>
                                        <p:cTn id="20" dur="26">
                                          <p:stCondLst>
                                            <p:cond delay="1312"/>
                                          </p:stCondLst>
                                        </p:cTn>
                                        <p:tgtEl>
                                          <p:spTgt spid="4"/>
                                        </p:tgtEl>
                                      </p:cBhvr>
                                      <p:to x="100000" y="80000"/>
                                    </p:animScale>
                                    <p:animScale>
                                      <p:cBhvr>
                                        <p:cTn id="21" dur="166" decel="50000">
                                          <p:stCondLst>
                                            <p:cond delay="1338"/>
                                          </p:stCondLst>
                                        </p:cTn>
                                        <p:tgtEl>
                                          <p:spTgt spid="4"/>
                                        </p:tgtEl>
                                      </p:cBhvr>
                                      <p:to x="100000" y="100000"/>
                                    </p:animScale>
                                    <p:animScale>
                                      <p:cBhvr>
                                        <p:cTn id="22" dur="26">
                                          <p:stCondLst>
                                            <p:cond delay="1642"/>
                                          </p:stCondLst>
                                        </p:cTn>
                                        <p:tgtEl>
                                          <p:spTgt spid="4"/>
                                        </p:tgtEl>
                                      </p:cBhvr>
                                      <p:to x="100000" y="90000"/>
                                    </p:animScale>
                                    <p:animScale>
                                      <p:cBhvr>
                                        <p:cTn id="23" dur="166" decel="50000">
                                          <p:stCondLst>
                                            <p:cond delay="1668"/>
                                          </p:stCondLst>
                                        </p:cTn>
                                        <p:tgtEl>
                                          <p:spTgt spid="4"/>
                                        </p:tgtEl>
                                      </p:cBhvr>
                                      <p:to x="100000" y="100000"/>
                                    </p:animScale>
                                    <p:animScale>
                                      <p:cBhvr>
                                        <p:cTn id="24" dur="26">
                                          <p:stCondLst>
                                            <p:cond delay="1808"/>
                                          </p:stCondLst>
                                        </p:cTn>
                                        <p:tgtEl>
                                          <p:spTgt spid="4"/>
                                        </p:tgtEl>
                                      </p:cBhvr>
                                      <p:to x="100000" y="95000"/>
                                    </p:animScale>
                                    <p:animScale>
                                      <p:cBhvr>
                                        <p:cTn id="25" dur="166" decel="50000">
                                          <p:stCondLst>
                                            <p:cond delay="1834"/>
                                          </p:stCondLst>
                                        </p:cTn>
                                        <p:tgtEl>
                                          <p:spTgt spid="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C342CEC-A93F-4802-B50B-618E6B9B2ED5}"/>
              </a:ext>
            </a:extLst>
          </p:cNvPr>
          <p:cNvSpPr>
            <a:spLocks noGrp="1"/>
          </p:cNvSpPr>
          <p:nvPr>
            <p:ph type="title"/>
          </p:nvPr>
        </p:nvSpPr>
        <p:spPr>
          <a:xfrm>
            <a:off x="2788413" y="332655"/>
            <a:ext cx="3511780" cy="725515"/>
          </a:xfrm>
        </p:spPr>
        <p:txBody>
          <a:bodyPr>
            <a:normAutofit/>
          </a:bodyPr>
          <a:lstStyle/>
          <a:p>
            <a:r>
              <a:rPr lang="he-IL" dirty="0"/>
              <a:t>משימות:</a:t>
            </a:r>
          </a:p>
        </p:txBody>
      </p:sp>
      <p:sp>
        <p:nvSpPr>
          <p:cNvPr id="3" name="מציין מיקום תוכן 2">
            <a:extLst>
              <a:ext uri="{FF2B5EF4-FFF2-40B4-BE49-F238E27FC236}">
                <a16:creationId xmlns:a16="http://schemas.microsoft.com/office/drawing/2014/main" id="{FCE9072D-7188-4614-AD5C-3D146CFB66FF}"/>
              </a:ext>
            </a:extLst>
          </p:cNvPr>
          <p:cNvSpPr>
            <a:spLocks noGrp="1"/>
          </p:cNvSpPr>
          <p:nvPr>
            <p:ph idx="1"/>
          </p:nvPr>
        </p:nvSpPr>
        <p:spPr>
          <a:xfrm>
            <a:off x="251520" y="1484784"/>
            <a:ext cx="8568952" cy="4752528"/>
          </a:xfrm>
        </p:spPr>
        <p:txBody>
          <a:bodyPr>
            <a:normAutofit fontScale="92500" lnSpcReduction="10000"/>
          </a:bodyPr>
          <a:lstStyle/>
          <a:p>
            <a:pPr algn="r" rtl="1"/>
            <a:r>
              <a:rPr lang="he-IL" dirty="0"/>
              <a:t>לממש את </a:t>
            </a:r>
            <a:r>
              <a:rPr lang="he-IL" dirty="0" err="1"/>
              <a:t>דייקסטרה</a:t>
            </a:r>
            <a:endParaRPr lang="he-IL" dirty="0"/>
          </a:p>
          <a:p>
            <a:pPr algn="r" rtl="1"/>
            <a:r>
              <a:rPr lang="he-IL" dirty="0"/>
              <a:t>לממש את </a:t>
            </a:r>
            <a:r>
              <a:rPr lang="he-IL" dirty="0" err="1"/>
              <a:t>דייקסטרה</a:t>
            </a:r>
            <a:r>
              <a:rPr lang="he-IL" dirty="0"/>
              <a:t> דו כיווני</a:t>
            </a:r>
          </a:p>
          <a:p>
            <a:pPr algn="r" rtl="1"/>
            <a:endParaRPr lang="he-IL" dirty="0"/>
          </a:p>
          <a:p>
            <a:pPr marL="0" indent="0" algn="r" rtl="1">
              <a:buNone/>
            </a:pPr>
            <a:r>
              <a:rPr lang="he-IL" dirty="0"/>
              <a:t>בונוס:</a:t>
            </a:r>
          </a:p>
          <a:p>
            <a:pPr marL="0" indent="0" algn="r" rtl="1">
              <a:buNone/>
            </a:pPr>
            <a:r>
              <a:rPr lang="he-IL" dirty="0"/>
              <a:t>כשלמדנו את האלגוריתם של פלויד-</a:t>
            </a:r>
            <a:r>
              <a:rPr lang="he-IL" dirty="0" err="1"/>
              <a:t>וורשל</a:t>
            </a:r>
            <a:r>
              <a:rPr lang="he-IL" dirty="0"/>
              <a:t> שאלנו איך הוא יכול להתמודד עם משקלים על קודקודים \ משקלים על קודקודים וצלעות.</a:t>
            </a:r>
          </a:p>
          <a:p>
            <a:pPr marL="0" indent="0" algn="r" rtl="1">
              <a:buNone/>
            </a:pPr>
            <a:r>
              <a:rPr lang="he-IL" dirty="0"/>
              <a:t>נשאל את אותה שאלה על </a:t>
            </a:r>
            <a:r>
              <a:rPr lang="he-IL" dirty="0" err="1"/>
              <a:t>דייקסטרה</a:t>
            </a:r>
            <a:r>
              <a:rPr lang="he-IL" dirty="0"/>
              <a:t>: איך הוא יתמודד עם המשקלים יהיו על הקודקודים? או גם על הקודקודים וגם על הצלעות?</a:t>
            </a:r>
          </a:p>
          <a:p>
            <a:pPr marL="0" indent="0" algn="r" rtl="1">
              <a:buNone/>
            </a:pPr>
            <a:r>
              <a:rPr lang="he-IL" dirty="0"/>
              <a:t>מוזמנים לחשוב, לממש, ולהוכיח.</a:t>
            </a:r>
          </a:p>
          <a:p>
            <a:pPr marL="0" indent="0" algn="r" rtl="1">
              <a:buNone/>
            </a:pPr>
            <a:endParaRPr lang="he-IL" dirty="0"/>
          </a:p>
          <a:p>
            <a:pPr marL="0" indent="0" algn="r" rtl="1">
              <a:buNone/>
            </a:pPr>
            <a:r>
              <a:rPr lang="he-IL" dirty="0"/>
              <a:t>בהצלחה!</a:t>
            </a:r>
          </a:p>
        </p:txBody>
      </p:sp>
    </p:spTree>
    <p:extLst>
      <p:ext uri="{BB962C8B-B14F-4D97-AF65-F5344CB8AC3E}">
        <p14:creationId xmlns:p14="http://schemas.microsoft.com/office/powerpoint/2010/main" val="32406317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09A8E0D-2CEC-43E6-A3AF-05537EDFDEB6}"/>
              </a:ext>
            </a:extLst>
          </p:cNvPr>
          <p:cNvSpPr>
            <a:spLocks noGrp="1"/>
          </p:cNvSpPr>
          <p:nvPr>
            <p:ph type="title"/>
          </p:nvPr>
        </p:nvSpPr>
        <p:spPr/>
        <p:txBody>
          <a:bodyPr/>
          <a:lstStyle/>
          <a:p>
            <a:r>
              <a:rPr lang="he-IL" dirty="0" err="1"/>
              <a:t>דייקסטרה</a:t>
            </a:r>
            <a:r>
              <a:rPr lang="he-IL" dirty="0"/>
              <a:t> - תזכורת</a:t>
            </a:r>
          </a:p>
        </p:txBody>
      </p:sp>
      <mc:AlternateContent xmlns:mc="http://schemas.openxmlformats.org/markup-compatibility/2006" xmlns:a14="http://schemas.microsoft.com/office/drawing/2010/main">
        <mc:Choice Requires="a14">
          <p:sp>
            <p:nvSpPr>
              <p:cNvPr id="3" name="מציין מיקום תוכן 2">
                <a:extLst>
                  <a:ext uri="{FF2B5EF4-FFF2-40B4-BE49-F238E27FC236}">
                    <a16:creationId xmlns:a16="http://schemas.microsoft.com/office/drawing/2014/main" id="{14383335-FF5A-4DF1-8EA3-EB39E6EDF6C3}"/>
                  </a:ext>
                </a:extLst>
              </p:cNvPr>
              <p:cNvSpPr>
                <a:spLocks noGrp="1"/>
              </p:cNvSpPr>
              <p:nvPr>
                <p:ph idx="1"/>
              </p:nvPr>
            </p:nvSpPr>
            <p:spPr/>
            <p:txBody>
              <a:bodyPr/>
              <a:lstStyle/>
              <a:p>
                <a:pPr algn="r" rtl="1"/>
                <a:r>
                  <a:rPr lang="he-IL" dirty="0"/>
                  <a:t>מטרה: למצוא את המסלול הזול ביותר מ </a:t>
                </a:r>
                <a:r>
                  <a:rPr lang="en-US" dirty="0"/>
                  <a:t>s</a:t>
                </a:r>
                <a:r>
                  <a:rPr lang="he-IL" dirty="0"/>
                  <a:t> ל </a:t>
                </a:r>
                <a:r>
                  <a:rPr lang="en-US" dirty="0"/>
                  <a:t>t</a:t>
                </a:r>
                <a:r>
                  <a:rPr lang="he-IL" dirty="0"/>
                  <a:t>.</a:t>
                </a:r>
              </a:p>
              <a:p>
                <a:pPr algn="r" rtl="1"/>
                <a:r>
                  <a:rPr lang="he-IL" dirty="0"/>
                  <a:t>אתחול: </a:t>
                </a:r>
                <a:r>
                  <a:rPr lang="en-US" dirty="0" err="1"/>
                  <a:t>dist</a:t>
                </a:r>
                <a:r>
                  <a:rPr lang="en-US" dirty="0"/>
                  <a:t>[s]=0</a:t>
                </a:r>
                <a:r>
                  <a:rPr lang="he-IL" dirty="0"/>
                  <a:t> וכל השאר ל </a:t>
                </a:r>
                <a14:m>
                  <m:oMath xmlns:m="http://schemas.openxmlformats.org/officeDocument/2006/math">
                    <m:r>
                      <a:rPr lang="pt-BR" i="1" smtClean="0">
                        <a:latin typeface="Cambria Math" panose="02040503050406030204" pitchFamily="18" charset="0"/>
                      </a:rPr>
                      <m:t>∞</m:t>
                    </m:r>
                  </m:oMath>
                </a14:m>
                <a:r>
                  <a:rPr lang="he-IL" dirty="0"/>
                  <a:t> ומכניסים את כולם לתור</a:t>
                </a:r>
              </a:p>
              <a:p>
                <a:pPr algn="r" rtl="1"/>
                <a:r>
                  <a:rPr lang="en-US" dirty="0" err="1"/>
                  <a:t>ExtractMin</a:t>
                </a:r>
                <a:r>
                  <a:rPr lang="he-IL" dirty="0"/>
                  <a:t>: לבחור את הקודקוד </a:t>
                </a:r>
                <a:r>
                  <a:rPr lang="en-US" dirty="0"/>
                  <a:t>u</a:t>
                </a:r>
                <a:r>
                  <a:rPr lang="he-IL" dirty="0"/>
                  <a:t> עם הערך </a:t>
                </a:r>
                <a:r>
                  <a:rPr lang="en-US" dirty="0" err="1"/>
                  <a:t>dist</a:t>
                </a:r>
                <a:r>
                  <a:rPr lang="en-US" dirty="0"/>
                  <a:t>[u]</a:t>
                </a:r>
                <a:r>
                  <a:rPr lang="he-IL" dirty="0"/>
                  <a:t> הקטן ביותר שלא טופל</a:t>
                </a:r>
              </a:p>
              <a:p>
                <a:pPr algn="r" rtl="1"/>
                <a:r>
                  <a:rPr lang="he-IL" dirty="0"/>
                  <a:t>לטפל ב </a:t>
                </a:r>
                <a:r>
                  <a:rPr lang="en-US" dirty="0"/>
                  <a:t>u</a:t>
                </a:r>
                <a:r>
                  <a:rPr lang="he-IL" dirty="0"/>
                  <a:t>: לבצע הקלה על כל הקשתות שיוצאות ממנו (שעוד לו טופלו)</a:t>
                </a:r>
              </a:p>
              <a:p>
                <a:pPr algn="r" rtl="1"/>
                <a:r>
                  <a:rPr lang="he-IL" dirty="0"/>
                  <a:t>להמשיך עד ש </a:t>
                </a:r>
                <a:r>
                  <a:rPr lang="en-US" dirty="0"/>
                  <a:t>t</a:t>
                </a:r>
                <a:r>
                  <a:rPr lang="he-IL" dirty="0"/>
                  <a:t> טופל.</a:t>
                </a:r>
              </a:p>
            </p:txBody>
          </p:sp>
        </mc:Choice>
        <mc:Fallback xmlns="">
          <p:sp>
            <p:nvSpPr>
              <p:cNvPr id="3" name="מציין מיקום תוכן 2">
                <a:extLst>
                  <a:ext uri="{FF2B5EF4-FFF2-40B4-BE49-F238E27FC236}">
                    <a16:creationId xmlns:a16="http://schemas.microsoft.com/office/drawing/2014/main" id="{14383335-FF5A-4DF1-8EA3-EB39E6EDF6C3}"/>
                  </a:ext>
                </a:extLst>
              </p:cNvPr>
              <p:cNvSpPr>
                <a:spLocks noGrp="1" noRot="1" noChangeAspect="1" noMove="1" noResize="1" noEditPoints="1" noAdjustHandles="1" noChangeArrowheads="1" noChangeShapeType="1" noTextEdit="1"/>
              </p:cNvSpPr>
              <p:nvPr>
                <p:ph idx="1"/>
              </p:nvPr>
            </p:nvSpPr>
            <p:spPr>
              <a:blipFill>
                <a:blip r:embed="rId3"/>
                <a:stretch>
                  <a:fillRect l="-2366" t="-1333" r="-789"/>
                </a:stretch>
              </a:blipFill>
            </p:spPr>
            <p:txBody>
              <a:bodyPr/>
              <a:lstStyle/>
              <a:p>
                <a:r>
                  <a:rPr lang="ru-RU">
                    <a:noFill/>
                  </a:rPr>
                  <a:t> </a:t>
                </a:r>
              </a:p>
            </p:txBody>
          </p:sp>
        </mc:Fallback>
      </mc:AlternateContent>
    </p:spTree>
    <p:extLst>
      <p:ext uri="{BB962C8B-B14F-4D97-AF65-F5344CB8AC3E}">
        <p14:creationId xmlns:p14="http://schemas.microsoft.com/office/powerpoint/2010/main" val="724296719"/>
      </p:ext>
    </p:extLst>
  </p:cSld>
  <p:clrMapOvr>
    <a:masterClrMapping/>
  </p:clrMapOvr>
  <mc:AlternateContent xmlns:mc="http://schemas.openxmlformats.org/markup-compatibility/2006" xmlns:p14="http://schemas.microsoft.com/office/powerpoint/2010/main">
    <mc:Choice Requires="p14">
      <p:transition spd="slow" p14:dur="2000" advTm="82539"/>
    </mc:Choice>
    <mc:Fallback xmlns="">
      <p:transition spd="slow" advTm="82539"/>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797" name="Oval 21"/>
          <p:cNvSpPr>
            <a:spLocks noChangeArrowheads="1"/>
          </p:cNvSpPr>
          <p:nvPr/>
        </p:nvSpPr>
        <p:spPr bwMode="auto">
          <a:xfrm>
            <a:off x="228600" y="1447800"/>
            <a:ext cx="2286000" cy="1143000"/>
          </a:xfrm>
          <a:prstGeom prst="ellipse">
            <a:avLst/>
          </a:prstGeom>
          <a:solidFill>
            <a:srgbClr val="FFCC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459778" name="Rectangle 2"/>
          <p:cNvSpPr>
            <a:spLocks noGrp="1" noChangeArrowheads="1"/>
          </p:cNvSpPr>
          <p:nvPr>
            <p:ph type="title"/>
          </p:nvPr>
        </p:nvSpPr>
        <p:spPr/>
        <p:txBody>
          <a:bodyPr/>
          <a:lstStyle/>
          <a:p>
            <a:r>
              <a:rPr lang="en-US" altLang="ru-RU"/>
              <a:t>Dijkstra’s Idea</a:t>
            </a:r>
          </a:p>
        </p:txBody>
      </p:sp>
      <p:sp>
        <p:nvSpPr>
          <p:cNvPr id="459780" name="Oval 4"/>
          <p:cNvSpPr>
            <a:spLocks noChangeArrowheads="1"/>
          </p:cNvSpPr>
          <p:nvPr/>
        </p:nvSpPr>
        <p:spPr bwMode="auto">
          <a:xfrm>
            <a:off x="3581400" y="1219200"/>
            <a:ext cx="2971800" cy="1447800"/>
          </a:xfrm>
          <a:prstGeom prst="ellipse">
            <a:avLst/>
          </a:prstGeom>
          <a:solidFill>
            <a:srgbClr val="CC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ru-RU" altLang="ru-RU"/>
          </a:p>
        </p:txBody>
      </p:sp>
      <p:sp>
        <p:nvSpPr>
          <p:cNvPr id="459781" name="Oval 5"/>
          <p:cNvSpPr>
            <a:spLocks noChangeArrowheads="1"/>
          </p:cNvSpPr>
          <p:nvPr/>
        </p:nvSpPr>
        <p:spPr bwMode="auto">
          <a:xfrm>
            <a:off x="228600" y="1295400"/>
            <a:ext cx="2971800" cy="1447800"/>
          </a:xfrm>
          <a:prstGeom prst="ellipse">
            <a:avLst/>
          </a:prstGeom>
          <a:solidFill>
            <a:srgbClr val="FFCC99">
              <a:alpha val="53000"/>
            </a:srgbClr>
          </a:solidFill>
          <a:ln w="9525">
            <a:solidFill>
              <a:schemeClr val="tx1"/>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ru-RU" altLang="ru-RU" i="0"/>
          </a:p>
        </p:txBody>
      </p:sp>
      <p:sp>
        <p:nvSpPr>
          <p:cNvPr id="459782" name="Oval 6"/>
          <p:cNvSpPr>
            <a:spLocks noChangeArrowheads="1"/>
          </p:cNvSpPr>
          <p:nvPr/>
        </p:nvSpPr>
        <p:spPr bwMode="auto">
          <a:xfrm>
            <a:off x="533400" y="182880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ru-RU" sz="1800" i="0"/>
              <a:t>s</a:t>
            </a:r>
          </a:p>
        </p:txBody>
      </p:sp>
      <p:sp>
        <p:nvSpPr>
          <p:cNvPr id="459783" name="Oval 7"/>
          <p:cNvSpPr>
            <a:spLocks noChangeArrowheads="1"/>
          </p:cNvSpPr>
          <p:nvPr/>
        </p:nvSpPr>
        <p:spPr bwMode="auto">
          <a:xfrm>
            <a:off x="2590800" y="182880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ru-RU" sz="1800" i="0" dirty="0"/>
              <a:t>u</a:t>
            </a:r>
          </a:p>
        </p:txBody>
      </p:sp>
      <p:sp>
        <p:nvSpPr>
          <p:cNvPr id="459784" name="Oval 8"/>
          <p:cNvSpPr>
            <a:spLocks noChangeArrowheads="1"/>
          </p:cNvSpPr>
          <p:nvPr/>
        </p:nvSpPr>
        <p:spPr bwMode="auto">
          <a:xfrm>
            <a:off x="4114800" y="182880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ru-RU" sz="1800" i="0" dirty="0"/>
              <a:t>v</a:t>
            </a:r>
          </a:p>
        </p:txBody>
      </p:sp>
      <p:cxnSp>
        <p:nvCxnSpPr>
          <p:cNvPr id="459785" name="AutoShape 9"/>
          <p:cNvCxnSpPr>
            <a:cxnSpLocks noChangeShapeType="1"/>
            <a:stCxn id="459782" idx="0"/>
            <a:endCxn id="459784" idx="1"/>
          </p:cNvCxnSpPr>
          <p:nvPr/>
        </p:nvCxnSpPr>
        <p:spPr bwMode="auto">
          <a:xfrm rot="5400000" flipV="1">
            <a:off x="2419350" y="133350"/>
            <a:ext cx="55563" cy="3446463"/>
          </a:xfrm>
          <a:prstGeom prst="curvedConnector3">
            <a:avLst>
              <a:gd name="adj1" fmla="val -411431"/>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59786" name="Text Box 10"/>
          <p:cNvSpPr txBox="1">
            <a:spLocks noChangeArrowheads="1"/>
          </p:cNvSpPr>
          <p:nvPr/>
        </p:nvSpPr>
        <p:spPr bwMode="auto">
          <a:xfrm>
            <a:off x="2067364" y="1371600"/>
            <a:ext cx="156324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ru-RU" i="0" dirty="0"/>
              <a:t>tentative d[v]</a:t>
            </a:r>
          </a:p>
        </p:txBody>
      </p:sp>
      <p:cxnSp>
        <p:nvCxnSpPr>
          <p:cNvPr id="459787" name="AutoShape 11"/>
          <p:cNvCxnSpPr>
            <a:cxnSpLocks noChangeShapeType="1"/>
            <a:stCxn id="459783" idx="5"/>
            <a:endCxn id="459784" idx="3"/>
          </p:cNvCxnSpPr>
          <p:nvPr/>
        </p:nvCxnSpPr>
        <p:spPr bwMode="auto">
          <a:xfrm rot="16200000" flipH="1">
            <a:off x="3542507" y="1527969"/>
            <a:ext cx="1587" cy="1254125"/>
          </a:xfrm>
          <a:prstGeom prst="curvedConnector3">
            <a:avLst>
              <a:gd name="adj1" fmla="val 17900000"/>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59788" name="Text Box 12"/>
          <p:cNvSpPr txBox="1">
            <a:spLocks noChangeArrowheads="1"/>
          </p:cNvSpPr>
          <p:nvPr/>
        </p:nvSpPr>
        <p:spPr bwMode="auto">
          <a:xfrm>
            <a:off x="3004820" y="2351088"/>
            <a:ext cx="131318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ru-RU" i="0" dirty="0"/>
              <a:t>length(</a:t>
            </a:r>
            <a:r>
              <a:rPr lang="en-US" altLang="ru-RU" i="0" dirty="0" err="1"/>
              <a:t>u,v</a:t>
            </a:r>
            <a:r>
              <a:rPr lang="en-US" altLang="ru-RU" i="0" dirty="0"/>
              <a:t>)</a:t>
            </a:r>
          </a:p>
        </p:txBody>
      </p:sp>
      <p:cxnSp>
        <p:nvCxnSpPr>
          <p:cNvPr id="459789" name="AutoShape 13"/>
          <p:cNvCxnSpPr>
            <a:cxnSpLocks noChangeShapeType="1"/>
            <a:stCxn id="459782" idx="5"/>
            <a:endCxn id="459783" idx="3"/>
          </p:cNvCxnSpPr>
          <p:nvPr/>
        </p:nvCxnSpPr>
        <p:spPr bwMode="auto">
          <a:xfrm rot="16200000" flipH="1">
            <a:off x="1751807" y="1261269"/>
            <a:ext cx="1587" cy="1787525"/>
          </a:xfrm>
          <a:prstGeom prst="curvedConnector3">
            <a:avLst>
              <a:gd name="adj1" fmla="val 17900000"/>
            </a:avLst>
          </a:prstGeom>
          <a:noFill/>
          <a:ln w="38100">
            <a:solidFill>
              <a:srgbClr val="3399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59790" name="Text Box 14"/>
          <p:cNvSpPr txBox="1">
            <a:spLocks noChangeArrowheads="1"/>
          </p:cNvSpPr>
          <p:nvPr/>
        </p:nvSpPr>
        <p:spPr bwMode="auto">
          <a:xfrm>
            <a:off x="1075526" y="2057400"/>
            <a:ext cx="136287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ru-RU" i="0" dirty="0"/>
              <a:t>settled d[u]</a:t>
            </a:r>
          </a:p>
        </p:txBody>
      </p:sp>
      <p:sp>
        <p:nvSpPr>
          <p:cNvPr id="459791" name="Text Box 15"/>
          <p:cNvSpPr txBox="1">
            <a:spLocks noChangeArrowheads="1"/>
          </p:cNvSpPr>
          <p:nvPr/>
        </p:nvSpPr>
        <p:spPr bwMode="auto">
          <a:xfrm>
            <a:off x="4648200" y="1676400"/>
            <a:ext cx="15128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ru-RU"/>
              <a:t>priority queue</a:t>
            </a:r>
          </a:p>
        </p:txBody>
      </p:sp>
      <p:sp>
        <p:nvSpPr>
          <p:cNvPr id="459792" name="Text Box 16"/>
          <p:cNvSpPr txBox="1">
            <a:spLocks noChangeArrowheads="1"/>
          </p:cNvSpPr>
          <p:nvPr/>
        </p:nvSpPr>
        <p:spPr bwMode="auto">
          <a:xfrm>
            <a:off x="4876800" y="1066800"/>
            <a:ext cx="361950" cy="3365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ru-RU" i="0"/>
              <a:t>Q</a:t>
            </a:r>
          </a:p>
        </p:txBody>
      </p:sp>
      <p:sp>
        <p:nvSpPr>
          <p:cNvPr id="459793" name="Text Box 17"/>
          <p:cNvSpPr txBox="1">
            <a:spLocks noChangeArrowheads="1"/>
          </p:cNvSpPr>
          <p:nvPr/>
        </p:nvSpPr>
        <p:spPr bwMode="auto">
          <a:xfrm>
            <a:off x="1295400" y="1143000"/>
            <a:ext cx="990600" cy="3365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ru-RU" i="0"/>
              <a:t>settled</a:t>
            </a:r>
          </a:p>
        </p:txBody>
      </p:sp>
      <p:cxnSp>
        <p:nvCxnSpPr>
          <p:cNvPr id="459794" name="AutoShape 18"/>
          <p:cNvCxnSpPr>
            <a:cxnSpLocks noChangeShapeType="1"/>
            <a:stCxn id="459795" idx="0"/>
            <a:endCxn id="459783" idx="4"/>
          </p:cNvCxnSpPr>
          <p:nvPr/>
        </p:nvCxnSpPr>
        <p:spPr bwMode="auto">
          <a:xfrm flipV="1">
            <a:off x="2247900" y="2209800"/>
            <a:ext cx="533400" cy="6096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59795" name="Text Box 19"/>
          <p:cNvSpPr txBox="1">
            <a:spLocks noChangeArrowheads="1"/>
          </p:cNvSpPr>
          <p:nvPr/>
        </p:nvSpPr>
        <p:spPr bwMode="auto">
          <a:xfrm>
            <a:off x="324192" y="2826017"/>
            <a:ext cx="3733800" cy="36933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rtl="0"/>
            <a:r>
              <a:rPr lang="en-US" altLang="ru-RU" dirty="0"/>
              <a:t>nearest unsettled neighbor of u</a:t>
            </a:r>
          </a:p>
        </p:txBody>
      </p:sp>
      <p:sp>
        <p:nvSpPr>
          <p:cNvPr id="459796" name="Text Box 20"/>
          <p:cNvSpPr txBox="1">
            <a:spLocks noChangeArrowheads="1"/>
          </p:cNvSpPr>
          <p:nvPr/>
        </p:nvSpPr>
        <p:spPr bwMode="auto">
          <a:xfrm>
            <a:off x="1524000" y="3429000"/>
            <a:ext cx="7467600"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pPr algn="l" rtl="0">
              <a:spcBef>
                <a:spcPct val="50000"/>
              </a:spcBef>
              <a:buFontTx/>
              <a:buAutoNum type="arabicPeriod"/>
            </a:pPr>
            <a:r>
              <a:rPr lang="en-US" altLang="ru-RU" i="0" dirty="0">
                <a:latin typeface="Comic Sans MS" panose="030F0702030302020204" pitchFamily="66" charset="0"/>
              </a:rPr>
              <a:t>Shortest distance from s to all nodes initially “unsettled”.</a:t>
            </a:r>
          </a:p>
          <a:p>
            <a:pPr algn="l" rtl="0">
              <a:spcBef>
                <a:spcPct val="50000"/>
              </a:spcBef>
              <a:buFontTx/>
              <a:buAutoNum type="arabicPeriod"/>
            </a:pPr>
            <a:r>
              <a:rPr lang="en-US" altLang="ru-RU" i="0" dirty="0">
                <a:latin typeface="Comic Sans MS" panose="030F0702030302020204" pitchFamily="66" charset="0"/>
              </a:rPr>
              <a:t>Shortest distance to s is zero.  Tentative distance to others is ∞.</a:t>
            </a:r>
          </a:p>
          <a:p>
            <a:pPr algn="l" rtl="0">
              <a:spcBef>
                <a:spcPct val="50000"/>
              </a:spcBef>
              <a:buFontTx/>
              <a:buAutoNum type="arabicPeriod"/>
            </a:pPr>
            <a:r>
              <a:rPr lang="en-US" altLang="ru-RU" i="0" dirty="0">
                <a:latin typeface="Comic Sans MS" panose="030F0702030302020204" pitchFamily="66" charset="0"/>
              </a:rPr>
              <a:t>Put all nodes in queue ordered by tentative distance from s.</a:t>
            </a:r>
          </a:p>
          <a:p>
            <a:pPr algn="l" rtl="0">
              <a:spcBef>
                <a:spcPct val="50000"/>
              </a:spcBef>
              <a:buFontTx/>
              <a:buAutoNum type="arabicPeriod"/>
            </a:pPr>
            <a:r>
              <a:rPr lang="en-US" altLang="ru-RU" i="0" dirty="0">
                <a:latin typeface="Comic Sans MS" panose="030F0702030302020204" pitchFamily="66" charset="0"/>
              </a:rPr>
              <a:t>Take out nearest unsettled node, u.  Settle its distance from s.</a:t>
            </a:r>
          </a:p>
          <a:p>
            <a:pPr algn="l" rtl="0">
              <a:spcBef>
                <a:spcPct val="50000"/>
              </a:spcBef>
              <a:buFontTx/>
              <a:buAutoNum type="arabicPeriod"/>
            </a:pPr>
            <a:r>
              <a:rPr lang="en-US" altLang="ru-RU" i="0" dirty="0">
                <a:latin typeface="Comic Sans MS" panose="030F0702030302020204" pitchFamily="66" charset="0"/>
              </a:rPr>
              <a:t>For each unsettled immediate neighbor v of u</a:t>
            </a:r>
          </a:p>
          <a:p>
            <a:pPr algn="l" rtl="0">
              <a:spcBef>
                <a:spcPct val="50000"/>
              </a:spcBef>
              <a:buFontTx/>
              <a:buAutoNum type="arabicPeriod"/>
            </a:pPr>
            <a:r>
              <a:rPr lang="en-US" altLang="ru-RU" i="0" dirty="0">
                <a:latin typeface="Comic Sans MS" panose="030F0702030302020204" pitchFamily="66" charset="0"/>
              </a:rPr>
              <a:t>  If going from s to v through u is shorter than shortest path through settled nodes, update tentative distance to v.</a:t>
            </a:r>
          </a:p>
          <a:p>
            <a:pPr algn="l" rtl="0">
              <a:spcBef>
                <a:spcPct val="50000"/>
              </a:spcBef>
              <a:buFontTx/>
              <a:buAutoNum type="arabicPeriod"/>
            </a:pPr>
            <a:r>
              <a:rPr lang="en-US" altLang="ru-RU" i="0" dirty="0">
                <a:latin typeface="Comic Sans MS" panose="030F0702030302020204" pitchFamily="66" charset="0"/>
              </a:rPr>
              <a:t>Repeat from step 4, until distance to destination is settled.</a:t>
            </a:r>
          </a:p>
        </p:txBody>
      </p:sp>
    </p:spTree>
    <p:extLst>
      <p:ext uri="{BB962C8B-B14F-4D97-AF65-F5344CB8AC3E}">
        <p14:creationId xmlns:p14="http://schemas.microsoft.com/office/powerpoint/2010/main" val="34651330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3420" name="Oval 28"/>
          <p:cNvSpPr>
            <a:spLocks noChangeArrowheads="1"/>
          </p:cNvSpPr>
          <p:nvPr/>
        </p:nvSpPr>
        <p:spPr bwMode="auto">
          <a:xfrm>
            <a:off x="5638800" y="5029200"/>
            <a:ext cx="2971800" cy="1447800"/>
          </a:xfrm>
          <a:prstGeom prst="ellipse">
            <a:avLst/>
          </a:prstGeom>
          <a:solidFill>
            <a:srgbClr val="CC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ru-RU" altLang="ru-RU" dirty="0"/>
          </a:p>
        </p:txBody>
      </p:sp>
      <p:sp>
        <p:nvSpPr>
          <p:cNvPr id="443395" name="Rectangle 3"/>
          <p:cNvSpPr>
            <a:spLocks noGrp="1" noChangeArrowheads="1"/>
          </p:cNvSpPr>
          <p:nvPr>
            <p:ph type="body" idx="1"/>
          </p:nvPr>
        </p:nvSpPr>
        <p:spPr>
          <a:xfrm>
            <a:off x="1104900" y="304800"/>
            <a:ext cx="6781800" cy="4093428"/>
          </a:xfrm>
          <a:noFill/>
        </p:spPr>
        <p:txBody>
          <a:bodyPr>
            <a:spAutoFit/>
          </a:bodyPr>
          <a:lstStyle/>
          <a:p>
            <a:pPr>
              <a:buFontTx/>
              <a:buNone/>
            </a:pPr>
            <a:r>
              <a:rPr lang="en-US" altLang="zh-TW" sz="2000" dirty="0">
                <a:ea typeface="新細明體" pitchFamily="18" charset="-120"/>
                <a:sym typeface="Symbol" panose="05050102010706020507" pitchFamily="18" charset="2"/>
              </a:rPr>
              <a:t>v </a:t>
            </a:r>
            <a:r>
              <a:rPr lang="ru-RU" altLang="zh-TW" sz="2000" dirty="0">
                <a:ea typeface="新細明體" pitchFamily="18" charset="-120"/>
              </a:rPr>
              <a:t>є</a:t>
            </a:r>
            <a:r>
              <a:rPr lang="en-US" altLang="zh-TW" sz="2000" dirty="0">
                <a:ea typeface="新細明體" pitchFamily="18" charset="-120"/>
                <a:sym typeface="Symbol" panose="05050102010706020507" pitchFamily="18" charset="2"/>
              </a:rPr>
              <a:t> V: </a:t>
            </a:r>
            <a:r>
              <a:rPr lang="en-US" altLang="zh-TW" sz="2000" dirty="0">
                <a:ea typeface="新細明體" pitchFamily="18" charset="-120"/>
              </a:rPr>
              <a:t>d(v) = ∞; settled = </a:t>
            </a:r>
            <a:r>
              <a:rPr lang="en-US" altLang="zh-TW" sz="2000" dirty="0">
                <a:latin typeface="Verdana" panose="020B0604030504040204" pitchFamily="34" charset="0"/>
                <a:ea typeface="新細明體" pitchFamily="18" charset="-120"/>
                <a:sym typeface="Symbol" panose="05050102010706020507" pitchFamily="18" charset="2"/>
              </a:rPr>
              <a:t>Ø</a:t>
            </a:r>
            <a:r>
              <a:rPr lang="en-US" altLang="zh-TW" sz="2000" dirty="0">
                <a:ea typeface="新細明體" pitchFamily="18" charset="-120"/>
                <a:sym typeface="Symbol" panose="05050102010706020507" pitchFamily="18" charset="2"/>
              </a:rPr>
              <a:t>;</a:t>
            </a:r>
          </a:p>
          <a:p>
            <a:pPr>
              <a:buFontTx/>
              <a:buNone/>
            </a:pPr>
            <a:r>
              <a:rPr lang="en-US" altLang="zh-TW" sz="2000" dirty="0">
                <a:ea typeface="新細明體" pitchFamily="18" charset="-120"/>
              </a:rPr>
              <a:t>Q = V; d(start) = 0;</a:t>
            </a:r>
          </a:p>
          <a:p>
            <a:pPr>
              <a:buFontTx/>
              <a:buNone/>
            </a:pPr>
            <a:r>
              <a:rPr lang="en-US" altLang="zh-TW" sz="2000" dirty="0">
                <a:ea typeface="新細明體" pitchFamily="18" charset="-120"/>
              </a:rPr>
              <a:t>while (</a:t>
            </a:r>
            <a:r>
              <a:rPr lang="en-US" altLang="zh-TW" sz="2000" dirty="0">
                <a:ea typeface="新細明體" pitchFamily="18" charset="-120"/>
                <a:sym typeface="Symbol" panose="05050102010706020507" pitchFamily="18" charset="2"/>
              </a:rPr>
              <a:t>Q ≠ </a:t>
            </a:r>
            <a:r>
              <a:rPr lang="en-US" altLang="zh-TW" sz="2000" dirty="0">
                <a:latin typeface="Verdana" panose="020B0604030504040204" pitchFamily="34" charset="0"/>
                <a:ea typeface="新細明體" pitchFamily="18" charset="-120"/>
                <a:sym typeface="Symbol" panose="05050102010706020507" pitchFamily="18" charset="2"/>
              </a:rPr>
              <a:t>Ø</a:t>
            </a:r>
            <a:r>
              <a:rPr lang="en-US" altLang="zh-TW" sz="2000" dirty="0">
                <a:ea typeface="新細明體" pitchFamily="18" charset="-120"/>
                <a:sym typeface="Symbol" panose="05050102010706020507" pitchFamily="18" charset="2"/>
              </a:rPr>
              <a:t>) {</a:t>
            </a:r>
            <a:endParaRPr lang="en-US" altLang="zh-TW" sz="2000" dirty="0">
              <a:ea typeface="新細明體" pitchFamily="18" charset="-120"/>
            </a:endParaRPr>
          </a:p>
          <a:p>
            <a:pPr>
              <a:buFontTx/>
              <a:buNone/>
            </a:pPr>
            <a:r>
              <a:rPr lang="en-US" altLang="zh-TW" sz="2000" dirty="0">
                <a:ea typeface="新細明體" pitchFamily="18" charset="-120"/>
              </a:rPr>
              <a:t>   choose u </a:t>
            </a:r>
            <a:r>
              <a:rPr lang="ru-RU" altLang="zh-TW" sz="2000" dirty="0">
                <a:ea typeface="新細明體" pitchFamily="18" charset="-120"/>
              </a:rPr>
              <a:t>є</a:t>
            </a:r>
            <a:r>
              <a:rPr lang="en-US" altLang="zh-TW" sz="2000" dirty="0">
                <a:ea typeface="新細明體" pitchFamily="18" charset="-120"/>
              </a:rPr>
              <a:t> Q to minimize d(u);</a:t>
            </a:r>
          </a:p>
          <a:p>
            <a:pPr>
              <a:buFontTx/>
              <a:buNone/>
            </a:pPr>
            <a:r>
              <a:rPr lang="en-US" altLang="zh-TW" sz="2000" dirty="0">
                <a:ea typeface="新細明體" pitchFamily="18" charset="-120"/>
              </a:rPr>
              <a:t>   Q = Q </a:t>
            </a:r>
            <a:r>
              <a:rPr lang="en-US" altLang="zh-TW" sz="2000" dirty="0">
                <a:latin typeface="Verdana" panose="020B0604030504040204" pitchFamily="34" charset="0"/>
                <a:ea typeface="新細明體" pitchFamily="18" charset="-120"/>
              </a:rPr>
              <a:t>–</a:t>
            </a:r>
            <a:r>
              <a:rPr lang="en-US" altLang="zh-TW" sz="2000" dirty="0">
                <a:ea typeface="新細明體" pitchFamily="18" charset="-120"/>
              </a:rPr>
              <a:t> {u};</a:t>
            </a:r>
          </a:p>
          <a:p>
            <a:pPr>
              <a:buFontTx/>
              <a:buNone/>
            </a:pPr>
            <a:r>
              <a:rPr lang="en-US" altLang="zh-TW" sz="2000" dirty="0">
                <a:ea typeface="新細明體" pitchFamily="18" charset="-120"/>
              </a:rPr>
              <a:t>   if (u==</a:t>
            </a:r>
            <a:r>
              <a:rPr lang="en-US" altLang="zh-TW" sz="2000" dirty="0" err="1">
                <a:ea typeface="新細明體" pitchFamily="18" charset="-120"/>
              </a:rPr>
              <a:t>dest</a:t>
            </a:r>
            <a:r>
              <a:rPr lang="en-US" altLang="zh-TW" sz="2000" dirty="0">
                <a:ea typeface="新細明體" pitchFamily="18" charset="-120"/>
              </a:rPr>
              <a:t>) break; </a:t>
            </a:r>
            <a:r>
              <a:rPr lang="en-US" altLang="zh-TW" sz="2000" dirty="0">
                <a:solidFill>
                  <a:srgbClr val="FF0000"/>
                </a:solidFill>
                <a:ea typeface="新細明體" pitchFamily="18" charset="-120"/>
              </a:rPr>
              <a:t>//stop if u==t</a:t>
            </a:r>
          </a:p>
          <a:p>
            <a:pPr>
              <a:buFontTx/>
              <a:buNone/>
            </a:pPr>
            <a:r>
              <a:rPr lang="en-US" altLang="zh-TW" sz="2000" dirty="0">
                <a:ea typeface="新細明體" pitchFamily="18" charset="-120"/>
              </a:rPr>
              <a:t>   settled = settled </a:t>
            </a:r>
            <a:r>
              <a:rPr lang="en-US" altLang="zh-TW" sz="1600" dirty="0">
                <a:ea typeface="新細明體" pitchFamily="18" charset="-120"/>
              </a:rPr>
              <a:t>U</a:t>
            </a:r>
            <a:r>
              <a:rPr lang="en-US" altLang="zh-TW" sz="2000" dirty="0">
                <a:ea typeface="新細明體" pitchFamily="18" charset="-120"/>
              </a:rPr>
              <a:t> {u}; </a:t>
            </a:r>
            <a:endParaRPr lang="en-US" altLang="zh-TW" sz="1400" i="1" dirty="0">
              <a:ea typeface="新細明體" pitchFamily="18" charset="-120"/>
            </a:endParaRPr>
          </a:p>
          <a:p>
            <a:pPr>
              <a:buFontTx/>
              <a:buNone/>
            </a:pPr>
            <a:r>
              <a:rPr lang="en-US" altLang="zh-TW" sz="2000" dirty="0">
                <a:ea typeface="新細明體" pitchFamily="18" charset="-120"/>
              </a:rPr>
              <a:t>   for each unsettled neighbor v of u {</a:t>
            </a:r>
          </a:p>
          <a:p>
            <a:pPr>
              <a:buFontTx/>
              <a:buNone/>
            </a:pPr>
            <a:r>
              <a:rPr lang="en-US" altLang="zh-TW" sz="2000" dirty="0">
                <a:ea typeface="新細明體" pitchFamily="18" charset="-120"/>
              </a:rPr>
              <a:t>       if (d(v)&gt;d(u) + </a:t>
            </a:r>
            <a:r>
              <a:rPr lang="en-US" altLang="zh-TW" sz="2000" dirty="0" err="1">
                <a:ea typeface="新細明體" pitchFamily="18" charset="-120"/>
              </a:rPr>
              <a:t>len</a:t>
            </a:r>
            <a:r>
              <a:rPr lang="en-US" altLang="zh-TW" sz="2000" dirty="0">
                <a:ea typeface="新細明體" pitchFamily="18" charset="-120"/>
              </a:rPr>
              <a:t>(</a:t>
            </a:r>
            <a:r>
              <a:rPr lang="en-US" altLang="zh-TW" sz="2000" dirty="0" err="1">
                <a:ea typeface="新細明體" pitchFamily="18" charset="-120"/>
              </a:rPr>
              <a:t>u,v</a:t>
            </a:r>
            <a:r>
              <a:rPr lang="en-US" altLang="zh-TW" sz="2000" dirty="0">
                <a:ea typeface="新細明體" pitchFamily="18" charset="-120"/>
              </a:rPr>
              <a:t>)) {</a:t>
            </a:r>
          </a:p>
          <a:p>
            <a:pPr>
              <a:buFontTx/>
              <a:buNone/>
            </a:pPr>
            <a:r>
              <a:rPr lang="en-US" altLang="zh-TW" sz="2000" dirty="0">
                <a:ea typeface="新細明體" pitchFamily="18" charset="-120"/>
              </a:rPr>
              <a:t>               d(v) = d(u)+ </a:t>
            </a:r>
            <a:r>
              <a:rPr lang="en-US" altLang="zh-TW" sz="2000" dirty="0" err="1">
                <a:ea typeface="新細明體" pitchFamily="18" charset="-120"/>
              </a:rPr>
              <a:t>len</a:t>
            </a:r>
            <a:r>
              <a:rPr lang="en-US" altLang="zh-TW" sz="2000" dirty="0">
                <a:ea typeface="新細明體" pitchFamily="18" charset="-120"/>
              </a:rPr>
              <a:t>(</a:t>
            </a:r>
            <a:r>
              <a:rPr lang="en-US" altLang="zh-TW" sz="2000" dirty="0" err="1">
                <a:ea typeface="新細明體" pitchFamily="18" charset="-120"/>
              </a:rPr>
              <a:t>u,v</a:t>
            </a:r>
            <a:r>
              <a:rPr lang="en-US" altLang="zh-TW" sz="2000" dirty="0">
                <a:ea typeface="新細明體" pitchFamily="18" charset="-120"/>
              </a:rPr>
              <a:t>);</a:t>
            </a:r>
          </a:p>
          <a:p>
            <a:pPr>
              <a:buFontTx/>
              <a:buNone/>
            </a:pPr>
            <a:r>
              <a:rPr lang="en-US" altLang="zh-TW" sz="2000" dirty="0">
                <a:ea typeface="新細明體" pitchFamily="18" charset="-120"/>
              </a:rPr>
              <a:t>               back(v) = u;}}}</a:t>
            </a:r>
            <a:endParaRPr lang="en-US" altLang="ru-RU" sz="2000" dirty="0">
              <a:ea typeface="新細明體" pitchFamily="18" charset="-120"/>
            </a:endParaRPr>
          </a:p>
        </p:txBody>
      </p:sp>
      <p:sp>
        <p:nvSpPr>
          <p:cNvPr id="443396" name="AutoShape 4"/>
          <p:cNvSpPr>
            <a:spLocks/>
          </p:cNvSpPr>
          <p:nvPr/>
        </p:nvSpPr>
        <p:spPr bwMode="auto">
          <a:xfrm>
            <a:off x="5105400" y="1752600"/>
            <a:ext cx="152400" cy="457200"/>
          </a:xfrm>
          <a:prstGeom prst="rightBrace">
            <a:avLst>
              <a:gd name="adj1" fmla="val 25000"/>
              <a:gd name="adj2" fmla="val 50000"/>
            </a:avLst>
          </a:prstGeom>
          <a:noFill/>
          <a:ln w="9525">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443397" name="Text Box 5"/>
          <p:cNvSpPr txBox="1">
            <a:spLocks noChangeArrowheads="1"/>
          </p:cNvSpPr>
          <p:nvPr/>
        </p:nvSpPr>
        <p:spPr bwMode="auto">
          <a:xfrm>
            <a:off x="5257800" y="1371600"/>
            <a:ext cx="8810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ru-RU" sz="2000" i="0" dirty="0">
                <a:solidFill>
                  <a:srgbClr val="0000FF"/>
                </a:solidFill>
                <a:latin typeface="French Script MT" panose="03020402040607040605" pitchFamily="66" charset="0"/>
              </a:rPr>
              <a:t>O</a:t>
            </a:r>
            <a:r>
              <a:rPr lang="en-US" altLang="ru-RU" i="0" dirty="0">
                <a:solidFill>
                  <a:srgbClr val="0000FF"/>
                </a:solidFill>
              </a:rPr>
              <a:t>(</a:t>
            </a:r>
            <a:r>
              <a:rPr lang="en-US" altLang="ru-RU" i="0" dirty="0" err="1">
                <a:solidFill>
                  <a:srgbClr val="0000FF"/>
                </a:solidFill>
              </a:rPr>
              <a:t>logV</a:t>
            </a:r>
            <a:r>
              <a:rPr lang="en-US" altLang="ru-RU" i="0" dirty="0">
                <a:solidFill>
                  <a:srgbClr val="0000FF"/>
                </a:solidFill>
              </a:rPr>
              <a:t>)</a:t>
            </a:r>
          </a:p>
        </p:txBody>
      </p:sp>
      <p:sp>
        <p:nvSpPr>
          <p:cNvPr id="443398" name="AutoShape 6"/>
          <p:cNvSpPr>
            <a:spLocks/>
          </p:cNvSpPr>
          <p:nvPr/>
        </p:nvSpPr>
        <p:spPr bwMode="auto">
          <a:xfrm>
            <a:off x="5105400" y="1371600"/>
            <a:ext cx="152400" cy="457200"/>
          </a:xfrm>
          <a:prstGeom prst="rightBrace">
            <a:avLst>
              <a:gd name="adj1" fmla="val 25000"/>
              <a:gd name="adj2" fmla="val 50000"/>
            </a:avLst>
          </a:prstGeom>
          <a:noFill/>
          <a:ln w="9525">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443399" name="Text Box 7"/>
          <p:cNvSpPr txBox="1">
            <a:spLocks noChangeArrowheads="1"/>
          </p:cNvSpPr>
          <p:nvPr/>
        </p:nvSpPr>
        <p:spPr bwMode="auto">
          <a:xfrm>
            <a:off x="5257800" y="1752600"/>
            <a:ext cx="8810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ru-RU" sz="2000" i="0" dirty="0">
                <a:solidFill>
                  <a:srgbClr val="0000FF"/>
                </a:solidFill>
                <a:latin typeface="French Script MT" panose="03020402040607040605" pitchFamily="66" charset="0"/>
              </a:rPr>
              <a:t>O</a:t>
            </a:r>
            <a:r>
              <a:rPr lang="en-US" altLang="ru-RU" i="0" dirty="0">
                <a:solidFill>
                  <a:srgbClr val="0000FF"/>
                </a:solidFill>
              </a:rPr>
              <a:t>(</a:t>
            </a:r>
            <a:r>
              <a:rPr lang="en-US" altLang="ru-RU" i="0" dirty="0" err="1">
                <a:solidFill>
                  <a:srgbClr val="0000FF"/>
                </a:solidFill>
              </a:rPr>
              <a:t>logV</a:t>
            </a:r>
            <a:r>
              <a:rPr lang="en-US" altLang="ru-RU" i="0" dirty="0">
                <a:solidFill>
                  <a:srgbClr val="0000FF"/>
                </a:solidFill>
              </a:rPr>
              <a:t>)</a:t>
            </a:r>
          </a:p>
        </p:txBody>
      </p:sp>
      <p:sp>
        <p:nvSpPr>
          <p:cNvPr id="443400" name="AutoShape 8"/>
          <p:cNvSpPr>
            <a:spLocks/>
          </p:cNvSpPr>
          <p:nvPr/>
        </p:nvSpPr>
        <p:spPr bwMode="auto">
          <a:xfrm>
            <a:off x="7162800" y="1371600"/>
            <a:ext cx="76200" cy="2819400"/>
          </a:xfrm>
          <a:prstGeom prst="rightBrace">
            <a:avLst>
              <a:gd name="adj1" fmla="val 308333"/>
              <a:gd name="adj2" fmla="val 50000"/>
            </a:avLst>
          </a:prstGeom>
          <a:noFill/>
          <a:ln w="9525">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ru-RU" altLang="ru-RU">
              <a:solidFill>
                <a:srgbClr val="0000FF"/>
              </a:solidFill>
            </a:endParaRPr>
          </a:p>
        </p:txBody>
      </p:sp>
      <p:sp>
        <p:nvSpPr>
          <p:cNvPr id="443401" name="Text Box 9"/>
          <p:cNvSpPr txBox="1">
            <a:spLocks noChangeArrowheads="1"/>
          </p:cNvSpPr>
          <p:nvPr/>
        </p:nvSpPr>
        <p:spPr bwMode="auto">
          <a:xfrm>
            <a:off x="7239000" y="3032125"/>
            <a:ext cx="10080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ru-RU" sz="2000" i="0">
                <a:solidFill>
                  <a:srgbClr val="0000FF"/>
                </a:solidFill>
                <a:latin typeface="French Script MT" panose="03020402040607040605" pitchFamily="66" charset="0"/>
              </a:rPr>
              <a:t>O</a:t>
            </a:r>
            <a:r>
              <a:rPr lang="en-US" altLang="ru-RU" i="0">
                <a:solidFill>
                  <a:srgbClr val="0000FF"/>
                </a:solidFill>
              </a:rPr>
              <a:t>(ElogV)</a:t>
            </a:r>
          </a:p>
        </p:txBody>
      </p:sp>
      <p:sp>
        <p:nvSpPr>
          <p:cNvPr id="443404" name="Text Box 12"/>
          <p:cNvSpPr txBox="1">
            <a:spLocks noChangeArrowheads="1"/>
          </p:cNvSpPr>
          <p:nvPr/>
        </p:nvSpPr>
        <p:spPr bwMode="auto">
          <a:xfrm>
            <a:off x="5562600" y="685800"/>
            <a:ext cx="10128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ru-RU" sz="2000" i="0">
                <a:solidFill>
                  <a:srgbClr val="0000FF"/>
                </a:solidFill>
                <a:latin typeface="French Script MT" panose="03020402040607040605" pitchFamily="66" charset="0"/>
              </a:rPr>
              <a:t>O</a:t>
            </a:r>
            <a:r>
              <a:rPr lang="en-US" altLang="ru-RU" i="0">
                <a:solidFill>
                  <a:srgbClr val="0000FF"/>
                </a:solidFill>
              </a:rPr>
              <a:t>(VlogV)</a:t>
            </a:r>
          </a:p>
        </p:txBody>
      </p:sp>
      <p:sp>
        <p:nvSpPr>
          <p:cNvPr id="443406" name="AutoShape 14"/>
          <p:cNvSpPr>
            <a:spLocks/>
          </p:cNvSpPr>
          <p:nvPr/>
        </p:nvSpPr>
        <p:spPr bwMode="auto">
          <a:xfrm>
            <a:off x="5334000" y="685800"/>
            <a:ext cx="152400" cy="457200"/>
          </a:xfrm>
          <a:prstGeom prst="rightBrace">
            <a:avLst>
              <a:gd name="adj1" fmla="val 25000"/>
              <a:gd name="adj2" fmla="val 50000"/>
            </a:avLst>
          </a:prstGeom>
          <a:noFill/>
          <a:ln w="9525">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443407" name="Text Box 15"/>
          <p:cNvSpPr txBox="1">
            <a:spLocks noChangeArrowheads="1"/>
          </p:cNvSpPr>
          <p:nvPr/>
        </p:nvSpPr>
        <p:spPr bwMode="auto">
          <a:xfrm>
            <a:off x="5638800" y="228600"/>
            <a:ext cx="6111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ru-RU" sz="2000" i="0">
                <a:solidFill>
                  <a:srgbClr val="0000FF"/>
                </a:solidFill>
                <a:latin typeface="French Script MT" panose="03020402040607040605" pitchFamily="66" charset="0"/>
              </a:rPr>
              <a:t>O</a:t>
            </a:r>
            <a:r>
              <a:rPr lang="en-US" altLang="ru-RU" i="0">
                <a:solidFill>
                  <a:srgbClr val="0000FF"/>
                </a:solidFill>
              </a:rPr>
              <a:t>(V)</a:t>
            </a:r>
          </a:p>
        </p:txBody>
      </p:sp>
      <p:sp>
        <p:nvSpPr>
          <p:cNvPr id="443408" name="AutoShape 16"/>
          <p:cNvSpPr>
            <a:spLocks/>
          </p:cNvSpPr>
          <p:nvPr/>
        </p:nvSpPr>
        <p:spPr bwMode="auto">
          <a:xfrm>
            <a:off x="5334000" y="228600"/>
            <a:ext cx="152400" cy="457200"/>
          </a:xfrm>
          <a:prstGeom prst="rightBrace">
            <a:avLst>
              <a:gd name="adj1" fmla="val 25000"/>
              <a:gd name="adj2" fmla="val 50000"/>
            </a:avLst>
          </a:prstGeom>
          <a:noFill/>
          <a:ln w="9525">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443409" name="Oval 17"/>
          <p:cNvSpPr>
            <a:spLocks noChangeArrowheads="1"/>
          </p:cNvSpPr>
          <p:nvPr/>
        </p:nvSpPr>
        <p:spPr bwMode="auto">
          <a:xfrm>
            <a:off x="2286000" y="5105400"/>
            <a:ext cx="2971800" cy="1447800"/>
          </a:xfrm>
          <a:prstGeom prst="ellipse">
            <a:avLst/>
          </a:prstGeom>
          <a:solidFill>
            <a:srgbClr val="FFCC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ru-RU" altLang="ru-RU" i="0"/>
          </a:p>
        </p:txBody>
      </p:sp>
      <p:sp>
        <p:nvSpPr>
          <p:cNvPr id="443410" name="Oval 18"/>
          <p:cNvSpPr>
            <a:spLocks noChangeArrowheads="1"/>
          </p:cNvSpPr>
          <p:nvPr/>
        </p:nvSpPr>
        <p:spPr bwMode="auto">
          <a:xfrm>
            <a:off x="2590800" y="563880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ru-RU" sz="1800" i="0"/>
              <a:t>s</a:t>
            </a:r>
          </a:p>
        </p:txBody>
      </p:sp>
      <p:sp>
        <p:nvSpPr>
          <p:cNvPr id="443411" name="Oval 19"/>
          <p:cNvSpPr>
            <a:spLocks noChangeArrowheads="1"/>
          </p:cNvSpPr>
          <p:nvPr/>
        </p:nvSpPr>
        <p:spPr bwMode="auto">
          <a:xfrm>
            <a:off x="4648200" y="563880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ru-RU" sz="1800" i="0" dirty="0"/>
              <a:t>u</a:t>
            </a:r>
          </a:p>
        </p:txBody>
      </p:sp>
      <p:sp>
        <p:nvSpPr>
          <p:cNvPr id="443412" name="Oval 20"/>
          <p:cNvSpPr>
            <a:spLocks noChangeArrowheads="1"/>
          </p:cNvSpPr>
          <p:nvPr/>
        </p:nvSpPr>
        <p:spPr bwMode="auto">
          <a:xfrm>
            <a:off x="6172200" y="563880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ru-RU" sz="1800" i="0" dirty="0"/>
              <a:t>v</a:t>
            </a:r>
          </a:p>
        </p:txBody>
      </p:sp>
      <p:cxnSp>
        <p:nvCxnSpPr>
          <p:cNvPr id="443413" name="AutoShape 21"/>
          <p:cNvCxnSpPr>
            <a:cxnSpLocks noChangeShapeType="1"/>
            <a:stCxn id="443410" idx="0"/>
            <a:endCxn id="443412" idx="1"/>
          </p:cNvCxnSpPr>
          <p:nvPr/>
        </p:nvCxnSpPr>
        <p:spPr bwMode="auto">
          <a:xfrm rot="5400000" flipV="1">
            <a:off x="4476750" y="3943350"/>
            <a:ext cx="55563" cy="3446463"/>
          </a:xfrm>
          <a:prstGeom prst="curvedConnector3">
            <a:avLst>
              <a:gd name="adj1" fmla="val -411431"/>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43414" name="Text Box 22"/>
          <p:cNvSpPr txBox="1">
            <a:spLocks noChangeArrowheads="1"/>
          </p:cNvSpPr>
          <p:nvPr/>
        </p:nvSpPr>
        <p:spPr bwMode="auto">
          <a:xfrm>
            <a:off x="4107131" y="5181600"/>
            <a:ext cx="158088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ru-RU" i="0" dirty="0"/>
              <a:t>tentative d[v]</a:t>
            </a:r>
          </a:p>
        </p:txBody>
      </p:sp>
      <p:cxnSp>
        <p:nvCxnSpPr>
          <p:cNvPr id="443415" name="AutoShape 23"/>
          <p:cNvCxnSpPr>
            <a:cxnSpLocks noChangeShapeType="1"/>
            <a:stCxn id="443411" idx="5"/>
            <a:endCxn id="443412" idx="3"/>
          </p:cNvCxnSpPr>
          <p:nvPr/>
        </p:nvCxnSpPr>
        <p:spPr bwMode="auto">
          <a:xfrm rot="16200000" flipH="1">
            <a:off x="5599907" y="5337969"/>
            <a:ext cx="1587" cy="1254125"/>
          </a:xfrm>
          <a:prstGeom prst="curvedConnector3">
            <a:avLst>
              <a:gd name="adj1" fmla="val 17900000"/>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43416" name="Text Box 24"/>
          <p:cNvSpPr txBox="1">
            <a:spLocks noChangeArrowheads="1"/>
          </p:cNvSpPr>
          <p:nvPr/>
        </p:nvSpPr>
        <p:spPr bwMode="auto">
          <a:xfrm>
            <a:off x="5042983" y="6161088"/>
            <a:ext cx="133241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ru-RU" i="0" dirty="0"/>
              <a:t>length(</a:t>
            </a:r>
            <a:r>
              <a:rPr lang="en-US" altLang="ru-RU" i="0" dirty="0" err="1"/>
              <a:t>u,v</a:t>
            </a:r>
            <a:r>
              <a:rPr lang="en-US" altLang="ru-RU" i="0" dirty="0"/>
              <a:t>)</a:t>
            </a:r>
          </a:p>
        </p:txBody>
      </p:sp>
      <p:cxnSp>
        <p:nvCxnSpPr>
          <p:cNvPr id="443417" name="AutoShape 25"/>
          <p:cNvCxnSpPr>
            <a:cxnSpLocks noChangeShapeType="1"/>
            <a:stCxn id="443410" idx="5"/>
            <a:endCxn id="443411" idx="3"/>
          </p:cNvCxnSpPr>
          <p:nvPr/>
        </p:nvCxnSpPr>
        <p:spPr bwMode="auto">
          <a:xfrm rot="16200000" flipH="1">
            <a:off x="3809207" y="5071269"/>
            <a:ext cx="1587" cy="1787525"/>
          </a:xfrm>
          <a:prstGeom prst="curvedConnector3">
            <a:avLst>
              <a:gd name="adj1" fmla="val 17900000"/>
            </a:avLst>
          </a:prstGeom>
          <a:noFill/>
          <a:ln w="38100">
            <a:solidFill>
              <a:srgbClr val="3399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43419" name="Text Box 27"/>
          <p:cNvSpPr txBox="1">
            <a:spLocks noChangeArrowheads="1"/>
          </p:cNvSpPr>
          <p:nvPr/>
        </p:nvSpPr>
        <p:spPr bwMode="auto">
          <a:xfrm>
            <a:off x="3132926" y="5867400"/>
            <a:ext cx="136287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ru-RU" i="0" dirty="0"/>
              <a:t>settled d[u]</a:t>
            </a:r>
          </a:p>
        </p:txBody>
      </p:sp>
      <p:sp>
        <p:nvSpPr>
          <p:cNvPr id="443423" name="Text Box 31"/>
          <p:cNvSpPr txBox="1">
            <a:spLocks noChangeArrowheads="1"/>
          </p:cNvSpPr>
          <p:nvPr/>
        </p:nvSpPr>
        <p:spPr bwMode="auto">
          <a:xfrm>
            <a:off x="6705600" y="5486400"/>
            <a:ext cx="15128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ru-RU"/>
              <a:t>priority queue</a:t>
            </a:r>
          </a:p>
        </p:txBody>
      </p:sp>
      <p:sp>
        <p:nvSpPr>
          <p:cNvPr id="443424" name="Text Box 32"/>
          <p:cNvSpPr txBox="1">
            <a:spLocks noChangeArrowheads="1"/>
          </p:cNvSpPr>
          <p:nvPr/>
        </p:nvSpPr>
        <p:spPr bwMode="auto">
          <a:xfrm>
            <a:off x="6934200" y="4876800"/>
            <a:ext cx="361950" cy="3365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ru-RU" i="0"/>
              <a:t>Q</a:t>
            </a:r>
          </a:p>
        </p:txBody>
      </p:sp>
      <p:sp>
        <p:nvSpPr>
          <p:cNvPr id="443425" name="Text Box 33"/>
          <p:cNvSpPr txBox="1">
            <a:spLocks noChangeArrowheads="1"/>
          </p:cNvSpPr>
          <p:nvPr/>
        </p:nvSpPr>
        <p:spPr bwMode="auto">
          <a:xfrm>
            <a:off x="3352800" y="4953000"/>
            <a:ext cx="990600" cy="3365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ru-RU" i="0"/>
              <a:t>settled</a:t>
            </a:r>
          </a:p>
        </p:txBody>
      </p:sp>
    </p:spTree>
    <p:extLst>
      <p:ext uri="{BB962C8B-B14F-4D97-AF65-F5344CB8AC3E}">
        <p14:creationId xmlns:p14="http://schemas.microsoft.com/office/powerpoint/2010/main" val="41333104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B6BF3FC4-9CD1-4582-A9E0-4F6DD95F9590}"/>
              </a:ext>
            </a:extLst>
          </p:cNvPr>
          <p:cNvSpPr>
            <a:spLocks noGrp="1"/>
          </p:cNvSpPr>
          <p:nvPr>
            <p:ph type="title"/>
          </p:nvPr>
        </p:nvSpPr>
        <p:spPr/>
        <p:txBody>
          <a:bodyPr/>
          <a:lstStyle/>
          <a:p>
            <a:r>
              <a:rPr lang="he-IL" dirty="0" err="1"/>
              <a:t>דייקסטרה</a:t>
            </a:r>
            <a:r>
              <a:rPr lang="he-IL" dirty="0"/>
              <a:t> – </a:t>
            </a:r>
            <a:r>
              <a:rPr lang="he-IL" dirty="0" err="1"/>
              <a:t>פסאודו</a:t>
            </a:r>
            <a:r>
              <a:rPr lang="he-IL" dirty="0"/>
              <a:t> קוד (ויקיפדיה)</a:t>
            </a:r>
          </a:p>
        </p:txBody>
      </p:sp>
      <p:pic>
        <p:nvPicPr>
          <p:cNvPr id="4" name="מציין מיקום תוכן 3">
            <a:extLst>
              <a:ext uri="{FF2B5EF4-FFF2-40B4-BE49-F238E27FC236}">
                <a16:creationId xmlns:a16="http://schemas.microsoft.com/office/drawing/2014/main" id="{D35D5BB0-0819-4A09-9DC5-806AE7AA1FCA}"/>
              </a:ext>
            </a:extLst>
          </p:cNvPr>
          <p:cNvPicPr>
            <a:picLocks noGrp="1" noChangeAspect="1"/>
          </p:cNvPicPr>
          <p:nvPr>
            <p:ph idx="1"/>
          </p:nvPr>
        </p:nvPicPr>
        <p:blipFill>
          <a:blip r:embed="rId2"/>
          <a:stretch>
            <a:fillRect/>
          </a:stretch>
        </p:blipFill>
        <p:spPr>
          <a:xfrm>
            <a:off x="137324" y="1484784"/>
            <a:ext cx="8863256" cy="4608512"/>
          </a:xfrm>
          <a:prstGeom prst="rect">
            <a:avLst/>
          </a:prstGeom>
        </p:spPr>
      </p:pic>
    </p:spTree>
    <p:extLst>
      <p:ext uri="{BB962C8B-B14F-4D97-AF65-F5344CB8AC3E}">
        <p14:creationId xmlns:p14="http://schemas.microsoft.com/office/powerpoint/2010/main" val="3248477043"/>
      </p:ext>
    </p:extLst>
  </p:cSld>
  <p:clrMapOvr>
    <a:masterClrMapping/>
  </p:clrMapOvr>
  <mc:AlternateContent xmlns:mc="http://schemas.openxmlformats.org/markup-compatibility/2006" xmlns:p14="http://schemas.microsoft.com/office/powerpoint/2010/main">
    <mc:Choice Requires="p14">
      <p:transition spd="slow" p14:dur="2000" advTm="151958"/>
    </mc:Choice>
    <mc:Fallback xmlns="">
      <p:transition spd="slow" advTm="151958"/>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F3BA46A-01C0-4A5B-B524-6F495B70FB7D}"/>
              </a:ext>
            </a:extLst>
          </p:cNvPr>
          <p:cNvSpPr>
            <a:spLocks noGrp="1"/>
          </p:cNvSpPr>
          <p:nvPr>
            <p:ph type="title"/>
          </p:nvPr>
        </p:nvSpPr>
        <p:spPr/>
        <p:txBody>
          <a:bodyPr/>
          <a:lstStyle/>
          <a:p>
            <a:r>
              <a:rPr lang="he-IL" dirty="0" err="1"/>
              <a:t>דייקסטרה</a:t>
            </a:r>
            <a:r>
              <a:rPr lang="he-IL" dirty="0"/>
              <a:t> – המחשה (ויקיפדיה)</a:t>
            </a:r>
          </a:p>
        </p:txBody>
      </p:sp>
      <p:sp>
        <p:nvSpPr>
          <p:cNvPr id="3" name="מציין מיקום תוכן 2">
            <a:extLst>
              <a:ext uri="{FF2B5EF4-FFF2-40B4-BE49-F238E27FC236}">
                <a16:creationId xmlns:a16="http://schemas.microsoft.com/office/drawing/2014/main" id="{A141851B-9A8D-4EA7-999E-EE1F14739D02}"/>
              </a:ext>
            </a:extLst>
          </p:cNvPr>
          <p:cNvSpPr>
            <a:spLocks noGrp="1"/>
          </p:cNvSpPr>
          <p:nvPr>
            <p:ph idx="1"/>
          </p:nvPr>
        </p:nvSpPr>
        <p:spPr/>
        <p:txBody>
          <a:bodyPr/>
          <a:lstStyle/>
          <a:p>
            <a:endParaRPr lang="he-IL"/>
          </a:p>
        </p:txBody>
      </p:sp>
      <p:pic>
        <p:nvPicPr>
          <p:cNvPr id="5" name="תמונה 4">
            <a:extLst>
              <a:ext uri="{FF2B5EF4-FFF2-40B4-BE49-F238E27FC236}">
                <a16:creationId xmlns:a16="http://schemas.microsoft.com/office/drawing/2014/main" id="{07803B04-27C6-4BE2-AA4C-D77101BDAA84}"/>
              </a:ext>
            </a:extLst>
          </p:cNvPr>
          <p:cNvPicPr>
            <a:picLocks noChangeAspect="1"/>
          </p:cNvPicPr>
          <p:nvPr/>
        </p:nvPicPr>
        <p:blipFill>
          <a:blip r:embed="rId2"/>
          <a:stretch>
            <a:fillRect/>
          </a:stretch>
        </p:blipFill>
        <p:spPr>
          <a:xfrm>
            <a:off x="2843213" y="2226469"/>
            <a:ext cx="3457575" cy="2864644"/>
          </a:xfrm>
          <a:prstGeom prst="rect">
            <a:avLst/>
          </a:prstGeom>
        </p:spPr>
      </p:pic>
    </p:spTree>
    <p:extLst>
      <p:ext uri="{BB962C8B-B14F-4D97-AF65-F5344CB8AC3E}">
        <p14:creationId xmlns:p14="http://schemas.microsoft.com/office/powerpoint/2010/main" val="3004050710"/>
      </p:ext>
    </p:extLst>
  </p:cSld>
  <p:clrMapOvr>
    <a:masterClrMapping/>
  </p:clrMapOvr>
  <mc:AlternateContent xmlns:mc="http://schemas.openxmlformats.org/markup-compatibility/2006" xmlns:p14="http://schemas.microsoft.com/office/powerpoint/2010/main">
    <mc:Choice Requires="p14">
      <p:transition spd="slow" p14:dur="2000" advTm="76445"/>
    </mc:Choice>
    <mc:Fallback xmlns="">
      <p:transition spd="slow" advTm="76445"/>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F3BA46A-01C0-4A5B-B524-6F495B70FB7D}"/>
              </a:ext>
            </a:extLst>
          </p:cNvPr>
          <p:cNvSpPr>
            <a:spLocks noGrp="1"/>
          </p:cNvSpPr>
          <p:nvPr>
            <p:ph type="title"/>
          </p:nvPr>
        </p:nvSpPr>
        <p:spPr/>
        <p:txBody>
          <a:bodyPr/>
          <a:lstStyle/>
          <a:p>
            <a:r>
              <a:rPr lang="he-IL" dirty="0" err="1"/>
              <a:t>דייקסטרה</a:t>
            </a:r>
            <a:r>
              <a:rPr lang="he-IL" dirty="0"/>
              <a:t> – המחשה (ויקיפדיה)</a:t>
            </a:r>
          </a:p>
        </p:txBody>
      </p:sp>
      <p:sp>
        <p:nvSpPr>
          <p:cNvPr id="3" name="מציין מיקום תוכן 2">
            <a:extLst>
              <a:ext uri="{FF2B5EF4-FFF2-40B4-BE49-F238E27FC236}">
                <a16:creationId xmlns:a16="http://schemas.microsoft.com/office/drawing/2014/main" id="{A141851B-9A8D-4EA7-999E-EE1F14739D02}"/>
              </a:ext>
            </a:extLst>
          </p:cNvPr>
          <p:cNvSpPr>
            <a:spLocks noGrp="1"/>
          </p:cNvSpPr>
          <p:nvPr>
            <p:ph idx="1"/>
          </p:nvPr>
        </p:nvSpPr>
        <p:spPr/>
        <p:txBody>
          <a:bodyPr/>
          <a:lstStyle/>
          <a:p>
            <a:endParaRPr lang="he-IL"/>
          </a:p>
        </p:txBody>
      </p:sp>
      <p:pic>
        <p:nvPicPr>
          <p:cNvPr id="4" name="מציין מיקום תוכן 4" descr="תמונה שמכילה טקסט, מפה&#10;&#10;התיאור נוצר באופן אוטומטי">
            <a:extLst>
              <a:ext uri="{FF2B5EF4-FFF2-40B4-BE49-F238E27FC236}">
                <a16:creationId xmlns:a16="http://schemas.microsoft.com/office/drawing/2014/main" id="{AF2643C2-BD51-40C3-BF62-096A839C66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50216" y="2226469"/>
            <a:ext cx="3643568" cy="2858206"/>
          </a:xfrm>
          <a:prstGeom prst="rect">
            <a:avLst/>
          </a:prstGeom>
        </p:spPr>
      </p:pic>
    </p:spTree>
    <p:extLst>
      <p:ext uri="{BB962C8B-B14F-4D97-AF65-F5344CB8AC3E}">
        <p14:creationId xmlns:p14="http://schemas.microsoft.com/office/powerpoint/2010/main" val="3306583742"/>
      </p:ext>
    </p:extLst>
  </p:cSld>
  <p:clrMapOvr>
    <a:masterClrMapping/>
  </p:clrMapOvr>
  <mc:AlternateContent xmlns:mc="http://schemas.openxmlformats.org/markup-compatibility/2006" xmlns:p14="http://schemas.microsoft.com/office/powerpoint/2010/main">
    <mc:Choice Requires="p14">
      <p:transition spd="slow" p14:dur="2000" advTm="30540"/>
    </mc:Choice>
    <mc:Fallback xmlns="">
      <p:transition spd="slow" advTm="3054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D0B89D0-30BE-4E8D-8C5E-283B7EA6A1E8}"/>
              </a:ext>
            </a:extLst>
          </p:cNvPr>
          <p:cNvSpPr>
            <a:spLocks noGrp="1"/>
          </p:cNvSpPr>
          <p:nvPr>
            <p:ph type="title"/>
          </p:nvPr>
        </p:nvSpPr>
        <p:spPr/>
        <p:txBody>
          <a:bodyPr/>
          <a:lstStyle/>
          <a:p>
            <a:r>
              <a:rPr lang="he-IL" dirty="0" err="1"/>
              <a:t>דייקסטרה</a:t>
            </a:r>
            <a:r>
              <a:rPr lang="he-IL" dirty="0"/>
              <a:t> דו - כיווני</a:t>
            </a:r>
          </a:p>
        </p:txBody>
      </p:sp>
      <p:sp>
        <p:nvSpPr>
          <p:cNvPr id="3" name="מציין מיקום תוכן 2">
            <a:extLst>
              <a:ext uri="{FF2B5EF4-FFF2-40B4-BE49-F238E27FC236}">
                <a16:creationId xmlns:a16="http://schemas.microsoft.com/office/drawing/2014/main" id="{A1CCC9A9-2A95-466D-8814-1BA5464706BE}"/>
              </a:ext>
            </a:extLst>
          </p:cNvPr>
          <p:cNvSpPr>
            <a:spLocks noGrp="1"/>
          </p:cNvSpPr>
          <p:nvPr>
            <p:ph idx="1"/>
          </p:nvPr>
        </p:nvSpPr>
        <p:spPr/>
        <p:txBody>
          <a:bodyPr/>
          <a:lstStyle/>
          <a:p>
            <a:pPr marL="0" indent="0" algn="r" rtl="1">
              <a:buNone/>
            </a:pPr>
            <a:r>
              <a:rPr lang="en-US" dirty="0"/>
              <a:t>Bidirectional </a:t>
            </a:r>
            <a:r>
              <a:rPr lang="en-US" dirty="0" err="1"/>
              <a:t>Dijkstra</a:t>
            </a:r>
            <a:endParaRPr lang="en-US" dirty="0"/>
          </a:p>
          <a:p>
            <a:pPr marL="0" indent="0" algn="r" rtl="1">
              <a:buNone/>
            </a:pPr>
            <a:r>
              <a:rPr lang="he-IL" dirty="0"/>
              <a:t>שיפור של דייקסטרה יכול להיות כאשר מתקדמים גם מקודקוד המקור וגם מקודקוד היעד בו זמנית.</a:t>
            </a:r>
          </a:p>
        </p:txBody>
      </p:sp>
    </p:spTree>
    <p:extLst>
      <p:ext uri="{BB962C8B-B14F-4D97-AF65-F5344CB8AC3E}">
        <p14:creationId xmlns:p14="http://schemas.microsoft.com/office/powerpoint/2010/main" val="143745928"/>
      </p:ext>
    </p:extLst>
  </p:cSld>
  <p:clrMapOvr>
    <a:masterClrMapping/>
  </p:clrMapOvr>
  <mc:AlternateContent xmlns:mc="http://schemas.openxmlformats.org/markup-compatibility/2006" xmlns:p14="http://schemas.microsoft.com/office/powerpoint/2010/main">
    <mc:Choice Requires="p14">
      <p:transition spd="slow" p14:dur="2000" advTm="15131"/>
    </mc:Choice>
    <mc:Fallback xmlns="">
      <p:transition spd="slow" advTm="15131"/>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IMING" val="|44.2|16.7|7.3|9.6|15.4"/>
</p:tagLst>
</file>

<file path=ppt/tags/tag10.xml><?xml version="1.0" encoding="utf-8"?>
<p:tagLst xmlns:a="http://schemas.openxmlformats.org/drawingml/2006/main" xmlns:r="http://schemas.openxmlformats.org/officeDocument/2006/relationships" xmlns:p="http://schemas.openxmlformats.org/presentationml/2006/main">
  <p:tag name="TIMING" val="|2|5.6|7.2"/>
</p:tagLst>
</file>

<file path=ppt/tags/tag11.xml><?xml version="1.0" encoding="utf-8"?>
<p:tagLst xmlns:a="http://schemas.openxmlformats.org/drawingml/2006/main" xmlns:r="http://schemas.openxmlformats.org/officeDocument/2006/relationships" xmlns:p="http://schemas.openxmlformats.org/presentationml/2006/main">
  <p:tag name="TIMING" val="|7.4|6.2|5.2"/>
</p:tagLst>
</file>

<file path=ppt/tags/tag12.xml><?xml version="1.0" encoding="utf-8"?>
<p:tagLst xmlns:a="http://schemas.openxmlformats.org/drawingml/2006/main" xmlns:r="http://schemas.openxmlformats.org/officeDocument/2006/relationships" xmlns:p="http://schemas.openxmlformats.org/presentationml/2006/main">
  <p:tag name="TIMING" val="|7.8"/>
</p:tagLst>
</file>

<file path=ppt/tags/tag2.xml><?xml version="1.0" encoding="utf-8"?>
<p:tagLst xmlns:a="http://schemas.openxmlformats.org/drawingml/2006/main" xmlns:r="http://schemas.openxmlformats.org/officeDocument/2006/relationships" xmlns:p="http://schemas.openxmlformats.org/presentationml/2006/main">
  <p:tag name="TIMING" val="|39.2"/>
</p:tagLst>
</file>

<file path=ppt/tags/tag3.xml><?xml version="1.0" encoding="utf-8"?>
<p:tagLst xmlns:a="http://schemas.openxmlformats.org/drawingml/2006/main" xmlns:r="http://schemas.openxmlformats.org/officeDocument/2006/relationships" xmlns:p="http://schemas.openxmlformats.org/presentationml/2006/main">
  <p:tag name="TIMING" val="|8.2|4.8|7.4|9.7|12.8"/>
</p:tagLst>
</file>

<file path=ppt/tags/tag4.xml><?xml version="1.0" encoding="utf-8"?>
<p:tagLst xmlns:a="http://schemas.openxmlformats.org/drawingml/2006/main" xmlns:r="http://schemas.openxmlformats.org/officeDocument/2006/relationships" xmlns:p="http://schemas.openxmlformats.org/presentationml/2006/main">
  <p:tag name="TIMING" val="|5.2|10|17|2.1|7.7|2.3|4|1.4|2.3|1.7"/>
</p:tagLst>
</file>

<file path=ppt/tags/tag5.xml><?xml version="1.0" encoding="utf-8"?>
<p:tagLst xmlns:a="http://schemas.openxmlformats.org/drawingml/2006/main" xmlns:r="http://schemas.openxmlformats.org/officeDocument/2006/relationships" xmlns:p="http://schemas.openxmlformats.org/presentationml/2006/main">
  <p:tag name="TIMING" val="|16.6"/>
</p:tagLst>
</file>

<file path=ppt/tags/tag6.xml><?xml version="1.0" encoding="utf-8"?>
<p:tagLst xmlns:a="http://schemas.openxmlformats.org/drawingml/2006/main" xmlns:r="http://schemas.openxmlformats.org/officeDocument/2006/relationships" xmlns:p="http://schemas.openxmlformats.org/presentationml/2006/main">
  <p:tag name="TIMING" val="|11.3"/>
</p:tagLst>
</file>

<file path=ppt/tags/tag7.xml><?xml version="1.0" encoding="utf-8"?>
<p:tagLst xmlns:a="http://schemas.openxmlformats.org/drawingml/2006/main" xmlns:r="http://schemas.openxmlformats.org/officeDocument/2006/relationships" xmlns:p="http://schemas.openxmlformats.org/presentationml/2006/main">
  <p:tag name="TIMING" val="|18.4|6.4|35.7|31.5"/>
</p:tagLst>
</file>

<file path=ppt/tags/tag8.xml><?xml version="1.0" encoding="utf-8"?>
<p:tagLst xmlns:a="http://schemas.openxmlformats.org/drawingml/2006/main" xmlns:r="http://schemas.openxmlformats.org/officeDocument/2006/relationships" xmlns:p="http://schemas.openxmlformats.org/presentationml/2006/main">
  <p:tag name="TIMING" val="|6.6|17.9"/>
</p:tagLst>
</file>

<file path=ppt/tags/tag9.xml><?xml version="1.0" encoding="utf-8"?>
<p:tagLst xmlns:a="http://schemas.openxmlformats.org/drawingml/2006/main" xmlns:r="http://schemas.openxmlformats.org/officeDocument/2006/relationships" xmlns:p="http://schemas.openxmlformats.org/presentationml/2006/main">
  <p:tag name="TIMING" val="|6.9|8.9|24.8|1.2|44.3"/>
</p:tagLst>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Civic</Template>
  <TotalTime>51408</TotalTime>
  <Words>2215</Words>
  <Application>Microsoft Office PowerPoint</Application>
  <PresentationFormat>‫הצגה על המסך (4:3)</PresentationFormat>
  <Paragraphs>190</Paragraphs>
  <Slides>29</Slides>
  <Notes>14</Notes>
  <HiddenSlides>0</HiddenSlides>
  <MMClips>0</MMClips>
  <ScaleCrop>false</ScaleCrop>
  <HeadingPairs>
    <vt:vector size="8" baseType="variant">
      <vt:variant>
        <vt:lpstr>גופנים בשימוש</vt:lpstr>
      </vt:variant>
      <vt:variant>
        <vt:i4>12</vt:i4>
      </vt:variant>
      <vt:variant>
        <vt:lpstr>ערכת נושא</vt:lpstr>
      </vt:variant>
      <vt:variant>
        <vt:i4>1</vt:i4>
      </vt:variant>
      <vt:variant>
        <vt:lpstr>שרתי OLE מוטבעים</vt:lpstr>
      </vt:variant>
      <vt:variant>
        <vt:i4>1</vt:i4>
      </vt:variant>
      <vt:variant>
        <vt:lpstr>כותרות שקופיות</vt:lpstr>
      </vt:variant>
      <vt:variant>
        <vt:i4>29</vt:i4>
      </vt:variant>
    </vt:vector>
  </HeadingPairs>
  <TitlesOfParts>
    <vt:vector size="43" baseType="lpstr">
      <vt:lpstr>新細明體</vt:lpstr>
      <vt:lpstr>Arial</vt:lpstr>
      <vt:lpstr>Calibri</vt:lpstr>
      <vt:lpstr>Cambria Math</vt:lpstr>
      <vt:lpstr>Comic Sans MS</vt:lpstr>
      <vt:lpstr>French Script MT</vt:lpstr>
      <vt:lpstr>Georgia</vt:lpstr>
      <vt:lpstr>Symbol</vt:lpstr>
      <vt:lpstr>Times New Roman</vt:lpstr>
      <vt:lpstr>Verdana</vt:lpstr>
      <vt:lpstr>Wingdings</vt:lpstr>
      <vt:lpstr>Wingdings 2</vt:lpstr>
      <vt:lpstr>Civic</vt:lpstr>
      <vt:lpstr>‏‏תמונת מפת סיביות</vt:lpstr>
      <vt:lpstr>אלגוריתמים 2</vt:lpstr>
      <vt:lpstr>ביחידה זו נלמד ונתרגל:</vt:lpstr>
      <vt:lpstr>דייקסטרה - תזכורת</vt:lpstr>
      <vt:lpstr>Dijkstra’s Idea</vt:lpstr>
      <vt:lpstr>מצגת של PowerPoint‏</vt:lpstr>
      <vt:lpstr>דייקסטרה – פסאודו קוד (ויקיפדיה)</vt:lpstr>
      <vt:lpstr>דייקסטרה – המחשה (ויקיפדיה)</vt:lpstr>
      <vt:lpstr>דייקסטרה – המחשה (ויקיפדיה)</vt:lpstr>
      <vt:lpstr>דייקסטרה דו - כיווני</vt:lpstr>
      <vt:lpstr>מוטיבציה</vt:lpstr>
      <vt:lpstr>גרף רוורס - הגדרה</vt:lpstr>
      <vt:lpstr>כיוון חשיבה:</vt:lpstr>
      <vt:lpstr>חישוב המסלול הזול ביותר</vt:lpstr>
      <vt:lpstr>חישוב המסלול הזול ביותר</vt:lpstr>
      <vt:lpstr>חישוב המסלול הזול ביותר</vt:lpstr>
      <vt:lpstr>למה:</vt:lpstr>
      <vt:lpstr>הוכחת למה</vt:lpstr>
      <vt:lpstr>המשך הוכחת למה – מקרה א'</vt:lpstr>
      <vt:lpstr>המשך הוכחת למה – מקרה א'</vt:lpstr>
      <vt:lpstr>המשך הוכחת למה – מקרה א'</vt:lpstr>
      <vt:lpstr>המשך הוכחת למה – מקרה ב' </vt:lpstr>
      <vt:lpstr>המשך הוכחת למה – מקרה ב' </vt:lpstr>
      <vt:lpstr>המשך הוכחת למה – מקרה ב' </vt:lpstr>
      <vt:lpstr>המשך הוכחת למה – מקרה ב' </vt:lpstr>
      <vt:lpstr>דוגמא</vt:lpstr>
      <vt:lpstr>סיכום</vt:lpstr>
      <vt:lpstr>משקלים שליליים</vt:lpstr>
      <vt:lpstr>משקלים שליליים</vt:lpstr>
      <vt:lpstr>משימות:</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מבוא לתכנות מונחה עצמים</dc:title>
  <dc:creator>user</dc:creator>
  <cp:lastModifiedBy>אנה פרבר/Anna Farber</cp:lastModifiedBy>
  <cp:revision>257</cp:revision>
  <dcterms:created xsi:type="dcterms:W3CDTF">2015-09-14T14:05:54Z</dcterms:created>
  <dcterms:modified xsi:type="dcterms:W3CDTF">2021-04-27T10:14:42Z</dcterms:modified>
</cp:coreProperties>
</file>