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move the slide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latin typeface="Arial"/>
              </a:rPr>
              <a:t>Click to edit the notes format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latin typeface="Times New Roman"/>
              </a:rPr>
              <a:t>&lt;header&gt;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latin typeface="Times New Roman"/>
              </a:rPr>
              <a:t>&lt;date/time&gt;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latin typeface="Times New Roman"/>
              </a:rPr>
              <a:t>&lt;footer&gt;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7948D6D-B212-43E8-AE0D-1F28462715DF}" type="slidenum">
              <a:rPr b="0" lang="en" sz="1400" spc="-1" strike="noStrike">
                <a:latin typeface="Times New Roman"/>
              </a:rPr>
              <a:t>&lt;number&gt;</a:t>
            </a:fld>
            <a:endParaRPr b="0" lang="e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http://pubs.opengroup.org/onlinepubs/009695399/functions/xsh_chap02_04.html</a:t>
            </a:r>
            <a:endParaRPr b="0" lang="en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4240" cy="342684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504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44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440" y="888840"/>
            <a:ext cx="9141840" cy="1712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rtl="1">
              <a:lnSpc>
                <a:spcPct val="100000"/>
              </a:lnSpc>
            </a:pPr>
            <a:r>
              <a:rPr b="0" lang="en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Operating Systems</a:t>
            </a:r>
            <a:br/>
            <a:r>
              <a:rPr b="0" lang="en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2-7029110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3042360"/>
            <a:ext cx="9141840" cy="5115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Lecture 5 - Scheduler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79640" y="5231880"/>
            <a:ext cx="8782920" cy="38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Ariel University</a:t>
            </a:r>
            <a:br/>
            <a:r>
              <a:rPr b="0" i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 Science Department</a:t>
            </a:r>
            <a:br/>
            <a:endParaRPr b="0" lang="en" sz="1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566520" y="4206240"/>
            <a:ext cx="2009520" cy="75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Algorithms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Shortest Remaining Time First(SRTF):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Preemtive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Minimise turnaround time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Remaining time of job should be known</a:t>
            </a:r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Algorithms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Highest Response Ratio Next (HRRN):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Non - Preemtive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Calibri"/>
                <a:ea typeface="Noto Sans CJK SC"/>
              </a:rPr>
              <a:t>Tries to avoid the drawback of S</a:t>
            </a:r>
            <a:r>
              <a:rPr b="0" i="1" lang="en" sz="2770" spc="-1" strike="noStrike">
                <a:solidFill>
                  <a:srgbClr val="000000"/>
                </a:solidFill>
                <a:latin typeface="Calibri"/>
                <a:ea typeface="Noto Sans CJK SC"/>
              </a:rPr>
              <a:t>hortest Job First </a:t>
            </a:r>
            <a:r>
              <a:rPr b="0" lang="en" sz="2770" spc="-1" strike="noStrike">
                <a:solidFill>
                  <a:srgbClr val="000000"/>
                </a:solidFill>
                <a:latin typeface="Calibri"/>
                <a:ea typeface="Noto Sans CJK SC"/>
              </a:rPr>
              <a:t>by taking into account the waiting as follows</a:t>
            </a:r>
            <a:endParaRPr b="0" lang="en" sz="27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" sz="2770" spc="-1" strike="noStrike">
              <a:latin typeface="Arial"/>
            </a:endParaRPr>
          </a:p>
        </p:txBody>
      </p:sp>
      <p:pic>
        <p:nvPicPr>
          <p:cNvPr id="72" name="Picture 2" descr=""/>
          <p:cNvPicPr/>
          <p:nvPr/>
        </p:nvPicPr>
        <p:blipFill>
          <a:blip r:embed="rId1"/>
          <a:stretch/>
        </p:blipFill>
        <p:spPr>
          <a:xfrm>
            <a:off x="866160" y="3657600"/>
            <a:ext cx="7180200" cy="45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Algorithms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Round Robin: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Preemtive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Fair in manner of resource division between jobs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Long time slices vs Short time slices (Quantum)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All jobs have same priority</a:t>
            </a:r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Algorithms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Priority scheduling: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Preemtive or Non Preemtive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Fixed priority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Priority by Type (I/O vs CPU)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Dynamic priority (1/f, all up, running down)</a:t>
            </a:r>
            <a:endParaRPr b="0" lang="en" sz="277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Algorithms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Advanced scheduling: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Priority queue (fixed)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Priority queue (duble quanta)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Guaranted Scheduling (1/ # processes)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Lottery Scheduling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Owner Fairness</a:t>
            </a:r>
            <a:endParaRPr b="0" lang="en" sz="277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Algorithms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A word about Real time systems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Hard vs Soft real time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Periodic vs Aperiodic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Is it schedulable ?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Static algo (aka fixed) vs Dynamic</a:t>
            </a:r>
            <a:endParaRPr b="0" lang="en" sz="277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Algorithms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2780" spc="-1" strike="noStrike">
                <a:solidFill>
                  <a:srgbClr val="000000"/>
                </a:solidFill>
                <a:latin typeface="Arial"/>
                <a:ea typeface="Noto Sans CJK SC"/>
              </a:rPr>
              <a:t>A word about Threads</a:t>
            </a:r>
            <a:endParaRPr b="0" lang="en" sz="27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User level vs Kernel level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Thread in the same process – </a:t>
            </a:r>
            <a:br/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effective context switch</a:t>
            </a:r>
            <a:endParaRPr b="0" lang="en" sz="27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770" spc="-1" strike="noStrike">
                <a:solidFill>
                  <a:srgbClr val="000000"/>
                </a:solidFill>
                <a:latin typeface="Arial"/>
                <a:ea typeface="Noto Sans CJK SC"/>
              </a:rPr>
              <a:t>Thread pool with dispatcher structure</a:t>
            </a:r>
            <a:endParaRPr b="0" lang="en" sz="277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Why Scheduler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188720" y="768600"/>
            <a:ext cx="6660000" cy="444312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1379880" y="5303520"/>
            <a:ext cx="61178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latin typeface="Arial"/>
              </a:rPr>
              <a:t>https://www.kasparov.ru/material.php?id=5E401D09B8AF0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The Scheduling problem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want all the jobs to be done, but we want all of them to be done NOW.</a:t>
            </a:r>
            <a:endParaRPr b="0" lang="e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So we need somehow preoritise the jobs ,taking into consideration system needs.</a:t>
            </a:r>
            <a:br/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Relative goal – utilise full system power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CPU bound vs I/O bound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CPU bound – a process that has hight need </a:t>
            </a:r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in computing power (blockchain)</a:t>
            </a:r>
            <a:br/>
            <a:endParaRPr b="0" lang="e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I/O bound – a process with low need for CPU, generaly this processes has an I/O interaction (uncompressed audio)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OS types in Scheduler view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Batch: non interactive system. Used in banks, insurance companies, Super Markets.</a:t>
            </a:r>
            <a:endParaRPr b="0" lang="e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Interactive: Multipurpose. Web Servers, PC, mobile OS</a:t>
            </a:r>
            <a:endParaRPr b="0" lang="e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Real-Time: ROS, smart watch,autonomus car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Goals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7200" y="807120"/>
            <a:ext cx="7526520" cy="477036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7425720" y="5066640"/>
            <a:ext cx="162648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" sz="1400" spc="-1" strike="noStrike">
                <a:latin typeface="Arial"/>
              </a:rPr>
              <a:t>Course Book. </a:t>
            </a:r>
            <a:endParaRPr b="0" lang="e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1400" spc="-1" strike="noStrike">
                <a:latin typeface="Arial"/>
              </a:rPr>
              <a:t>page 154</a:t>
            </a:r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aproach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When should we switch to another process ?</a:t>
            </a:r>
            <a:br/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Non preemtive – By Event:</a:t>
            </a:r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exif, fork, I/O, Mutex, nice (?)</a:t>
            </a:r>
            <a:br/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Preemtive - By Time: only when clock tiks (if exist)</a:t>
            </a:r>
            <a:endParaRPr b="0" lang="e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Both of them ? Genral approach for all ?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Algorithms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First-come, First-served (FCFS):</a:t>
            </a:r>
            <a:endParaRPr b="0" lang="e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Non-preemtive</a:t>
            </a:r>
            <a:endParaRPr b="0" lang="e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Fair in manner of waiting time</a:t>
            </a:r>
            <a:endParaRPr b="0" lang="e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Good for batch systems</a:t>
            </a:r>
            <a:endParaRPr b="0" lang="e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No efficient at I/O</a:t>
            </a:r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-16200" y="0"/>
            <a:ext cx="9158040" cy="695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Scheduler Algorithms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1337040"/>
            <a:ext cx="8227800" cy="33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Shortest Job First(SJF):</a:t>
            </a:r>
            <a:endParaRPr b="0" lang="e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Non-preemtive</a:t>
            </a:r>
            <a:endParaRPr b="0" lang="e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Minimise turnaround time</a:t>
            </a:r>
            <a:endParaRPr b="0" lang="e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Length of job should be knows in advance</a:t>
            </a:r>
            <a:endParaRPr b="0" lang="e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All jobs should be available on start,to be effective</a:t>
            </a:r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4529</TotalTime>
  <Application>LibreOffice/6.0.7.3$Linux_X86_64 LibreOffice_project/00m0$Build-3</Application>
  <Words>2589</Words>
  <Paragraphs>413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2012-11-09T20:05:31Z</dcterms:created>
  <dc:creator>Yehiel</dc:creator>
  <dc:description/>
  <dc:language>en</dc:language>
  <cp:lastModifiedBy/>
  <dcterms:modified xsi:type="dcterms:W3CDTF">2021-04-08T10:57:17Z</dcterms:modified>
  <cp:revision>794</cp:revision>
  <dc:subject/>
  <dc:title>Operating Systems 371-1-1631 Fall 2011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38</vt:i4>
  </property>
  <property fmtid="{D5CDD505-2E9C-101B-9397-08002B2CF9AE}" pid="8" name="PresentationFormat">
    <vt:lpwstr>On-screen Show (16:10)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