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66" r:id="rId2"/>
    <p:sldId id="867" r:id="rId3"/>
    <p:sldId id="868" r:id="rId4"/>
    <p:sldId id="869" r:id="rId5"/>
    <p:sldId id="870" r:id="rId6"/>
    <p:sldId id="871" r:id="rId7"/>
    <p:sldId id="872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649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lvl="1"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Arial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9982" name="Picture 22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29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0470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marL="231775" indent="-231775">
              <a:defRPr/>
            </a:pPr>
            <a:r>
              <a:rPr lang="en-US" sz="2200" dirty="0">
                <a:latin typeface="Gill Sans MT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830263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  <a:cs typeface="+mn-cs"/>
              </a:rPr>
              <a:t>encapsulated</a:t>
            </a:r>
            <a:r>
              <a:rPr lang="en-US" sz="2200" i="0" dirty="0">
                <a:solidFill>
                  <a:srgbClr val="3333CC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802.3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broadcast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to IP demuxed, UDP demuxed to DHCP </a:t>
            </a:r>
          </a:p>
        </p:txBody>
      </p:sp>
      <p:pic>
        <p:nvPicPr>
          <p:cNvPr id="210961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075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DHCP server formulates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DHCP ACK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containing client</a:t>
            </a:r>
            <a:r>
              <a:rPr lang="ja-JP" altLang="en-US" sz="2000" dirty="0">
                <a:latin typeface="Gill Sans MT" charset="0"/>
                <a:cs typeface="+mn-cs"/>
              </a:rPr>
              <a:t>’</a:t>
            </a:r>
            <a:r>
              <a:rPr lang="en-US" sz="2000" dirty="0">
                <a:latin typeface="Gill Sans MT" charset="0"/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switch learning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pic>
        <p:nvPicPr>
          <p:cNvPr id="21198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7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381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Gill Sans MT" charset="0"/>
                <a:cs typeface="+mn-cs"/>
              </a:rPr>
              <a:t>before sending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HTTP</a:t>
            </a:r>
            <a:r>
              <a:rPr lang="en-US" sz="2200" b="1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dirty="0">
                <a:latin typeface="Gill Sans MT" charset="0"/>
                <a:cs typeface="+mn-cs"/>
              </a:rPr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19600" y="36083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query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reply</a:t>
              </a:r>
            </a:p>
          </p:txBody>
        </p:sp>
      </p:grpSp>
      <p:pic>
        <p:nvPicPr>
          <p:cNvPr id="213008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7574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  <a:cs typeface="+mn-cs"/>
              </a:rPr>
              <a:t>st</a:t>
            </a:r>
            <a:r>
              <a:rPr lang="en-US" sz="2200" i="0" dirty="0">
                <a:latin typeface="+mn-lt"/>
                <a:ea typeface="+mn-ea"/>
                <a:cs typeface="+mn-cs"/>
              </a:rPr>
              <a:t> hop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0" dirty="0">
                <a:latin typeface="+mn-lt"/>
                <a:ea typeface="+mn-ea"/>
                <a:cs typeface="+mn-cs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2200" i="0" dirty="0">
                <a:latin typeface="+mn-lt"/>
                <a:ea typeface="+mn-ea"/>
                <a:cs typeface="+mn-cs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demux</a:t>
            </a:r>
            <a:r>
              <a:rPr lang="en-US" altLang="ja-JP" sz="2200" i="0" dirty="0">
                <a:latin typeface="Gill Sans MT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Arial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using DNS</a:t>
            </a:r>
          </a:p>
        </p:txBody>
      </p:sp>
      <p:pic>
        <p:nvPicPr>
          <p:cNvPr id="214050" name="Picture 21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>
                <a:buClr>
                  <a:srgbClr val="000090"/>
                </a:buClr>
              </a:pPr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>
                <a:srgbClr val="000090"/>
              </a:buClr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777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socket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SYN segment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1 in 3-way handshake)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inter-domain routed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15074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643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request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reply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7" y="959649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finally (!!!)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216097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3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0726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17493</TotalTime>
  <Words>653</Words>
  <Application>Microsoft Office PowerPoint</Application>
  <PresentationFormat>On-screen Show (4:3)</PresentationFormat>
  <Paragraphs>198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עמית דביר/Amit Dvir</cp:lastModifiedBy>
  <cp:revision>514</cp:revision>
  <dcterms:created xsi:type="dcterms:W3CDTF">1999-10-08T19:08:27Z</dcterms:created>
  <dcterms:modified xsi:type="dcterms:W3CDTF">2020-12-22T09:41:11Z</dcterms:modified>
</cp:coreProperties>
</file>