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 id="2147483660" r:id="rId5"/>
    <p:sldMasterId id="2147483661" r:id="rId6"/>
    <p:sldMasterId id="2147483662" r:id="rId7"/>
    <p:sldMasterId id="2147483663" r:id="rId8"/>
    <p:sldMasterId id="2147483664" r:id="rId9"/>
    <p:sldMasterId id="2147483665" r:id="rId10"/>
    <p:sldMasterId id="2147483666"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8.xml"/><Relationship Id="rId22" Type="http://schemas.openxmlformats.org/officeDocument/2006/relationships/slide" Target="slides/slide10.xml"/><Relationship Id="rId21" Type="http://schemas.openxmlformats.org/officeDocument/2006/relationships/slide" Target="slides/slide9.xml"/><Relationship Id="rId24" Type="http://schemas.openxmlformats.org/officeDocument/2006/relationships/slide" Target="slides/slide12.xml"/><Relationship Id="rId23" Type="http://schemas.openxmlformats.org/officeDocument/2006/relationships/slide" Target="slides/slide11.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14.xml"/><Relationship Id="rId25" Type="http://schemas.openxmlformats.org/officeDocument/2006/relationships/slide" Target="slides/slide13.xml"/><Relationship Id="rId28" Type="http://schemas.openxmlformats.org/officeDocument/2006/relationships/slide" Target="slides/slide16.xml"/><Relationship Id="rId27" Type="http://schemas.openxmlformats.org/officeDocument/2006/relationships/slide" Target="slides/slide15.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17.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9.xml"/><Relationship Id="rId30" Type="http://schemas.openxmlformats.org/officeDocument/2006/relationships/slide" Target="slides/slide18.xml"/><Relationship Id="rId11" Type="http://schemas.openxmlformats.org/officeDocument/2006/relationships/slideMaster" Target="slideMasters/slideMaster8.xml"/><Relationship Id="rId33" Type="http://schemas.openxmlformats.org/officeDocument/2006/relationships/slide" Target="slides/slide21.xml"/><Relationship Id="rId10" Type="http://schemas.openxmlformats.org/officeDocument/2006/relationships/slideMaster" Target="slideMasters/slideMaster7.xml"/><Relationship Id="rId32" Type="http://schemas.openxmlformats.org/officeDocument/2006/relationships/slide" Target="slides/slide20.xml"/><Relationship Id="rId13" Type="http://schemas.openxmlformats.org/officeDocument/2006/relationships/slide" Target="slides/slide1.xml"/><Relationship Id="rId12" Type="http://schemas.openxmlformats.org/officeDocument/2006/relationships/notesMaster" Target="notesMasters/notesMaster1.xml"/><Relationship Id="rId34" Type="http://schemas.openxmlformats.org/officeDocument/2006/relationships/slide" Target="slides/slide22.xml"/><Relationship Id="rId15" Type="http://schemas.openxmlformats.org/officeDocument/2006/relationships/slide" Target="slides/slide3.xml"/><Relationship Id="rId14" Type="http://schemas.openxmlformats.org/officeDocument/2006/relationships/slide" Target="slides/slide2.xml"/><Relationship Id="rId17" Type="http://schemas.openxmlformats.org/officeDocument/2006/relationships/slide" Target="slides/slide5.xml"/><Relationship Id="rId16" Type="http://schemas.openxmlformats.org/officeDocument/2006/relationships/slide" Target="slides/slide4.xml"/><Relationship Id="rId19" Type="http://schemas.openxmlformats.org/officeDocument/2006/relationships/slide" Target="slides/slide7.xml"/><Relationship Id="rId1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rgbClr val="000000"/>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1800" u="none" cap="none" strike="noStrike">
                <a:solidFill>
                  <a:srgbClr val="000000"/>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1800" u="none" cap="none" strike="noStrike">
                <a:solidFill>
                  <a:srgbClr val="000000"/>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1800" u="none" cap="none" strike="noStrike">
                <a:solidFill>
                  <a:srgbClr val="000000"/>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1800" u="none" cap="none" strike="noStrike">
                <a:solidFill>
                  <a:srgbClr val="000000"/>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1800" u="none" cap="none" strike="noStrike">
                <a:solidFill>
                  <a:srgbClr val="000000"/>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1800" u="none" cap="none" strike="noStrike">
                <a:solidFill>
                  <a:srgbClr val="000000"/>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1800" u="none" cap="none" strike="noStrike">
                <a:solidFill>
                  <a:srgbClr val="000000"/>
                </a:solidFill>
                <a:latin typeface="Lucida Sans"/>
                <a:ea typeface="Lucida Sans"/>
                <a:cs typeface="Lucida Sans"/>
                <a:sym typeface="Lucida Sans"/>
              </a:defRPr>
            </a:lvl9pPr>
          </a:lstStyle>
          <a:p/>
        </p:txBody>
      </p:sp>
      <p:sp>
        <p:nvSpPr>
          <p:cNvPr id="4" name="Google Shape;4;n"/>
          <p:cNvSpPr txBox="1"/>
          <p:nvPr>
            <p:ph idx="10" type="dt"/>
          </p:nvPr>
        </p:nvSpPr>
        <p:spPr>
          <a:xfrm>
            <a:off x="1587" y="0"/>
            <a:ext cx="2971800" cy="457200"/>
          </a:xfrm>
          <a:prstGeom prst="rect">
            <a:avLst/>
          </a:prstGeom>
          <a:noFill/>
          <a:ln>
            <a:noFill/>
          </a:ln>
        </p:spPr>
        <p:txBody>
          <a:bodyPr anchorCtr="0" anchor="t" bIns="45700" lIns="91425" spcFirstLastPara="1" rIns="91425" wrap="square" tIns="45700">
            <a:noAutofit/>
          </a:bodyPr>
          <a:lstStyle>
            <a:lvl1pPr lvl="0" marR="0" rtl="1" algn="l">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1800" u="none" cap="none" strike="noStrike">
                <a:solidFill>
                  <a:srgbClr val="000000"/>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1800" u="none" cap="none" strike="noStrike">
                <a:solidFill>
                  <a:srgbClr val="000000"/>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1800" u="none" cap="none" strike="noStrike">
                <a:solidFill>
                  <a:srgbClr val="000000"/>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1800" u="none" cap="none" strike="noStrike">
                <a:solidFill>
                  <a:srgbClr val="000000"/>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1800" u="none" cap="none" strike="noStrike">
                <a:solidFill>
                  <a:srgbClr val="000000"/>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1800" u="none" cap="none" strike="noStrike">
                <a:solidFill>
                  <a:srgbClr val="000000"/>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1800" u="none" cap="none" strike="noStrike">
                <a:solidFill>
                  <a:srgbClr val="000000"/>
                </a:solidFill>
                <a:latin typeface="Lucida Sans"/>
                <a:ea typeface="Lucida Sans"/>
                <a:cs typeface="Lucida Sans"/>
                <a:sym typeface="Lucida Sans"/>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388620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rgbClr val="000000"/>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1800" u="none" cap="none" strike="noStrike">
                <a:solidFill>
                  <a:srgbClr val="000000"/>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1800" u="none" cap="none" strike="noStrike">
                <a:solidFill>
                  <a:srgbClr val="000000"/>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1800" u="none" cap="none" strike="noStrike">
                <a:solidFill>
                  <a:srgbClr val="000000"/>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1800" u="none" cap="none" strike="noStrike">
                <a:solidFill>
                  <a:srgbClr val="000000"/>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1800" u="none" cap="none" strike="noStrike">
                <a:solidFill>
                  <a:srgbClr val="000000"/>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1800" u="none" cap="none" strike="noStrike">
                <a:solidFill>
                  <a:srgbClr val="000000"/>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1800" u="none" cap="none" strike="noStrike">
                <a:solidFill>
                  <a:srgbClr val="000000"/>
                </a:solidFill>
                <a:latin typeface="Lucida Sans"/>
                <a:ea typeface="Lucida Sans"/>
                <a:cs typeface="Lucida Sans"/>
                <a:sym typeface="Lucida Sans"/>
              </a:defRPr>
            </a:lvl9pPr>
          </a:lstStyle>
          <a:p/>
        </p:txBody>
      </p:sp>
      <p:sp>
        <p:nvSpPr>
          <p:cNvPr id="8" name="Google Shape;8;n"/>
          <p:cNvSpPr txBox="1"/>
          <p:nvPr>
            <p:ph idx="12" type="sldNum"/>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64" name="Google Shape;16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2: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Lucida Sans"/>
              <a:buNone/>
            </a:pPr>
            <a:fld id="{00000000-1234-1234-1234-123412341234}" type="slidenum">
              <a:rPr b="0" i="0" lang="en-US" sz="1800" u="none">
                <a:solidFill>
                  <a:srgbClr val="000000"/>
                </a:solidFill>
                <a:latin typeface="Lucida Sans"/>
                <a:ea typeface="Lucida Sans"/>
                <a:cs typeface="Lucida Sans"/>
                <a:sym typeface="Lucida Sans"/>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45" name="Google Shape;345;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22: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Lucida Sans"/>
              <a:buNone/>
            </a:pPr>
            <a:fld id="{00000000-1234-1234-1234-123412341234}" type="slidenum">
              <a:rPr b="0" i="0" lang="en-US" sz="1800" u="none">
                <a:solidFill>
                  <a:srgbClr val="000000"/>
                </a:solidFill>
                <a:latin typeface="Lucida Sans"/>
                <a:ea typeface="Lucida Sans"/>
                <a:cs typeface="Lucida Sans"/>
                <a:sym typeface="Lucida Sans"/>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71" name="Google Shape;17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3: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Lucida Sans"/>
              <a:buNone/>
            </a:pPr>
            <a:fld id="{00000000-1234-1234-1234-123412341234}" type="slidenum">
              <a:rPr b="0" i="0" lang="en-US" sz="1800" u="none">
                <a:solidFill>
                  <a:srgbClr val="000000"/>
                </a:solidFill>
                <a:latin typeface="Lucida Sans"/>
                <a:ea typeface="Lucida Sans"/>
                <a:cs typeface="Lucida Sans"/>
                <a:sym typeface="Lucida Sans"/>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78" name="Google Shape;17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4: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Lucida Sans"/>
              <a:buNone/>
            </a:pPr>
            <a:fld id="{00000000-1234-1234-1234-123412341234}" type="slidenum">
              <a:rPr b="0" i="0" lang="en-US" sz="1800" u="none">
                <a:solidFill>
                  <a:srgbClr val="000000"/>
                </a:solidFill>
                <a:latin typeface="Lucida Sans"/>
                <a:ea typeface="Lucida Sans"/>
                <a:cs typeface="Lucida Sans"/>
                <a:sym typeface="Lucida Sans"/>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85" name="Google Shape;18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5: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Lucida Sans"/>
              <a:buNone/>
            </a:pPr>
            <a:fld id="{00000000-1234-1234-1234-123412341234}" type="slidenum">
              <a:rPr b="0" i="0" lang="en-US" sz="1800" u="none">
                <a:solidFill>
                  <a:srgbClr val="000000"/>
                </a:solidFill>
                <a:latin typeface="Lucida Sans"/>
                <a:ea typeface="Lucida Sans"/>
                <a:cs typeface="Lucida Sans"/>
                <a:sym typeface="Lucida Sans"/>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92" name="Google Shape;19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6: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Lucida Sans"/>
              <a:buNone/>
            </a:pPr>
            <a:fld id="{00000000-1234-1234-1234-123412341234}" type="slidenum">
              <a:rPr b="0" i="0" lang="en-US" sz="1800" u="none">
                <a:solidFill>
                  <a:srgbClr val="000000"/>
                </a:solidFill>
                <a:latin typeface="Lucida Sans"/>
                <a:ea typeface="Lucida Sans"/>
                <a:cs typeface="Lucida Sans"/>
                <a:sym typeface="Lucida Sans"/>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Autofit/>
          </a:bodyPr>
          <a:lstStyle>
            <a:lvl1pPr lvl="0" rtl="1" algn="r">
              <a:spcBef>
                <a:spcPts val="0"/>
              </a:spcBef>
              <a:spcAft>
                <a:spcPts val="0"/>
              </a:spcAft>
              <a:buSzPts val="1400"/>
              <a:buNone/>
              <a:defRPr b="1" sz="4800">
                <a:solidFill>
                  <a:schemeClr val="dk2"/>
                </a:solidFill>
              </a:defRPr>
            </a:lvl1pPr>
            <a:lvl2pPr lvl="1" rtl="1" algn="l">
              <a:spcBef>
                <a:spcPts val="0"/>
              </a:spcBef>
              <a:spcAft>
                <a:spcPts val="0"/>
              </a:spcAft>
              <a:buSzPts val="1400"/>
              <a:buNone/>
              <a:defRPr/>
            </a:lvl2pPr>
            <a:lvl3pPr lvl="2" rtl="1" algn="l">
              <a:spcBef>
                <a:spcPts val="0"/>
              </a:spcBef>
              <a:spcAft>
                <a:spcPts val="0"/>
              </a:spcAft>
              <a:buSzPts val="1400"/>
              <a:buNone/>
              <a:defRPr/>
            </a:lvl3pPr>
            <a:lvl4pPr lvl="3" rtl="1" algn="l">
              <a:spcBef>
                <a:spcPts val="0"/>
              </a:spcBef>
              <a:spcAft>
                <a:spcPts val="0"/>
              </a:spcAft>
              <a:buSzPts val="1400"/>
              <a:buNone/>
              <a:defRPr/>
            </a:lvl4pPr>
            <a:lvl5pPr lvl="4" rtl="1" algn="l">
              <a:spcBef>
                <a:spcPts val="0"/>
              </a:spcBef>
              <a:spcAft>
                <a:spcPts val="0"/>
              </a:spcAft>
              <a:buSzPts val="1400"/>
              <a:buNone/>
              <a:defRPr/>
            </a:lvl5pPr>
            <a:lvl6pPr lvl="5" rtl="1" algn="l">
              <a:spcBef>
                <a:spcPts val="0"/>
              </a:spcBef>
              <a:spcAft>
                <a:spcPts val="0"/>
              </a:spcAft>
              <a:buSzPts val="1400"/>
              <a:buNone/>
              <a:defRPr/>
            </a:lvl6pPr>
            <a:lvl7pPr lvl="6" rtl="1" algn="l">
              <a:spcBef>
                <a:spcPts val="0"/>
              </a:spcBef>
              <a:spcAft>
                <a:spcPts val="0"/>
              </a:spcAft>
              <a:buSzPts val="1400"/>
              <a:buNone/>
              <a:defRPr/>
            </a:lvl7pPr>
            <a:lvl8pPr lvl="7" rtl="1" algn="l">
              <a:spcBef>
                <a:spcPts val="0"/>
              </a:spcBef>
              <a:spcAft>
                <a:spcPts val="0"/>
              </a:spcAft>
              <a:buSzPts val="1400"/>
              <a:buNone/>
              <a:defRPr/>
            </a:lvl8pPr>
            <a:lvl9pPr lvl="8" rtl="1" algn="l">
              <a:spcBef>
                <a:spcPts val="0"/>
              </a:spcBef>
              <a:spcAft>
                <a:spcPts val="0"/>
              </a:spcAft>
              <a:buSzPts val="1400"/>
              <a:buNone/>
              <a:defRPr/>
            </a:lvl9pPr>
          </a:lstStyle>
          <a:p/>
        </p:txBody>
      </p:sp>
      <p:sp>
        <p:nvSpPr>
          <p:cNvPr id="23" name="Google Shape;23;p2"/>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Autofit/>
          </a:bodyPr>
          <a:lstStyle>
            <a:lvl1pPr lvl="0" marR="64008" rtl="1" algn="r">
              <a:spcBef>
                <a:spcPts val="400"/>
              </a:spcBef>
              <a:spcAft>
                <a:spcPts val="0"/>
              </a:spcAft>
              <a:buSzPts val="1836"/>
              <a:buNone/>
              <a:defRPr>
                <a:solidFill>
                  <a:schemeClr val="dk2"/>
                </a:solidFill>
              </a:defRPr>
            </a:lvl1pPr>
            <a:lvl2pPr lvl="1" rtl="1" algn="ctr">
              <a:spcBef>
                <a:spcPts val="325"/>
              </a:spcBef>
              <a:spcAft>
                <a:spcPts val="0"/>
              </a:spcAft>
              <a:buSzPts val="1800"/>
              <a:buNone/>
              <a:defRPr/>
            </a:lvl2pPr>
            <a:lvl3pPr lvl="2" rtl="1" algn="ctr">
              <a:spcBef>
                <a:spcPts val="350"/>
              </a:spcBef>
              <a:spcAft>
                <a:spcPts val="0"/>
              </a:spcAft>
              <a:buSzPts val="1800"/>
              <a:buNone/>
              <a:defRPr/>
            </a:lvl3pPr>
            <a:lvl4pPr lvl="3" rtl="1" algn="ctr">
              <a:spcBef>
                <a:spcPts val="350"/>
              </a:spcBef>
              <a:spcAft>
                <a:spcPts val="0"/>
              </a:spcAft>
              <a:buSzPts val="1800"/>
              <a:buNone/>
              <a:defRPr/>
            </a:lvl4pPr>
            <a:lvl5pPr lvl="4" rtl="1" algn="ctr">
              <a:spcBef>
                <a:spcPts val="350"/>
              </a:spcBef>
              <a:spcAft>
                <a:spcPts val="0"/>
              </a:spcAft>
              <a:buSzPts val="1800"/>
              <a:buNone/>
              <a:defRPr/>
            </a:lvl5pPr>
            <a:lvl6pPr lvl="5" rtl="1" algn="ctr">
              <a:spcBef>
                <a:spcPts val="350"/>
              </a:spcBef>
              <a:spcAft>
                <a:spcPts val="0"/>
              </a:spcAft>
              <a:buSzPts val="1800"/>
              <a:buNone/>
              <a:defRPr/>
            </a:lvl6pPr>
            <a:lvl7pPr lvl="6" rtl="1" algn="ctr">
              <a:spcBef>
                <a:spcPts val="350"/>
              </a:spcBef>
              <a:spcAft>
                <a:spcPts val="0"/>
              </a:spcAft>
              <a:buSzPts val="1800"/>
              <a:buNone/>
              <a:defRPr/>
            </a:lvl7pPr>
            <a:lvl8pPr lvl="7" rtl="1" algn="ctr">
              <a:spcBef>
                <a:spcPts val="350"/>
              </a:spcBef>
              <a:spcAft>
                <a:spcPts val="0"/>
              </a:spcAft>
              <a:buSzPts val="1800"/>
              <a:buNone/>
              <a:defRPr/>
            </a:lvl8pPr>
            <a:lvl9pPr lvl="8" rtl="1" algn="ctr">
              <a:spcBef>
                <a:spcPts val="350"/>
              </a:spcBef>
              <a:spcAft>
                <a:spcPts val="0"/>
              </a:spcAft>
              <a:buSzPts val="1800"/>
              <a:buNone/>
              <a:defRPr/>
            </a:lvl9pPr>
          </a:lstStyle>
          <a:p/>
        </p:txBody>
      </p:sp>
      <p:sp>
        <p:nvSpPr>
          <p:cNvPr id="24" name="Google Shape;24;p2"/>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rtl="1" algn="l">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1pPr>
            <a:lvl2pPr indent="0" lvl="1" marL="0" marR="0" rtl="1"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2pPr>
            <a:lvl3pPr indent="0" lvl="2" marL="0" marR="0" rtl="1"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3pPr>
            <a:lvl4pPr indent="0" lvl="3" marL="0" marR="0" rtl="1"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4pPr>
            <a:lvl5pPr indent="0" lvl="4" marL="0" marR="0" rtl="1"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5pPr>
            <a:lvl6pPr indent="0" lvl="5" marL="0" marR="0" rtl="1"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6pPr>
            <a:lvl7pPr indent="0" lvl="6" marL="0" marR="0" rtl="1"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7pPr>
            <a:lvl8pPr indent="0" lvl="7" marL="0" marR="0" rtl="1"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8pPr>
            <a:lvl9pPr indent="0" lvl="8" marL="0" marR="0" rtl="1"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30" name="Shape 130"/>
        <p:cNvGrpSpPr/>
        <p:nvPr/>
      </p:nvGrpSpPr>
      <p:grpSpPr>
        <a:xfrm>
          <a:off x="0" y="0"/>
          <a:ext cx="0" cy="0"/>
          <a:chOff x="0" y="0"/>
          <a:chExt cx="0" cy="0"/>
        </a:xfrm>
      </p:grpSpPr>
      <p:sp>
        <p:nvSpPr>
          <p:cNvPr id="131" name="Google Shape;131;p17"/>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rtl="1" algn="r">
              <a:spcBef>
                <a:spcPts val="0"/>
              </a:spcBef>
              <a:spcAft>
                <a:spcPts val="0"/>
              </a:spcAft>
              <a:buClr>
                <a:schemeClr val="accent1"/>
              </a:buClr>
              <a:buSzPts val="2500"/>
              <a:buFont typeface="Lucida Sans"/>
              <a:buNone/>
              <a:defRPr b="0" sz="2500">
                <a:solidFill>
                  <a:schemeClr val="accent1"/>
                </a:solidFill>
              </a:defRPr>
            </a:lvl1pPr>
            <a:lvl2pPr lvl="1" rtl="1" algn="l">
              <a:spcBef>
                <a:spcPts val="0"/>
              </a:spcBef>
              <a:spcAft>
                <a:spcPts val="0"/>
              </a:spcAft>
              <a:buSzPts val="1400"/>
              <a:buNone/>
              <a:defRPr/>
            </a:lvl2pPr>
            <a:lvl3pPr lvl="2" rtl="1" algn="l">
              <a:spcBef>
                <a:spcPts val="0"/>
              </a:spcBef>
              <a:spcAft>
                <a:spcPts val="0"/>
              </a:spcAft>
              <a:buSzPts val="1400"/>
              <a:buNone/>
              <a:defRPr/>
            </a:lvl3pPr>
            <a:lvl4pPr lvl="3" rtl="1" algn="l">
              <a:spcBef>
                <a:spcPts val="0"/>
              </a:spcBef>
              <a:spcAft>
                <a:spcPts val="0"/>
              </a:spcAft>
              <a:buSzPts val="1400"/>
              <a:buNone/>
              <a:defRPr/>
            </a:lvl4pPr>
            <a:lvl5pPr lvl="4" rtl="1" algn="l">
              <a:spcBef>
                <a:spcPts val="0"/>
              </a:spcBef>
              <a:spcAft>
                <a:spcPts val="0"/>
              </a:spcAft>
              <a:buSzPts val="1400"/>
              <a:buNone/>
              <a:defRPr/>
            </a:lvl5pPr>
            <a:lvl6pPr lvl="5" rtl="1" algn="l">
              <a:spcBef>
                <a:spcPts val="0"/>
              </a:spcBef>
              <a:spcAft>
                <a:spcPts val="0"/>
              </a:spcAft>
              <a:buSzPts val="1400"/>
              <a:buNone/>
              <a:defRPr/>
            </a:lvl6pPr>
            <a:lvl7pPr lvl="6" rtl="1" algn="l">
              <a:spcBef>
                <a:spcPts val="0"/>
              </a:spcBef>
              <a:spcAft>
                <a:spcPts val="0"/>
              </a:spcAft>
              <a:buSzPts val="1400"/>
              <a:buNone/>
              <a:defRPr/>
            </a:lvl7pPr>
            <a:lvl8pPr lvl="7" rtl="1" algn="l">
              <a:spcBef>
                <a:spcPts val="0"/>
              </a:spcBef>
              <a:spcAft>
                <a:spcPts val="0"/>
              </a:spcAft>
              <a:buSzPts val="1400"/>
              <a:buNone/>
              <a:defRPr/>
            </a:lvl8pPr>
            <a:lvl9pPr lvl="8" rtl="1" algn="l">
              <a:spcBef>
                <a:spcPts val="0"/>
              </a:spcBef>
              <a:spcAft>
                <a:spcPts val="0"/>
              </a:spcAft>
              <a:buSzPts val="1400"/>
              <a:buNone/>
              <a:defRPr/>
            </a:lvl9pPr>
          </a:lstStyle>
          <a:p/>
        </p:txBody>
      </p:sp>
      <p:sp>
        <p:nvSpPr>
          <p:cNvPr id="132" name="Google Shape;132;p17"/>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Autofit/>
          </a:bodyPr>
          <a:lstStyle>
            <a:lvl1pPr indent="-228600" lvl="0" marL="457200" rtl="1" algn="r">
              <a:spcBef>
                <a:spcPts val="400"/>
              </a:spcBef>
              <a:spcAft>
                <a:spcPts val="0"/>
              </a:spcAft>
              <a:buSzPts val="1088"/>
              <a:buNone/>
              <a:defRPr sz="1600"/>
            </a:lvl1pPr>
            <a:lvl2pPr indent="-228600" lvl="1" marL="914400" rtl="1" algn="r">
              <a:spcBef>
                <a:spcPts val="325"/>
              </a:spcBef>
              <a:spcAft>
                <a:spcPts val="0"/>
              </a:spcAft>
              <a:buSzPts val="1200"/>
              <a:buNone/>
              <a:defRPr sz="1200"/>
            </a:lvl2pPr>
            <a:lvl3pPr indent="-228600" lvl="2" marL="1371600" rtl="1" algn="r">
              <a:spcBef>
                <a:spcPts val="350"/>
              </a:spcBef>
              <a:spcAft>
                <a:spcPts val="0"/>
              </a:spcAft>
              <a:buSzPts val="1000"/>
              <a:buNone/>
              <a:defRPr sz="1000"/>
            </a:lvl3pPr>
            <a:lvl4pPr indent="-228600" lvl="3" marL="1828800" rtl="1" algn="r">
              <a:spcBef>
                <a:spcPts val="350"/>
              </a:spcBef>
              <a:spcAft>
                <a:spcPts val="0"/>
              </a:spcAft>
              <a:buSzPts val="900"/>
              <a:buNone/>
              <a:defRPr sz="900"/>
            </a:lvl4pPr>
            <a:lvl5pPr indent="-228600" lvl="4" marL="2286000" rtl="1" algn="r">
              <a:spcBef>
                <a:spcPts val="350"/>
              </a:spcBef>
              <a:spcAft>
                <a:spcPts val="0"/>
              </a:spcAft>
              <a:buSzPts val="900"/>
              <a:buNone/>
              <a:defRPr sz="900"/>
            </a:lvl5pPr>
            <a:lvl6pPr indent="-342900" lvl="5" marL="2743200" rtl="1" algn="r">
              <a:spcBef>
                <a:spcPts val="350"/>
              </a:spcBef>
              <a:spcAft>
                <a:spcPts val="0"/>
              </a:spcAft>
              <a:buSzPts val="1800"/>
              <a:buChar char="■"/>
              <a:defRPr/>
            </a:lvl6pPr>
            <a:lvl7pPr indent="-342900" lvl="6" marL="3200400" rtl="1" algn="r">
              <a:spcBef>
                <a:spcPts val="350"/>
              </a:spcBef>
              <a:spcAft>
                <a:spcPts val="0"/>
              </a:spcAft>
              <a:buSzPts val="1800"/>
              <a:buChar char="■"/>
              <a:defRPr/>
            </a:lvl7pPr>
            <a:lvl8pPr indent="-342900" lvl="7" marL="3657600" rtl="1" algn="r">
              <a:spcBef>
                <a:spcPts val="350"/>
              </a:spcBef>
              <a:spcAft>
                <a:spcPts val="0"/>
              </a:spcAft>
              <a:buSzPts val="1800"/>
              <a:buChar char="■"/>
              <a:defRPr/>
            </a:lvl8pPr>
            <a:lvl9pPr indent="-342900" lvl="8" marL="4114800" rtl="1" algn="r">
              <a:spcBef>
                <a:spcPts val="350"/>
              </a:spcBef>
              <a:spcAft>
                <a:spcPts val="0"/>
              </a:spcAft>
              <a:buSzPts val="1800"/>
              <a:buChar char="■"/>
              <a:defRPr/>
            </a:lvl9pPr>
          </a:lstStyle>
          <a:p/>
        </p:txBody>
      </p:sp>
      <p:sp>
        <p:nvSpPr>
          <p:cNvPr id="133" name="Google Shape;133;p17"/>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Autofit/>
          </a:bodyPr>
          <a:lstStyle>
            <a:lvl1pPr indent="-366776" lvl="0" marL="457200" rtl="1" algn="r">
              <a:spcBef>
                <a:spcPts val="400"/>
              </a:spcBef>
              <a:spcAft>
                <a:spcPts val="0"/>
              </a:spcAft>
              <a:buSzPts val="2176"/>
              <a:buChar char="🞂"/>
              <a:defRPr sz="3200"/>
            </a:lvl1pPr>
            <a:lvl2pPr indent="-406400" lvl="1" marL="914400" rtl="1" algn="r">
              <a:spcBef>
                <a:spcPts val="325"/>
              </a:spcBef>
              <a:spcAft>
                <a:spcPts val="0"/>
              </a:spcAft>
              <a:buSzPts val="2800"/>
              <a:buChar char="◦"/>
              <a:defRPr sz="2800"/>
            </a:lvl2pPr>
            <a:lvl3pPr indent="-381000" lvl="2" marL="1371600" rtl="1" algn="r">
              <a:spcBef>
                <a:spcPts val="350"/>
              </a:spcBef>
              <a:spcAft>
                <a:spcPts val="0"/>
              </a:spcAft>
              <a:buSzPts val="2400"/>
              <a:buChar char="●"/>
              <a:defRPr sz="2400"/>
            </a:lvl3pPr>
            <a:lvl4pPr indent="-355600" lvl="3" marL="1828800" rtl="1" algn="r">
              <a:spcBef>
                <a:spcPts val="350"/>
              </a:spcBef>
              <a:spcAft>
                <a:spcPts val="0"/>
              </a:spcAft>
              <a:buSzPts val="2000"/>
              <a:buChar char="●"/>
              <a:defRPr sz="2000"/>
            </a:lvl4pPr>
            <a:lvl5pPr indent="-355600" lvl="4" marL="2286000" rtl="1" algn="r">
              <a:spcBef>
                <a:spcPts val="350"/>
              </a:spcBef>
              <a:spcAft>
                <a:spcPts val="0"/>
              </a:spcAft>
              <a:buSzPts val="2000"/>
              <a:buChar char="●"/>
              <a:defRPr sz="2000"/>
            </a:lvl5pPr>
            <a:lvl6pPr indent="-342900" lvl="5" marL="2743200" rtl="1" algn="r">
              <a:spcBef>
                <a:spcPts val="350"/>
              </a:spcBef>
              <a:spcAft>
                <a:spcPts val="0"/>
              </a:spcAft>
              <a:buSzPts val="1800"/>
              <a:buChar char="■"/>
              <a:defRPr/>
            </a:lvl6pPr>
            <a:lvl7pPr indent="-342900" lvl="6" marL="3200400" rtl="1" algn="r">
              <a:spcBef>
                <a:spcPts val="350"/>
              </a:spcBef>
              <a:spcAft>
                <a:spcPts val="0"/>
              </a:spcAft>
              <a:buSzPts val="1800"/>
              <a:buChar char="■"/>
              <a:defRPr/>
            </a:lvl7pPr>
            <a:lvl8pPr indent="-342900" lvl="7" marL="3657600" rtl="1" algn="r">
              <a:spcBef>
                <a:spcPts val="350"/>
              </a:spcBef>
              <a:spcAft>
                <a:spcPts val="0"/>
              </a:spcAft>
              <a:buSzPts val="1800"/>
              <a:buChar char="■"/>
              <a:defRPr/>
            </a:lvl8pPr>
            <a:lvl9pPr indent="-342900" lvl="8" marL="4114800" rtl="1" algn="r">
              <a:spcBef>
                <a:spcPts val="350"/>
              </a:spcBef>
              <a:spcAft>
                <a:spcPts val="0"/>
              </a:spcAft>
              <a:buSzPts val="1800"/>
              <a:buChar char="■"/>
              <a:defRPr/>
            </a:lvl9pPr>
          </a:lstStyle>
          <a:p/>
        </p:txBody>
      </p:sp>
      <p:sp>
        <p:nvSpPr>
          <p:cNvPr id="134" name="Google Shape;134;p17"/>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rtl="1"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7"/>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7"/>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49" name="Shape 149"/>
        <p:cNvGrpSpPr/>
        <p:nvPr/>
      </p:nvGrpSpPr>
      <p:grpSpPr>
        <a:xfrm>
          <a:off x="0" y="0"/>
          <a:ext cx="0" cy="0"/>
          <a:chOff x="0" y="0"/>
          <a:chExt cx="0" cy="0"/>
        </a:xfrm>
      </p:grpSpPr>
      <p:sp>
        <p:nvSpPr>
          <p:cNvPr id="150" name="Google Shape;150;p19"/>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Autofit/>
          </a:bodyPr>
          <a:lstStyle>
            <a:lvl1pPr indent="-228600" lvl="0" marL="457200" marR="18288" rtl="1" algn="r">
              <a:spcBef>
                <a:spcPts val="400"/>
              </a:spcBef>
              <a:spcAft>
                <a:spcPts val="0"/>
              </a:spcAft>
              <a:buSzPts val="952"/>
              <a:buNone/>
              <a:defRPr sz="1400"/>
            </a:lvl1pPr>
            <a:lvl2pPr indent="-304800" lvl="1" marL="914400" rtl="1" algn="r">
              <a:spcBef>
                <a:spcPts val="325"/>
              </a:spcBef>
              <a:spcAft>
                <a:spcPts val="0"/>
              </a:spcAft>
              <a:buSzPts val="1200"/>
              <a:buChar char="◦"/>
              <a:defRPr sz="1200"/>
            </a:lvl2pPr>
            <a:lvl3pPr indent="-292100" lvl="2" marL="1371600" rtl="1" algn="r">
              <a:spcBef>
                <a:spcPts val="350"/>
              </a:spcBef>
              <a:spcAft>
                <a:spcPts val="0"/>
              </a:spcAft>
              <a:buSzPts val="1000"/>
              <a:buChar char="●"/>
              <a:defRPr sz="1000"/>
            </a:lvl3pPr>
            <a:lvl4pPr indent="-285750" lvl="3" marL="1828800" rtl="1" algn="r">
              <a:spcBef>
                <a:spcPts val="350"/>
              </a:spcBef>
              <a:spcAft>
                <a:spcPts val="0"/>
              </a:spcAft>
              <a:buSzPts val="900"/>
              <a:buChar char="●"/>
              <a:defRPr sz="900"/>
            </a:lvl4pPr>
            <a:lvl5pPr indent="-285750" lvl="4" marL="2286000" rtl="1" algn="r">
              <a:spcBef>
                <a:spcPts val="350"/>
              </a:spcBef>
              <a:spcAft>
                <a:spcPts val="0"/>
              </a:spcAft>
              <a:buSzPts val="900"/>
              <a:buChar char="●"/>
              <a:defRPr sz="900"/>
            </a:lvl5pPr>
            <a:lvl6pPr indent="-342900" lvl="5" marL="2743200" rtl="1" algn="r">
              <a:spcBef>
                <a:spcPts val="350"/>
              </a:spcBef>
              <a:spcAft>
                <a:spcPts val="0"/>
              </a:spcAft>
              <a:buSzPts val="1800"/>
              <a:buChar char="■"/>
              <a:defRPr/>
            </a:lvl6pPr>
            <a:lvl7pPr indent="-342900" lvl="6" marL="3200400" rtl="1" algn="r">
              <a:spcBef>
                <a:spcPts val="350"/>
              </a:spcBef>
              <a:spcAft>
                <a:spcPts val="0"/>
              </a:spcAft>
              <a:buSzPts val="1800"/>
              <a:buChar char="■"/>
              <a:defRPr/>
            </a:lvl7pPr>
            <a:lvl8pPr indent="-342900" lvl="7" marL="3657600" rtl="1" algn="r">
              <a:spcBef>
                <a:spcPts val="350"/>
              </a:spcBef>
              <a:spcAft>
                <a:spcPts val="0"/>
              </a:spcAft>
              <a:buSzPts val="1800"/>
              <a:buChar char="■"/>
              <a:defRPr/>
            </a:lvl8pPr>
            <a:lvl9pPr indent="-342900" lvl="8" marL="4114800" rtl="1" algn="r">
              <a:spcBef>
                <a:spcPts val="350"/>
              </a:spcBef>
              <a:spcAft>
                <a:spcPts val="0"/>
              </a:spcAft>
              <a:buSzPts val="1800"/>
              <a:buChar char="■"/>
              <a:defRPr/>
            </a:lvl9pPr>
          </a:lstStyle>
          <a:p/>
        </p:txBody>
      </p:sp>
      <p:sp>
        <p:nvSpPr>
          <p:cNvPr id="151" name="Google Shape;151;p19"/>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1" algn="r">
              <a:spcBef>
                <a:spcPts val="400"/>
              </a:spcBef>
              <a:spcAft>
                <a:spcPts val="0"/>
              </a:spcAft>
              <a:buClr>
                <a:schemeClr val="accent1"/>
              </a:buClr>
              <a:buSzPts val="2176"/>
              <a:buFont typeface="Noto Sans Symbols"/>
              <a:buNone/>
              <a:defRPr b="0" i="0" sz="3200" u="none" cap="none" strike="noStrike">
                <a:solidFill>
                  <a:schemeClr val="lt1"/>
                </a:solidFill>
                <a:latin typeface="Lucida Sans"/>
                <a:ea typeface="Lucida Sans"/>
                <a:cs typeface="Lucida Sans"/>
                <a:sym typeface="Lucida Sans"/>
              </a:defRPr>
            </a:lvl1pPr>
            <a:lvl2pPr lvl="1" marR="0" rtl="1" algn="r">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lvl="2" marR="0" rtl="1" algn="r">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lvl="3" marR="0" rtl="1" algn="r">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lvl="4" marR="0" rtl="1" algn="r">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lvl="5" marR="0" rtl="1" algn="r">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lvl="6" marR="0" rtl="1" algn="r">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lvl="7" marR="0" rtl="1" algn="r">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lvl="8" marR="0" rtl="1" algn="r">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52" name="Google Shape;152;p19"/>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Autofit/>
          </a:bodyPr>
          <a:lstStyle>
            <a:lvl1pPr lvl="0" marR="0" rtl="1" algn="r">
              <a:spcBef>
                <a:spcPts val="0"/>
              </a:spcBef>
              <a:spcAft>
                <a:spcPts val="0"/>
              </a:spcAft>
              <a:buClr>
                <a:schemeClr val="accent1"/>
              </a:buClr>
              <a:buSzPts val="3000"/>
              <a:buFont typeface="Lucida Sans"/>
              <a:buNone/>
              <a:defRPr b="0" sz="3000">
                <a:solidFill>
                  <a:schemeClr val="accent1"/>
                </a:solidFill>
              </a:defRPr>
            </a:lvl1pPr>
            <a:lvl2pPr lvl="1" rtl="1" algn="l">
              <a:spcBef>
                <a:spcPts val="0"/>
              </a:spcBef>
              <a:spcAft>
                <a:spcPts val="0"/>
              </a:spcAft>
              <a:buSzPts val="1400"/>
              <a:buNone/>
              <a:defRPr/>
            </a:lvl2pPr>
            <a:lvl3pPr lvl="2" rtl="1" algn="l">
              <a:spcBef>
                <a:spcPts val="0"/>
              </a:spcBef>
              <a:spcAft>
                <a:spcPts val="0"/>
              </a:spcAft>
              <a:buSzPts val="1400"/>
              <a:buNone/>
              <a:defRPr/>
            </a:lvl3pPr>
            <a:lvl4pPr lvl="3" rtl="1" algn="l">
              <a:spcBef>
                <a:spcPts val="0"/>
              </a:spcBef>
              <a:spcAft>
                <a:spcPts val="0"/>
              </a:spcAft>
              <a:buSzPts val="1400"/>
              <a:buNone/>
              <a:defRPr/>
            </a:lvl4pPr>
            <a:lvl5pPr lvl="4" rtl="1" algn="l">
              <a:spcBef>
                <a:spcPts val="0"/>
              </a:spcBef>
              <a:spcAft>
                <a:spcPts val="0"/>
              </a:spcAft>
              <a:buSzPts val="1400"/>
              <a:buNone/>
              <a:defRPr/>
            </a:lvl5pPr>
            <a:lvl6pPr lvl="5" rtl="1" algn="l">
              <a:spcBef>
                <a:spcPts val="0"/>
              </a:spcBef>
              <a:spcAft>
                <a:spcPts val="0"/>
              </a:spcAft>
              <a:buSzPts val="1400"/>
              <a:buNone/>
              <a:defRPr/>
            </a:lvl6pPr>
            <a:lvl7pPr lvl="6" rtl="1" algn="l">
              <a:spcBef>
                <a:spcPts val="0"/>
              </a:spcBef>
              <a:spcAft>
                <a:spcPts val="0"/>
              </a:spcAft>
              <a:buSzPts val="1400"/>
              <a:buNone/>
              <a:defRPr/>
            </a:lvl7pPr>
            <a:lvl8pPr lvl="7" rtl="1" algn="l">
              <a:spcBef>
                <a:spcPts val="0"/>
              </a:spcBef>
              <a:spcAft>
                <a:spcPts val="0"/>
              </a:spcAft>
              <a:buSzPts val="1400"/>
              <a:buNone/>
              <a:defRPr/>
            </a:lvl8pPr>
            <a:lvl9pPr lvl="8" rtl="1" algn="l">
              <a:spcBef>
                <a:spcPts val="0"/>
              </a:spcBef>
              <a:spcAft>
                <a:spcPts val="0"/>
              </a:spcAft>
              <a:buSzPts val="1400"/>
              <a:buNone/>
              <a:defRPr/>
            </a:lvl9pPr>
          </a:lstStyle>
          <a:p/>
        </p:txBody>
      </p:sp>
      <p:sp>
        <p:nvSpPr>
          <p:cNvPr id="153" name="Google Shape;153;p19"/>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rtl="1"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19"/>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19"/>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4"/>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06324" lvl="0" marL="457200" rtl="1" algn="r">
              <a:spcBef>
                <a:spcPts val="400"/>
              </a:spcBef>
              <a:spcAft>
                <a:spcPts val="0"/>
              </a:spcAft>
              <a:buSzPts val="1224"/>
              <a:buChar char="🞂"/>
              <a:defRPr/>
            </a:lvl1pPr>
            <a:lvl2pPr indent="-342900" lvl="1" marL="914400" rtl="1" algn="r">
              <a:spcBef>
                <a:spcPts val="325"/>
              </a:spcBef>
              <a:spcAft>
                <a:spcPts val="0"/>
              </a:spcAft>
              <a:buSzPts val="1800"/>
              <a:buChar char="◦"/>
              <a:defRPr/>
            </a:lvl2pPr>
            <a:lvl3pPr indent="-342900" lvl="2" marL="1371600" rtl="1" algn="r">
              <a:spcBef>
                <a:spcPts val="350"/>
              </a:spcBef>
              <a:spcAft>
                <a:spcPts val="0"/>
              </a:spcAft>
              <a:buSzPts val="1800"/>
              <a:buChar char="●"/>
              <a:defRPr/>
            </a:lvl3pPr>
            <a:lvl4pPr indent="-342900" lvl="3" marL="1828800" rtl="1" algn="r">
              <a:spcBef>
                <a:spcPts val="350"/>
              </a:spcBef>
              <a:spcAft>
                <a:spcPts val="0"/>
              </a:spcAft>
              <a:buSzPts val="1800"/>
              <a:buChar char="●"/>
              <a:defRPr/>
            </a:lvl4pPr>
            <a:lvl5pPr indent="-342900" lvl="4" marL="2286000" rtl="1" algn="r">
              <a:spcBef>
                <a:spcPts val="350"/>
              </a:spcBef>
              <a:spcAft>
                <a:spcPts val="0"/>
              </a:spcAft>
              <a:buSzPts val="1800"/>
              <a:buChar char="●"/>
              <a:defRPr/>
            </a:lvl5pPr>
            <a:lvl6pPr indent="-342900" lvl="5" marL="2743200" rtl="1" algn="r">
              <a:spcBef>
                <a:spcPts val="350"/>
              </a:spcBef>
              <a:spcAft>
                <a:spcPts val="0"/>
              </a:spcAft>
              <a:buSzPts val="1800"/>
              <a:buChar char="■"/>
              <a:defRPr/>
            </a:lvl6pPr>
            <a:lvl7pPr indent="-342900" lvl="6" marL="3200400" rtl="1" algn="r">
              <a:spcBef>
                <a:spcPts val="350"/>
              </a:spcBef>
              <a:spcAft>
                <a:spcPts val="0"/>
              </a:spcAft>
              <a:buSzPts val="1800"/>
              <a:buChar char="■"/>
              <a:defRPr/>
            </a:lvl7pPr>
            <a:lvl8pPr indent="-342900" lvl="7" marL="3657600" rtl="1" algn="r">
              <a:spcBef>
                <a:spcPts val="350"/>
              </a:spcBef>
              <a:spcAft>
                <a:spcPts val="0"/>
              </a:spcAft>
              <a:buSzPts val="1800"/>
              <a:buChar char="■"/>
              <a:defRPr/>
            </a:lvl8pPr>
            <a:lvl9pPr indent="-342900" lvl="8" marL="4114800" rtl="1" algn="r">
              <a:spcBef>
                <a:spcPts val="350"/>
              </a:spcBef>
              <a:spcAft>
                <a:spcPts val="0"/>
              </a:spcAft>
              <a:buSzPts val="1800"/>
              <a:buChar char="■"/>
              <a:defRPr/>
            </a:lvl9pPr>
          </a:lstStyle>
          <a:p/>
        </p:txBody>
      </p:sp>
      <p:sp>
        <p:nvSpPr>
          <p:cNvPr id="39" name="Google Shape;39;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l">
              <a:spcBef>
                <a:spcPts val="0"/>
              </a:spcBef>
              <a:spcAft>
                <a:spcPts val="0"/>
              </a:spcAft>
              <a:buSzPts val="1400"/>
              <a:buNone/>
              <a:defRPr/>
            </a:lvl2pPr>
            <a:lvl3pPr lvl="2" rtl="1" algn="l">
              <a:spcBef>
                <a:spcPts val="0"/>
              </a:spcBef>
              <a:spcAft>
                <a:spcPts val="0"/>
              </a:spcAft>
              <a:buSzPts val="1400"/>
              <a:buNone/>
              <a:defRPr/>
            </a:lvl3pPr>
            <a:lvl4pPr lvl="3" rtl="1" algn="l">
              <a:spcBef>
                <a:spcPts val="0"/>
              </a:spcBef>
              <a:spcAft>
                <a:spcPts val="0"/>
              </a:spcAft>
              <a:buSzPts val="1400"/>
              <a:buNone/>
              <a:defRPr/>
            </a:lvl4pPr>
            <a:lvl5pPr lvl="4" rtl="1" algn="l">
              <a:spcBef>
                <a:spcPts val="0"/>
              </a:spcBef>
              <a:spcAft>
                <a:spcPts val="0"/>
              </a:spcAft>
              <a:buSzPts val="1400"/>
              <a:buNone/>
              <a:defRPr/>
            </a:lvl5pPr>
            <a:lvl6pPr lvl="5" rtl="1" algn="l">
              <a:spcBef>
                <a:spcPts val="0"/>
              </a:spcBef>
              <a:spcAft>
                <a:spcPts val="0"/>
              </a:spcAft>
              <a:buSzPts val="1400"/>
              <a:buNone/>
              <a:defRPr/>
            </a:lvl6pPr>
            <a:lvl7pPr lvl="6" rtl="1" algn="l">
              <a:spcBef>
                <a:spcPts val="0"/>
              </a:spcBef>
              <a:spcAft>
                <a:spcPts val="0"/>
              </a:spcAft>
              <a:buSzPts val="1400"/>
              <a:buNone/>
              <a:defRPr/>
            </a:lvl7pPr>
            <a:lvl8pPr lvl="7" rtl="1" algn="l">
              <a:spcBef>
                <a:spcPts val="0"/>
              </a:spcBef>
              <a:spcAft>
                <a:spcPts val="0"/>
              </a:spcAft>
              <a:buSzPts val="1400"/>
              <a:buNone/>
              <a:defRPr/>
            </a:lvl8pPr>
            <a:lvl9pPr lvl="8" rtl="1" algn="l">
              <a:spcBef>
                <a:spcPts val="0"/>
              </a:spcBef>
              <a:spcAft>
                <a:spcPts val="0"/>
              </a:spcAft>
              <a:buSzPts val="1400"/>
              <a:buNone/>
              <a:defRPr/>
            </a:lvl9pPr>
          </a:lstStyle>
          <a:p/>
        </p:txBody>
      </p:sp>
      <p:sp>
        <p:nvSpPr>
          <p:cNvPr id="40" name="Google Shape;40;p4"/>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rtl="1"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3" name="Shape 43"/>
        <p:cNvGrpSpPr/>
        <p:nvPr/>
      </p:nvGrpSpPr>
      <p:grpSpPr>
        <a:xfrm>
          <a:off x="0" y="0"/>
          <a:ext cx="0" cy="0"/>
          <a:chOff x="0" y="0"/>
          <a:chExt cx="0" cy="0"/>
        </a:xfrm>
      </p:grpSpPr>
      <p:sp>
        <p:nvSpPr>
          <p:cNvPr id="44" name="Google Shape;44;p5"/>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l">
              <a:spcBef>
                <a:spcPts val="0"/>
              </a:spcBef>
              <a:spcAft>
                <a:spcPts val="0"/>
              </a:spcAft>
              <a:buSzPts val="1400"/>
              <a:buNone/>
              <a:defRPr/>
            </a:lvl2pPr>
            <a:lvl3pPr lvl="2" rtl="1" algn="l">
              <a:spcBef>
                <a:spcPts val="0"/>
              </a:spcBef>
              <a:spcAft>
                <a:spcPts val="0"/>
              </a:spcAft>
              <a:buSzPts val="1400"/>
              <a:buNone/>
              <a:defRPr/>
            </a:lvl3pPr>
            <a:lvl4pPr lvl="3" rtl="1" algn="l">
              <a:spcBef>
                <a:spcPts val="0"/>
              </a:spcBef>
              <a:spcAft>
                <a:spcPts val="0"/>
              </a:spcAft>
              <a:buSzPts val="1400"/>
              <a:buNone/>
              <a:defRPr/>
            </a:lvl4pPr>
            <a:lvl5pPr lvl="4" rtl="1" algn="l">
              <a:spcBef>
                <a:spcPts val="0"/>
              </a:spcBef>
              <a:spcAft>
                <a:spcPts val="0"/>
              </a:spcAft>
              <a:buSzPts val="1400"/>
              <a:buNone/>
              <a:defRPr/>
            </a:lvl5pPr>
            <a:lvl6pPr lvl="5" rtl="1" algn="l">
              <a:spcBef>
                <a:spcPts val="0"/>
              </a:spcBef>
              <a:spcAft>
                <a:spcPts val="0"/>
              </a:spcAft>
              <a:buSzPts val="1400"/>
              <a:buNone/>
              <a:defRPr/>
            </a:lvl6pPr>
            <a:lvl7pPr lvl="6" rtl="1" algn="l">
              <a:spcBef>
                <a:spcPts val="0"/>
              </a:spcBef>
              <a:spcAft>
                <a:spcPts val="0"/>
              </a:spcAft>
              <a:buSzPts val="1400"/>
              <a:buNone/>
              <a:defRPr/>
            </a:lvl7pPr>
            <a:lvl8pPr lvl="7" rtl="1" algn="l">
              <a:spcBef>
                <a:spcPts val="0"/>
              </a:spcBef>
              <a:spcAft>
                <a:spcPts val="0"/>
              </a:spcAft>
              <a:buSzPts val="1400"/>
              <a:buNone/>
              <a:defRPr/>
            </a:lvl8pPr>
            <a:lvl9pPr lvl="8" rtl="1" algn="l">
              <a:spcBef>
                <a:spcPts val="0"/>
              </a:spcBef>
              <a:spcAft>
                <a:spcPts val="0"/>
              </a:spcAft>
              <a:buSzPts val="1400"/>
              <a:buNone/>
              <a:defRPr/>
            </a:lvl9pPr>
          </a:lstStyle>
          <a:p/>
        </p:txBody>
      </p:sp>
      <p:sp>
        <p:nvSpPr>
          <p:cNvPr id="45" name="Google Shape;45;p5"/>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Autofit/>
          </a:bodyPr>
          <a:lstStyle>
            <a:lvl1pPr indent="-306324" lvl="0" marL="457200" rtl="1" algn="r">
              <a:spcBef>
                <a:spcPts val="400"/>
              </a:spcBef>
              <a:spcAft>
                <a:spcPts val="0"/>
              </a:spcAft>
              <a:buSzPts val="1224"/>
              <a:buChar char="🞂"/>
              <a:defRPr/>
            </a:lvl1pPr>
            <a:lvl2pPr indent="-342900" lvl="1" marL="914400" rtl="1" algn="r">
              <a:spcBef>
                <a:spcPts val="325"/>
              </a:spcBef>
              <a:spcAft>
                <a:spcPts val="0"/>
              </a:spcAft>
              <a:buSzPts val="1800"/>
              <a:buChar char="◦"/>
              <a:defRPr/>
            </a:lvl2pPr>
            <a:lvl3pPr indent="-342900" lvl="2" marL="1371600" rtl="1" algn="r">
              <a:spcBef>
                <a:spcPts val="350"/>
              </a:spcBef>
              <a:spcAft>
                <a:spcPts val="0"/>
              </a:spcAft>
              <a:buSzPts val="1800"/>
              <a:buChar char="●"/>
              <a:defRPr/>
            </a:lvl3pPr>
            <a:lvl4pPr indent="-342900" lvl="3" marL="1828800" rtl="1" algn="r">
              <a:spcBef>
                <a:spcPts val="350"/>
              </a:spcBef>
              <a:spcAft>
                <a:spcPts val="0"/>
              </a:spcAft>
              <a:buSzPts val="1800"/>
              <a:buChar char="●"/>
              <a:defRPr/>
            </a:lvl4pPr>
            <a:lvl5pPr indent="-342900" lvl="4" marL="2286000" rtl="1" algn="r">
              <a:spcBef>
                <a:spcPts val="350"/>
              </a:spcBef>
              <a:spcAft>
                <a:spcPts val="0"/>
              </a:spcAft>
              <a:buSzPts val="1800"/>
              <a:buChar char="●"/>
              <a:defRPr/>
            </a:lvl5pPr>
            <a:lvl6pPr indent="-342900" lvl="5" marL="2743200" rtl="1" algn="r">
              <a:spcBef>
                <a:spcPts val="350"/>
              </a:spcBef>
              <a:spcAft>
                <a:spcPts val="0"/>
              </a:spcAft>
              <a:buSzPts val="1800"/>
              <a:buChar char="■"/>
              <a:defRPr/>
            </a:lvl6pPr>
            <a:lvl7pPr indent="-342900" lvl="6" marL="3200400" rtl="1" algn="r">
              <a:spcBef>
                <a:spcPts val="350"/>
              </a:spcBef>
              <a:spcAft>
                <a:spcPts val="0"/>
              </a:spcAft>
              <a:buSzPts val="1800"/>
              <a:buChar char="■"/>
              <a:defRPr/>
            </a:lvl7pPr>
            <a:lvl8pPr indent="-342900" lvl="7" marL="3657600" rtl="1" algn="r">
              <a:spcBef>
                <a:spcPts val="350"/>
              </a:spcBef>
              <a:spcAft>
                <a:spcPts val="0"/>
              </a:spcAft>
              <a:buSzPts val="1800"/>
              <a:buChar char="■"/>
              <a:defRPr/>
            </a:lvl8pPr>
            <a:lvl9pPr indent="-342900" lvl="8" marL="4114800" rtl="1" algn="r">
              <a:spcBef>
                <a:spcPts val="350"/>
              </a:spcBef>
              <a:spcAft>
                <a:spcPts val="0"/>
              </a:spcAft>
              <a:buSzPts val="1800"/>
              <a:buChar char="■"/>
              <a:defRPr/>
            </a:lvl9pPr>
          </a:lstStyle>
          <a:p/>
        </p:txBody>
      </p:sp>
      <p:sp>
        <p:nvSpPr>
          <p:cNvPr id="46" name="Google Shape;46;p5"/>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rtl="1"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9" name="Shape 49"/>
        <p:cNvGrpSpPr/>
        <p:nvPr/>
      </p:nvGrpSpPr>
      <p:grpSpPr>
        <a:xfrm>
          <a:off x="0" y="0"/>
          <a:ext cx="0" cy="0"/>
          <a:chOff x="0" y="0"/>
          <a:chExt cx="0" cy="0"/>
        </a:xfrm>
      </p:grpSpPr>
      <p:sp>
        <p:nvSpPr>
          <p:cNvPr id="50" name="Google Shape;50;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l">
              <a:spcBef>
                <a:spcPts val="0"/>
              </a:spcBef>
              <a:spcAft>
                <a:spcPts val="0"/>
              </a:spcAft>
              <a:buSzPts val="1400"/>
              <a:buNone/>
              <a:defRPr/>
            </a:lvl2pPr>
            <a:lvl3pPr lvl="2" rtl="1" algn="l">
              <a:spcBef>
                <a:spcPts val="0"/>
              </a:spcBef>
              <a:spcAft>
                <a:spcPts val="0"/>
              </a:spcAft>
              <a:buSzPts val="1400"/>
              <a:buNone/>
              <a:defRPr/>
            </a:lvl3pPr>
            <a:lvl4pPr lvl="3" rtl="1" algn="l">
              <a:spcBef>
                <a:spcPts val="0"/>
              </a:spcBef>
              <a:spcAft>
                <a:spcPts val="0"/>
              </a:spcAft>
              <a:buSzPts val="1400"/>
              <a:buNone/>
              <a:defRPr/>
            </a:lvl4pPr>
            <a:lvl5pPr lvl="4" rtl="1" algn="l">
              <a:spcBef>
                <a:spcPts val="0"/>
              </a:spcBef>
              <a:spcAft>
                <a:spcPts val="0"/>
              </a:spcAft>
              <a:buSzPts val="1400"/>
              <a:buNone/>
              <a:defRPr/>
            </a:lvl5pPr>
            <a:lvl6pPr lvl="5" rtl="1" algn="l">
              <a:spcBef>
                <a:spcPts val="0"/>
              </a:spcBef>
              <a:spcAft>
                <a:spcPts val="0"/>
              </a:spcAft>
              <a:buSzPts val="1400"/>
              <a:buNone/>
              <a:defRPr/>
            </a:lvl6pPr>
            <a:lvl7pPr lvl="6" rtl="1" algn="l">
              <a:spcBef>
                <a:spcPts val="0"/>
              </a:spcBef>
              <a:spcAft>
                <a:spcPts val="0"/>
              </a:spcAft>
              <a:buSzPts val="1400"/>
              <a:buNone/>
              <a:defRPr/>
            </a:lvl7pPr>
            <a:lvl8pPr lvl="7" rtl="1" algn="l">
              <a:spcBef>
                <a:spcPts val="0"/>
              </a:spcBef>
              <a:spcAft>
                <a:spcPts val="0"/>
              </a:spcAft>
              <a:buSzPts val="1400"/>
              <a:buNone/>
              <a:defRPr/>
            </a:lvl8pPr>
            <a:lvl9pPr lvl="8" rtl="1" algn="l">
              <a:spcBef>
                <a:spcPts val="0"/>
              </a:spcBef>
              <a:spcAft>
                <a:spcPts val="0"/>
              </a:spcAft>
              <a:buSzPts val="1400"/>
              <a:buNone/>
              <a:defRPr/>
            </a:lvl9pPr>
          </a:lstStyle>
          <a:p/>
        </p:txBody>
      </p:sp>
      <p:sp>
        <p:nvSpPr>
          <p:cNvPr id="51" name="Google Shape;51;p6"/>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Autofit/>
          </a:bodyPr>
          <a:lstStyle>
            <a:lvl1pPr indent="-306324" lvl="0" marL="457200" rtl="1" algn="r">
              <a:spcBef>
                <a:spcPts val="400"/>
              </a:spcBef>
              <a:spcAft>
                <a:spcPts val="0"/>
              </a:spcAft>
              <a:buSzPts val="1224"/>
              <a:buChar char="🞂"/>
              <a:defRPr/>
            </a:lvl1pPr>
            <a:lvl2pPr indent="-342900" lvl="1" marL="914400" rtl="1" algn="r">
              <a:spcBef>
                <a:spcPts val="325"/>
              </a:spcBef>
              <a:spcAft>
                <a:spcPts val="0"/>
              </a:spcAft>
              <a:buSzPts val="1800"/>
              <a:buChar char="◦"/>
              <a:defRPr/>
            </a:lvl2pPr>
            <a:lvl3pPr indent="-342900" lvl="2" marL="1371600" rtl="1" algn="r">
              <a:spcBef>
                <a:spcPts val="350"/>
              </a:spcBef>
              <a:spcAft>
                <a:spcPts val="0"/>
              </a:spcAft>
              <a:buSzPts val="1800"/>
              <a:buChar char="●"/>
              <a:defRPr/>
            </a:lvl3pPr>
            <a:lvl4pPr indent="-342900" lvl="3" marL="1828800" rtl="1" algn="r">
              <a:spcBef>
                <a:spcPts val="350"/>
              </a:spcBef>
              <a:spcAft>
                <a:spcPts val="0"/>
              </a:spcAft>
              <a:buSzPts val="1800"/>
              <a:buChar char="●"/>
              <a:defRPr/>
            </a:lvl4pPr>
            <a:lvl5pPr indent="-342900" lvl="4" marL="2286000" rtl="1" algn="r">
              <a:spcBef>
                <a:spcPts val="350"/>
              </a:spcBef>
              <a:spcAft>
                <a:spcPts val="0"/>
              </a:spcAft>
              <a:buSzPts val="1800"/>
              <a:buChar char="●"/>
              <a:defRPr/>
            </a:lvl5pPr>
            <a:lvl6pPr indent="-342900" lvl="5" marL="2743200" rtl="1" algn="r">
              <a:spcBef>
                <a:spcPts val="350"/>
              </a:spcBef>
              <a:spcAft>
                <a:spcPts val="0"/>
              </a:spcAft>
              <a:buSzPts val="1800"/>
              <a:buChar char="■"/>
              <a:defRPr/>
            </a:lvl6pPr>
            <a:lvl7pPr indent="-342900" lvl="6" marL="3200400" rtl="1" algn="r">
              <a:spcBef>
                <a:spcPts val="350"/>
              </a:spcBef>
              <a:spcAft>
                <a:spcPts val="0"/>
              </a:spcAft>
              <a:buSzPts val="1800"/>
              <a:buChar char="■"/>
              <a:defRPr/>
            </a:lvl7pPr>
            <a:lvl8pPr indent="-342900" lvl="7" marL="3657600" rtl="1" algn="r">
              <a:spcBef>
                <a:spcPts val="350"/>
              </a:spcBef>
              <a:spcAft>
                <a:spcPts val="0"/>
              </a:spcAft>
              <a:buSzPts val="1800"/>
              <a:buChar char="■"/>
              <a:defRPr/>
            </a:lvl8pPr>
            <a:lvl9pPr indent="-342900" lvl="8" marL="4114800" rtl="1" algn="r">
              <a:spcBef>
                <a:spcPts val="350"/>
              </a:spcBef>
              <a:spcAft>
                <a:spcPts val="0"/>
              </a:spcAft>
              <a:buSzPts val="1800"/>
              <a:buChar char="■"/>
              <a:defRPr/>
            </a:lvl9pPr>
          </a:lstStyle>
          <a:p/>
        </p:txBody>
      </p:sp>
      <p:sp>
        <p:nvSpPr>
          <p:cNvPr id="52" name="Google Shape;52;p6"/>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rtl="1"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6"/>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7"/>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rtl="1"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7"/>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9"/>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Autofit/>
          </a:bodyPr>
          <a:lstStyle>
            <a:lvl1pPr lvl="0" rtl="1" algn="r">
              <a:spcBef>
                <a:spcPts val="0"/>
              </a:spcBef>
              <a:spcAft>
                <a:spcPts val="0"/>
              </a:spcAft>
              <a:buClr>
                <a:schemeClr val="lt2"/>
              </a:buClr>
              <a:buSzPts val="4800"/>
              <a:buFont typeface="Lucida Sans"/>
              <a:buNone/>
              <a:defRPr b="1" sz="4800" cap="none"/>
            </a:lvl1pPr>
            <a:lvl2pPr lvl="1" rtl="1" algn="l">
              <a:spcBef>
                <a:spcPts val="0"/>
              </a:spcBef>
              <a:spcAft>
                <a:spcPts val="0"/>
              </a:spcAft>
              <a:buSzPts val="1400"/>
              <a:buNone/>
              <a:defRPr/>
            </a:lvl2pPr>
            <a:lvl3pPr lvl="2" rtl="1" algn="l">
              <a:spcBef>
                <a:spcPts val="0"/>
              </a:spcBef>
              <a:spcAft>
                <a:spcPts val="0"/>
              </a:spcAft>
              <a:buSzPts val="1400"/>
              <a:buNone/>
              <a:defRPr/>
            </a:lvl3pPr>
            <a:lvl4pPr lvl="3" rtl="1" algn="l">
              <a:spcBef>
                <a:spcPts val="0"/>
              </a:spcBef>
              <a:spcAft>
                <a:spcPts val="0"/>
              </a:spcAft>
              <a:buSzPts val="1400"/>
              <a:buNone/>
              <a:defRPr/>
            </a:lvl4pPr>
            <a:lvl5pPr lvl="4" rtl="1" algn="l">
              <a:spcBef>
                <a:spcPts val="0"/>
              </a:spcBef>
              <a:spcAft>
                <a:spcPts val="0"/>
              </a:spcAft>
              <a:buSzPts val="1400"/>
              <a:buNone/>
              <a:defRPr/>
            </a:lvl5pPr>
            <a:lvl6pPr lvl="5" rtl="1" algn="l">
              <a:spcBef>
                <a:spcPts val="0"/>
              </a:spcBef>
              <a:spcAft>
                <a:spcPts val="0"/>
              </a:spcAft>
              <a:buSzPts val="1400"/>
              <a:buNone/>
              <a:defRPr/>
            </a:lvl6pPr>
            <a:lvl7pPr lvl="6" rtl="1" algn="l">
              <a:spcBef>
                <a:spcPts val="0"/>
              </a:spcBef>
              <a:spcAft>
                <a:spcPts val="0"/>
              </a:spcAft>
              <a:buSzPts val="1400"/>
              <a:buNone/>
              <a:defRPr/>
            </a:lvl7pPr>
            <a:lvl8pPr lvl="7" rtl="1" algn="l">
              <a:spcBef>
                <a:spcPts val="0"/>
              </a:spcBef>
              <a:spcAft>
                <a:spcPts val="0"/>
              </a:spcAft>
              <a:buSzPts val="1400"/>
              <a:buNone/>
              <a:defRPr/>
            </a:lvl8pPr>
            <a:lvl9pPr lvl="8" rtl="1" algn="l">
              <a:spcBef>
                <a:spcPts val="0"/>
              </a:spcBef>
              <a:spcAft>
                <a:spcPts val="0"/>
              </a:spcAft>
              <a:buSzPts val="1400"/>
              <a:buNone/>
              <a:defRPr/>
            </a:lvl9pPr>
          </a:lstStyle>
          <a:p/>
        </p:txBody>
      </p:sp>
      <p:sp>
        <p:nvSpPr>
          <p:cNvPr id="73" name="Google Shape;73;p9"/>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Autofit/>
          </a:bodyPr>
          <a:lstStyle>
            <a:lvl1pPr indent="-228600" lvl="0" marL="457200" rtl="1" algn="l">
              <a:spcBef>
                <a:spcPts val="400"/>
              </a:spcBef>
              <a:spcAft>
                <a:spcPts val="0"/>
              </a:spcAft>
              <a:buSzPts val="1564"/>
              <a:buNone/>
              <a:defRPr sz="2300">
                <a:solidFill>
                  <a:schemeClr val="lt1"/>
                </a:solidFill>
              </a:defRPr>
            </a:lvl1pPr>
            <a:lvl2pPr indent="-228600" lvl="1" marL="914400" rtl="1" algn="r">
              <a:spcBef>
                <a:spcPts val="325"/>
              </a:spcBef>
              <a:spcAft>
                <a:spcPts val="0"/>
              </a:spcAft>
              <a:buSzPts val="1800"/>
              <a:buNone/>
              <a:defRPr sz="1800">
                <a:solidFill>
                  <a:schemeClr val="lt1"/>
                </a:solidFill>
              </a:defRPr>
            </a:lvl2pPr>
            <a:lvl3pPr indent="-228600" lvl="2" marL="1371600" rtl="1" algn="r">
              <a:spcBef>
                <a:spcPts val="350"/>
              </a:spcBef>
              <a:spcAft>
                <a:spcPts val="0"/>
              </a:spcAft>
              <a:buSzPts val="1600"/>
              <a:buNone/>
              <a:defRPr sz="1600">
                <a:solidFill>
                  <a:schemeClr val="lt1"/>
                </a:solidFill>
              </a:defRPr>
            </a:lvl3pPr>
            <a:lvl4pPr indent="-228600" lvl="3" marL="1828800" rtl="1" algn="r">
              <a:spcBef>
                <a:spcPts val="350"/>
              </a:spcBef>
              <a:spcAft>
                <a:spcPts val="0"/>
              </a:spcAft>
              <a:buSzPts val="1400"/>
              <a:buNone/>
              <a:defRPr sz="1400">
                <a:solidFill>
                  <a:schemeClr val="lt1"/>
                </a:solidFill>
              </a:defRPr>
            </a:lvl4pPr>
            <a:lvl5pPr indent="-228600" lvl="4" marL="2286000" rtl="1" algn="r">
              <a:spcBef>
                <a:spcPts val="350"/>
              </a:spcBef>
              <a:spcAft>
                <a:spcPts val="0"/>
              </a:spcAft>
              <a:buSzPts val="1400"/>
              <a:buNone/>
              <a:defRPr sz="1400">
                <a:solidFill>
                  <a:schemeClr val="lt1"/>
                </a:solidFill>
              </a:defRPr>
            </a:lvl5pPr>
            <a:lvl6pPr indent="-342900" lvl="5" marL="2743200" rtl="1" algn="r">
              <a:spcBef>
                <a:spcPts val="350"/>
              </a:spcBef>
              <a:spcAft>
                <a:spcPts val="0"/>
              </a:spcAft>
              <a:buSzPts val="1800"/>
              <a:buChar char="■"/>
              <a:defRPr/>
            </a:lvl6pPr>
            <a:lvl7pPr indent="-342900" lvl="6" marL="3200400" rtl="1" algn="r">
              <a:spcBef>
                <a:spcPts val="350"/>
              </a:spcBef>
              <a:spcAft>
                <a:spcPts val="0"/>
              </a:spcAft>
              <a:buSzPts val="1800"/>
              <a:buChar char="■"/>
              <a:defRPr/>
            </a:lvl7pPr>
            <a:lvl8pPr indent="-342900" lvl="7" marL="3657600" rtl="1" algn="r">
              <a:spcBef>
                <a:spcPts val="350"/>
              </a:spcBef>
              <a:spcAft>
                <a:spcPts val="0"/>
              </a:spcAft>
              <a:buSzPts val="1800"/>
              <a:buChar char="■"/>
              <a:defRPr/>
            </a:lvl8pPr>
            <a:lvl9pPr indent="-342900" lvl="8" marL="4114800" rtl="1" algn="r">
              <a:spcBef>
                <a:spcPts val="350"/>
              </a:spcBef>
              <a:spcAft>
                <a:spcPts val="0"/>
              </a:spcAft>
              <a:buSzPts val="1800"/>
              <a:buChar char="■"/>
              <a:defRPr/>
            </a:lvl9pPr>
          </a:lstStyle>
          <a:p/>
        </p:txBody>
      </p:sp>
      <p:sp>
        <p:nvSpPr>
          <p:cNvPr id="74" name="Google Shape;74;p9"/>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rtl="1"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9"/>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9"/>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7" name="Shape 87"/>
        <p:cNvGrpSpPr/>
        <p:nvPr/>
      </p:nvGrpSpPr>
      <p:grpSpPr>
        <a:xfrm>
          <a:off x="0" y="0"/>
          <a:ext cx="0" cy="0"/>
          <a:chOff x="0" y="0"/>
          <a:chExt cx="0" cy="0"/>
        </a:xfrm>
      </p:grpSpPr>
      <p:sp>
        <p:nvSpPr>
          <p:cNvPr id="88" name="Google Shape;88;p11"/>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rtl="1" algn="r">
              <a:spcBef>
                <a:spcPts val="400"/>
              </a:spcBef>
              <a:spcAft>
                <a:spcPts val="0"/>
              </a:spcAft>
              <a:buSzPts val="1904"/>
              <a:buChar char="🞂"/>
              <a:defRPr sz="2800"/>
            </a:lvl1pPr>
            <a:lvl2pPr indent="-381000" lvl="1" marL="914400" rtl="1" algn="r">
              <a:spcBef>
                <a:spcPts val="325"/>
              </a:spcBef>
              <a:spcAft>
                <a:spcPts val="0"/>
              </a:spcAft>
              <a:buSzPts val="2400"/>
              <a:buChar char="◦"/>
              <a:defRPr sz="2400"/>
            </a:lvl2pPr>
            <a:lvl3pPr indent="-355600" lvl="2" marL="1371600" rtl="1" algn="r">
              <a:spcBef>
                <a:spcPts val="350"/>
              </a:spcBef>
              <a:spcAft>
                <a:spcPts val="0"/>
              </a:spcAft>
              <a:buSzPts val="2000"/>
              <a:buChar char="●"/>
              <a:defRPr sz="2000"/>
            </a:lvl3pPr>
            <a:lvl4pPr indent="-342900" lvl="3" marL="1828800" rtl="1" algn="r">
              <a:spcBef>
                <a:spcPts val="350"/>
              </a:spcBef>
              <a:spcAft>
                <a:spcPts val="0"/>
              </a:spcAft>
              <a:buSzPts val="1800"/>
              <a:buChar char="●"/>
              <a:defRPr sz="1800"/>
            </a:lvl4pPr>
            <a:lvl5pPr indent="-342900" lvl="4" marL="2286000" rtl="1" algn="r">
              <a:spcBef>
                <a:spcPts val="350"/>
              </a:spcBef>
              <a:spcAft>
                <a:spcPts val="0"/>
              </a:spcAft>
              <a:buSzPts val="1800"/>
              <a:buChar char="●"/>
              <a:defRPr sz="1800"/>
            </a:lvl5pPr>
            <a:lvl6pPr indent="-342900" lvl="5" marL="2743200" rtl="1" algn="r">
              <a:spcBef>
                <a:spcPts val="350"/>
              </a:spcBef>
              <a:spcAft>
                <a:spcPts val="0"/>
              </a:spcAft>
              <a:buSzPts val="1800"/>
              <a:buChar char="■"/>
              <a:defRPr/>
            </a:lvl6pPr>
            <a:lvl7pPr indent="-342900" lvl="6" marL="3200400" rtl="1" algn="r">
              <a:spcBef>
                <a:spcPts val="350"/>
              </a:spcBef>
              <a:spcAft>
                <a:spcPts val="0"/>
              </a:spcAft>
              <a:buSzPts val="1800"/>
              <a:buChar char="■"/>
              <a:defRPr/>
            </a:lvl7pPr>
            <a:lvl8pPr indent="-342900" lvl="7" marL="3657600" rtl="1" algn="r">
              <a:spcBef>
                <a:spcPts val="350"/>
              </a:spcBef>
              <a:spcAft>
                <a:spcPts val="0"/>
              </a:spcAft>
              <a:buSzPts val="1800"/>
              <a:buChar char="■"/>
              <a:defRPr/>
            </a:lvl8pPr>
            <a:lvl9pPr indent="-342900" lvl="8" marL="4114800" rtl="1" algn="r">
              <a:spcBef>
                <a:spcPts val="350"/>
              </a:spcBef>
              <a:spcAft>
                <a:spcPts val="0"/>
              </a:spcAft>
              <a:buSzPts val="1800"/>
              <a:buChar char="■"/>
              <a:defRPr/>
            </a:lvl9pPr>
          </a:lstStyle>
          <a:p/>
        </p:txBody>
      </p:sp>
      <p:sp>
        <p:nvSpPr>
          <p:cNvPr id="89" name="Google Shape;89;p11"/>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rtl="1" algn="r">
              <a:spcBef>
                <a:spcPts val="400"/>
              </a:spcBef>
              <a:spcAft>
                <a:spcPts val="0"/>
              </a:spcAft>
              <a:buSzPts val="1904"/>
              <a:buChar char="🞂"/>
              <a:defRPr sz="2800"/>
            </a:lvl1pPr>
            <a:lvl2pPr indent="-381000" lvl="1" marL="914400" rtl="1" algn="r">
              <a:spcBef>
                <a:spcPts val="325"/>
              </a:spcBef>
              <a:spcAft>
                <a:spcPts val="0"/>
              </a:spcAft>
              <a:buSzPts val="2400"/>
              <a:buChar char="◦"/>
              <a:defRPr sz="2400"/>
            </a:lvl2pPr>
            <a:lvl3pPr indent="-355600" lvl="2" marL="1371600" rtl="1" algn="r">
              <a:spcBef>
                <a:spcPts val="350"/>
              </a:spcBef>
              <a:spcAft>
                <a:spcPts val="0"/>
              </a:spcAft>
              <a:buSzPts val="2000"/>
              <a:buChar char="●"/>
              <a:defRPr sz="2000"/>
            </a:lvl3pPr>
            <a:lvl4pPr indent="-342900" lvl="3" marL="1828800" rtl="1" algn="r">
              <a:spcBef>
                <a:spcPts val="350"/>
              </a:spcBef>
              <a:spcAft>
                <a:spcPts val="0"/>
              </a:spcAft>
              <a:buSzPts val="1800"/>
              <a:buChar char="●"/>
              <a:defRPr sz="1800"/>
            </a:lvl4pPr>
            <a:lvl5pPr indent="-342900" lvl="4" marL="2286000" rtl="1" algn="r">
              <a:spcBef>
                <a:spcPts val="350"/>
              </a:spcBef>
              <a:spcAft>
                <a:spcPts val="0"/>
              </a:spcAft>
              <a:buSzPts val="1800"/>
              <a:buChar char="●"/>
              <a:defRPr sz="1800"/>
            </a:lvl5pPr>
            <a:lvl6pPr indent="-342900" lvl="5" marL="2743200" rtl="1" algn="r">
              <a:spcBef>
                <a:spcPts val="350"/>
              </a:spcBef>
              <a:spcAft>
                <a:spcPts val="0"/>
              </a:spcAft>
              <a:buSzPts val="1800"/>
              <a:buChar char="■"/>
              <a:defRPr/>
            </a:lvl6pPr>
            <a:lvl7pPr indent="-342900" lvl="6" marL="3200400" rtl="1" algn="r">
              <a:spcBef>
                <a:spcPts val="350"/>
              </a:spcBef>
              <a:spcAft>
                <a:spcPts val="0"/>
              </a:spcAft>
              <a:buSzPts val="1800"/>
              <a:buChar char="■"/>
              <a:defRPr/>
            </a:lvl7pPr>
            <a:lvl8pPr indent="-342900" lvl="7" marL="3657600" rtl="1" algn="r">
              <a:spcBef>
                <a:spcPts val="350"/>
              </a:spcBef>
              <a:spcAft>
                <a:spcPts val="0"/>
              </a:spcAft>
              <a:buSzPts val="1800"/>
              <a:buChar char="■"/>
              <a:defRPr/>
            </a:lvl8pPr>
            <a:lvl9pPr indent="-342900" lvl="8" marL="4114800" rtl="1" algn="r">
              <a:spcBef>
                <a:spcPts val="350"/>
              </a:spcBef>
              <a:spcAft>
                <a:spcPts val="0"/>
              </a:spcAft>
              <a:buSzPts val="1800"/>
              <a:buChar char="■"/>
              <a:defRPr/>
            </a:lvl9pPr>
          </a:lstStyle>
          <a:p/>
        </p:txBody>
      </p:sp>
      <p:sp>
        <p:nvSpPr>
          <p:cNvPr id="90" name="Google Shape;90;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l">
              <a:spcBef>
                <a:spcPts val="0"/>
              </a:spcBef>
              <a:spcAft>
                <a:spcPts val="0"/>
              </a:spcAft>
              <a:buSzPts val="1400"/>
              <a:buNone/>
              <a:defRPr/>
            </a:lvl2pPr>
            <a:lvl3pPr lvl="2" rtl="1" algn="l">
              <a:spcBef>
                <a:spcPts val="0"/>
              </a:spcBef>
              <a:spcAft>
                <a:spcPts val="0"/>
              </a:spcAft>
              <a:buSzPts val="1400"/>
              <a:buNone/>
              <a:defRPr/>
            </a:lvl3pPr>
            <a:lvl4pPr lvl="3" rtl="1" algn="l">
              <a:spcBef>
                <a:spcPts val="0"/>
              </a:spcBef>
              <a:spcAft>
                <a:spcPts val="0"/>
              </a:spcAft>
              <a:buSzPts val="1400"/>
              <a:buNone/>
              <a:defRPr/>
            </a:lvl4pPr>
            <a:lvl5pPr lvl="4" rtl="1" algn="l">
              <a:spcBef>
                <a:spcPts val="0"/>
              </a:spcBef>
              <a:spcAft>
                <a:spcPts val="0"/>
              </a:spcAft>
              <a:buSzPts val="1400"/>
              <a:buNone/>
              <a:defRPr/>
            </a:lvl5pPr>
            <a:lvl6pPr lvl="5" rtl="1" algn="l">
              <a:spcBef>
                <a:spcPts val="0"/>
              </a:spcBef>
              <a:spcAft>
                <a:spcPts val="0"/>
              </a:spcAft>
              <a:buSzPts val="1400"/>
              <a:buNone/>
              <a:defRPr/>
            </a:lvl6pPr>
            <a:lvl7pPr lvl="6" rtl="1" algn="l">
              <a:spcBef>
                <a:spcPts val="0"/>
              </a:spcBef>
              <a:spcAft>
                <a:spcPts val="0"/>
              </a:spcAft>
              <a:buSzPts val="1400"/>
              <a:buNone/>
              <a:defRPr/>
            </a:lvl7pPr>
            <a:lvl8pPr lvl="7" rtl="1" algn="l">
              <a:spcBef>
                <a:spcPts val="0"/>
              </a:spcBef>
              <a:spcAft>
                <a:spcPts val="0"/>
              </a:spcAft>
              <a:buSzPts val="1400"/>
              <a:buNone/>
              <a:defRPr/>
            </a:lvl8pPr>
            <a:lvl9pPr lvl="8" rtl="1" algn="l">
              <a:spcBef>
                <a:spcPts val="0"/>
              </a:spcBef>
              <a:spcAft>
                <a:spcPts val="0"/>
              </a:spcAft>
              <a:buSzPts val="1400"/>
              <a:buNone/>
              <a:defRPr/>
            </a:lvl9pPr>
          </a:lstStyle>
          <a:p/>
        </p:txBody>
      </p:sp>
      <p:sp>
        <p:nvSpPr>
          <p:cNvPr id="91" name="Google Shape;91;p11"/>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rtl="1"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1"/>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1"/>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100" name="Shape 100"/>
        <p:cNvGrpSpPr/>
        <p:nvPr/>
      </p:nvGrpSpPr>
      <p:grpSpPr>
        <a:xfrm>
          <a:off x="0" y="0"/>
          <a:ext cx="0" cy="0"/>
          <a:chOff x="0" y="0"/>
          <a:chExt cx="0" cy="0"/>
        </a:xfrm>
      </p:grpSpPr>
      <p:sp>
        <p:nvSpPr>
          <p:cNvPr id="101" name="Google Shape;101;p13"/>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l">
              <a:spcBef>
                <a:spcPts val="0"/>
              </a:spcBef>
              <a:spcAft>
                <a:spcPts val="0"/>
              </a:spcAft>
              <a:buSzPts val="1400"/>
              <a:buNone/>
              <a:defRPr/>
            </a:lvl2pPr>
            <a:lvl3pPr lvl="2" rtl="1" algn="l">
              <a:spcBef>
                <a:spcPts val="0"/>
              </a:spcBef>
              <a:spcAft>
                <a:spcPts val="0"/>
              </a:spcAft>
              <a:buSzPts val="1400"/>
              <a:buNone/>
              <a:defRPr/>
            </a:lvl3pPr>
            <a:lvl4pPr lvl="3" rtl="1" algn="l">
              <a:spcBef>
                <a:spcPts val="0"/>
              </a:spcBef>
              <a:spcAft>
                <a:spcPts val="0"/>
              </a:spcAft>
              <a:buSzPts val="1400"/>
              <a:buNone/>
              <a:defRPr/>
            </a:lvl4pPr>
            <a:lvl5pPr lvl="4" rtl="1" algn="l">
              <a:spcBef>
                <a:spcPts val="0"/>
              </a:spcBef>
              <a:spcAft>
                <a:spcPts val="0"/>
              </a:spcAft>
              <a:buSzPts val="1400"/>
              <a:buNone/>
              <a:defRPr/>
            </a:lvl5pPr>
            <a:lvl6pPr lvl="5" rtl="1" algn="l">
              <a:spcBef>
                <a:spcPts val="0"/>
              </a:spcBef>
              <a:spcAft>
                <a:spcPts val="0"/>
              </a:spcAft>
              <a:buSzPts val="1400"/>
              <a:buNone/>
              <a:defRPr/>
            </a:lvl6pPr>
            <a:lvl7pPr lvl="6" rtl="1" algn="l">
              <a:spcBef>
                <a:spcPts val="0"/>
              </a:spcBef>
              <a:spcAft>
                <a:spcPts val="0"/>
              </a:spcAft>
              <a:buSzPts val="1400"/>
              <a:buNone/>
              <a:defRPr/>
            </a:lvl7pPr>
            <a:lvl8pPr lvl="7" rtl="1" algn="l">
              <a:spcBef>
                <a:spcPts val="0"/>
              </a:spcBef>
              <a:spcAft>
                <a:spcPts val="0"/>
              </a:spcAft>
              <a:buSzPts val="1400"/>
              <a:buNone/>
              <a:defRPr/>
            </a:lvl8pPr>
            <a:lvl9pPr lvl="8" rtl="1" algn="l">
              <a:spcBef>
                <a:spcPts val="0"/>
              </a:spcBef>
              <a:spcAft>
                <a:spcPts val="0"/>
              </a:spcAft>
              <a:buSzPts val="1400"/>
              <a:buNone/>
              <a:defRPr/>
            </a:lvl9pPr>
          </a:lstStyle>
          <a:p/>
        </p:txBody>
      </p:sp>
      <p:sp>
        <p:nvSpPr>
          <p:cNvPr id="102" name="Google Shape;102;p13"/>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rtl="1" algn="r">
              <a:spcBef>
                <a:spcPts val="400"/>
              </a:spcBef>
              <a:spcAft>
                <a:spcPts val="0"/>
              </a:spcAft>
              <a:buSzPts val="1632"/>
              <a:buNone/>
              <a:defRPr b="0" sz="2400">
                <a:solidFill>
                  <a:schemeClr val="lt1"/>
                </a:solidFill>
              </a:defRPr>
            </a:lvl1pPr>
            <a:lvl2pPr indent="-228600" lvl="1" marL="914400" rtl="1" algn="r">
              <a:spcBef>
                <a:spcPts val="325"/>
              </a:spcBef>
              <a:spcAft>
                <a:spcPts val="0"/>
              </a:spcAft>
              <a:buSzPts val="2000"/>
              <a:buNone/>
              <a:defRPr b="1" sz="2000"/>
            </a:lvl2pPr>
            <a:lvl3pPr indent="-228600" lvl="2" marL="1371600" rtl="1" algn="r">
              <a:spcBef>
                <a:spcPts val="350"/>
              </a:spcBef>
              <a:spcAft>
                <a:spcPts val="0"/>
              </a:spcAft>
              <a:buSzPts val="1800"/>
              <a:buNone/>
              <a:defRPr b="1" sz="1800"/>
            </a:lvl3pPr>
            <a:lvl4pPr indent="-228600" lvl="3" marL="1828800" rtl="1" algn="r">
              <a:spcBef>
                <a:spcPts val="350"/>
              </a:spcBef>
              <a:spcAft>
                <a:spcPts val="0"/>
              </a:spcAft>
              <a:buSzPts val="1600"/>
              <a:buNone/>
              <a:defRPr b="1" sz="1600"/>
            </a:lvl4pPr>
            <a:lvl5pPr indent="-228600" lvl="4" marL="2286000" rtl="1" algn="r">
              <a:spcBef>
                <a:spcPts val="350"/>
              </a:spcBef>
              <a:spcAft>
                <a:spcPts val="0"/>
              </a:spcAft>
              <a:buSzPts val="1600"/>
              <a:buNone/>
              <a:defRPr b="1" sz="1600"/>
            </a:lvl5pPr>
            <a:lvl6pPr indent="-342900" lvl="5" marL="2743200" rtl="1" algn="r">
              <a:spcBef>
                <a:spcPts val="350"/>
              </a:spcBef>
              <a:spcAft>
                <a:spcPts val="0"/>
              </a:spcAft>
              <a:buSzPts val="1800"/>
              <a:buChar char="■"/>
              <a:defRPr/>
            </a:lvl6pPr>
            <a:lvl7pPr indent="-342900" lvl="6" marL="3200400" rtl="1" algn="r">
              <a:spcBef>
                <a:spcPts val="350"/>
              </a:spcBef>
              <a:spcAft>
                <a:spcPts val="0"/>
              </a:spcAft>
              <a:buSzPts val="1800"/>
              <a:buChar char="■"/>
              <a:defRPr/>
            </a:lvl7pPr>
            <a:lvl8pPr indent="-342900" lvl="7" marL="3657600" rtl="1" algn="r">
              <a:spcBef>
                <a:spcPts val="350"/>
              </a:spcBef>
              <a:spcAft>
                <a:spcPts val="0"/>
              </a:spcAft>
              <a:buSzPts val="1800"/>
              <a:buChar char="■"/>
              <a:defRPr/>
            </a:lvl8pPr>
            <a:lvl9pPr indent="-342900" lvl="8" marL="4114800" rtl="1" algn="r">
              <a:spcBef>
                <a:spcPts val="350"/>
              </a:spcBef>
              <a:spcAft>
                <a:spcPts val="0"/>
              </a:spcAft>
              <a:buSzPts val="1800"/>
              <a:buChar char="■"/>
              <a:defRPr/>
            </a:lvl9pPr>
          </a:lstStyle>
          <a:p/>
        </p:txBody>
      </p:sp>
      <p:sp>
        <p:nvSpPr>
          <p:cNvPr id="103" name="Google Shape;103;p13"/>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rtl="1" algn="r">
              <a:spcBef>
                <a:spcPts val="400"/>
              </a:spcBef>
              <a:spcAft>
                <a:spcPts val="0"/>
              </a:spcAft>
              <a:buSzPts val="1632"/>
              <a:buNone/>
              <a:defRPr b="0" sz="2400">
                <a:solidFill>
                  <a:schemeClr val="lt1"/>
                </a:solidFill>
              </a:defRPr>
            </a:lvl1pPr>
            <a:lvl2pPr indent="-228600" lvl="1" marL="914400" rtl="1" algn="r">
              <a:spcBef>
                <a:spcPts val="325"/>
              </a:spcBef>
              <a:spcAft>
                <a:spcPts val="0"/>
              </a:spcAft>
              <a:buSzPts val="2000"/>
              <a:buNone/>
              <a:defRPr b="1" sz="2000"/>
            </a:lvl2pPr>
            <a:lvl3pPr indent="-228600" lvl="2" marL="1371600" rtl="1" algn="r">
              <a:spcBef>
                <a:spcPts val="350"/>
              </a:spcBef>
              <a:spcAft>
                <a:spcPts val="0"/>
              </a:spcAft>
              <a:buSzPts val="1800"/>
              <a:buNone/>
              <a:defRPr b="1" sz="1800"/>
            </a:lvl3pPr>
            <a:lvl4pPr indent="-228600" lvl="3" marL="1828800" rtl="1" algn="r">
              <a:spcBef>
                <a:spcPts val="350"/>
              </a:spcBef>
              <a:spcAft>
                <a:spcPts val="0"/>
              </a:spcAft>
              <a:buSzPts val="1600"/>
              <a:buNone/>
              <a:defRPr b="1" sz="1600"/>
            </a:lvl4pPr>
            <a:lvl5pPr indent="-228600" lvl="4" marL="2286000" rtl="1" algn="r">
              <a:spcBef>
                <a:spcPts val="350"/>
              </a:spcBef>
              <a:spcAft>
                <a:spcPts val="0"/>
              </a:spcAft>
              <a:buSzPts val="1600"/>
              <a:buNone/>
              <a:defRPr b="1" sz="1600"/>
            </a:lvl5pPr>
            <a:lvl6pPr indent="-342900" lvl="5" marL="2743200" rtl="1" algn="r">
              <a:spcBef>
                <a:spcPts val="350"/>
              </a:spcBef>
              <a:spcAft>
                <a:spcPts val="0"/>
              </a:spcAft>
              <a:buSzPts val="1800"/>
              <a:buChar char="■"/>
              <a:defRPr/>
            </a:lvl6pPr>
            <a:lvl7pPr indent="-342900" lvl="6" marL="3200400" rtl="1" algn="r">
              <a:spcBef>
                <a:spcPts val="350"/>
              </a:spcBef>
              <a:spcAft>
                <a:spcPts val="0"/>
              </a:spcAft>
              <a:buSzPts val="1800"/>
              <a:buChar char="■"/>
              <a:defRPr/>
            </a:lvl7pPr>
            <a:lvl8pPr indent="-342900" lvl="7" marL="3657600" rtl="1" algn="r">
              <a:spcBef>
                <a:spcPts val="350"/>
              </a:spcBef>
              <a:spcAft>
                <a:spcPts val="0"/>
              </a:spcAft>
              <a:buSzPts val="1800"/>
              <a:buChar char="■"/>
              <a:defRPr/>
            </a:lvl8pPr>
            <a:lvl9pPr indent="-342900" lvl="8" marL="4114800" rtl="1" algn="r">
              <a:spcBef>
                <a:spcPts val="350"/>
              </a:spcBef>
              <a:spcAft>
                <a:spcPts val="0"/>
              </a:spcAft>
              <a:buSzPts val="1800"/>
              <a:buChar char="■"/>
              <a:defRPr/>
            </a:lvl9pPr>
          </a:lstStyle>
          <a:p/>
        </p:txBody>
      </p:sp>
      <p:sp>
        <p:nvSpPr>
          <p:cNvPr id="104" name="Google Shape;104;p13"/>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Autofit/>
          </a:bodyPr>
          <a:lstStyle>
            <a:lvl1pPr indent="-332232" lvl="0" marL="457200" rtl="1" algn="r">
              <a:spcBef>
                <a:spcPts val="400"/>
              </a:spcBef>
              <a:spcAft>
                <a:spcPts val="0"/>
              </a:spcAft>
              <a:buSzPts val="1632"/>
              <a:buChar char="🞂"/>
              <a:defRPr sz="2400"/>
            </a:lvl1pPr>
            <a:lvl2pPr indent="-355600" lvl="1" marL="914400" rtl="1" algn="r">
              <a:spcBef>
                <a:spcPts val="325"/>
              </a:spcBef>
              <a:spcAft>
                <a:spcPts val="0"/>
              </a:spcAft>
              <a:buSzPts val="2000"/>
              <a:buChar char="◦"/>
              <a:defRPr sz="2000"/>
            </a:lvl2pPr>
            <a:lvl3pPr indent="-342900" lvl="2" marL="1371600" rtl="1" algn="r">
              <a:spcBef>
                <a:spcPts val="350"/>
              </a:spcBef>
              <a:spcAft>
                <a:spcPts val="0"/>
              </a:spcAft>
              <a:buSzPts val="1800"/>
              <a:buChar char="●"/>
              <a:defRPr sz="1800"/>
            </a:lvl3pPr>
            <a:lvl4pPr indent="-330200" lvl="3" marL="1828800" rtl="1" algn="r">
              <a:spcBef>
                <a:spcPts val="350"/>
              </a:spcBef>
              <a:spcAft>
                <a:spcPts val="0"/>
              </a:spcAft>
              <a:buSzPts val="1600"/>
              <a:buChar char="●"/>
              <a:defRPr sz="1600"/>
            </a:lvl4pPr>
            <a:lvl5pPr indent="-330200" lvl="4" marL="2286000" rtl="1" algn="r">
              <a:spcBef>
                <a:spcPts val="350"/>
              </a:spcBef>
              <a:spcAft>
                <a:spcPts val="0"/>
              </a:spcAft>
              <a:buSzPts val="1600"/>
              <a:buChar char="●"/>
              <a:defRPr sz="1600"/>
            </a:lvl5pPr>
            <a:lvl6pPr indent="-342900" lvl="5" marL="2743200" rtl="1" algn="r">
              <a:spcBef>
                <a:spcPts val="350"/>
              </a:spcBef>
              <a:spcAft>
                <a:spcPts val="0"/>
              </a:spcAft>
              <a:buSzPts val="1800"/>
              <a:buChar char="■"/>
              <a:defRPr/>
            </a:lvl6pPr>
            <a:lvl7pPr indent="-342900" lvl="6" marL="3200400" rtl="1" algn="r">
              <a:spcBef>
                <a:spcPts val="350"/>
              </a:spcBef>
              <a:spcAft>
                <a:spcPts val="0"/>
              </a:spcAft>
              <a:buSzPts val="1800"/>
              <a:buChar char="■"/>
              <a:defRPr/>
            </a:lvl7pPr>
            <a:lvl8pPr indent="-342900" lvl="7" marL="3657600" rtl="1" algn="r">
              <a:spcBef>
                <a:spcPts val="350"/>
              </a:spcBef>
              <a:spcAft>
                <a:spcPts val="0"/>
              </a:spcAft>
              <a:buSzPts val="1800"/>
              <a:buChar char="■"/>
              <a:defRPr/>
            </a:lvl8pPr>
            <a:lvl9pPr indent="-342900" lvl="8" marL="4114800" rtl="1" algn="r">
              <a:spcBef>
                <a:spcPts val="350"/>
              </a:spcBef>
              <a:spcAft>
                <a:spcPts val="0"/>
              </a:spcAft>
              <a:buSzPts val="1800"/>
              <a:buChar char="■"/>
              <a:defRPr/>
            </a:lvl9pPr>
          </a:lstStyle>
          <a:p/>
        </p:txBody>
      </p:sp>
      <p:sp>
        <p:nvSpPr>
          <p:cNvPr id="105" name="Google Shape;105;p13"/>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Autofit/>
          </a:bodyPr>
          <a:lstStyle>
            <a:lvl1pPr indent="-332232" lvl="0" marL="457200" rtl="1" algn="r">
              <a:spcBef>
                <a:spcPts val="0"/>
              </a:spcBef>
              <a:spcAft>
                <a:spcPts val="0"/>
              </a:spcAft>
              <a:buSzPts val="1632"/>
              <a:buChar char="🞂"/>
              <a:defRPr sz="2400"/>
            </a:lvl1pPr>
            <a:lvl2pPr indent="-355600" lvl="1" marL="914400" rtl="1" algn="r">
              <a:spcBef>
                <a:spcPts val="325"/>
              </a:spcBef>
              <a:spcAft>
                <a:spcPts val="0"/>
              </a:spcAft>
              <a:buSzPts val="2000"/>
              <a:buChar char="◦"/>
              <a:defRPr sz="2000"/>
            </a:lvl2pPr>
            <a:lvl3pPr indent="-342900" lvl="2" marL="1371600" rtl="1" algn="r">
              <a:spcBef>
                <a:spcPts val="350"/>
              </a:spcBef>
              <a:spcAft>
                <a:spcPts val="0"/>
              </a:spcAft>
              <a:buSzPts val="1800"/>
              <a:buChar char="●"/>
              <a:defRPr sz="1800"/>
            </a:lvl3pPr>
            <a:lvl4pPr indent="-330200" lvl="3" marL="1828800" rtl="1" algn="r">
              <a:spcBef>
                <a:spcPts val="350"/>
              </a:spcBef>
              <a:spcAft>
                <a:spcPts val="0"/>
              </a:spcAft>
              <a:buSzPts val="1600"/>
              <a:buChar char="●"/>
              <a:defRPr sz="1600"/>
            </a:lvl4pPr>
            <a:lvl5pPr indent="-330200" lvl="4" marL="2286000" rtl="1" algn="r">
              <a:spcBef>
                <a:spcPts val="350"/>
              </a:spcBef>
              <a:spcAft>
                <a:spcPts val="0"/>
              </a:spcAft>
              <a:buSzPts val="1600"/>
              <a:buChar char="●"/>
              <a:defRPr sz="1600"/>
            </a:lvl5pPr>
            <a:lvl6pPr indent="-342900" lvl="5" marL="2743200" rtl="1" algn="r">
              <a:spcBef>
                <a:spcPts val="350"/>
              </a:spcBef>
              <a:spcAft>
                <a:spcPts val="0"/>
              </a:spcAft>
              <a:buSzPts val="1800"/>
              <a:buChar char="■"/>
              <a:defRPr/>
            </a:lvl6pPr>
            <a:lvl7pPr indent="-342900" lvl="6" marL="3200400" rtl="1" algn="r">
              <a:spcBef>
                <a:spcPts val="350"/>
              </a:spcBef>
              <a:spcAft>
                <a:spcPts val="0"/>
              </a:spcAft>
              <a:buSzPts val="1800"/>
              <a:buChar char="■"/>
              <a:defRPr/>
            </a:lvl7pPr>
            <a:lvl8pPr indent="-342900" lvl="7" marL="3657600" rtl="1" algn="r">
              <a:spcBef>
                <a:spcPts val="350"/>
              </a:spcBef>
              <a:spcAft>
                <a:spcPts val="0"/>
              </a:spcAft>
              <a:buSzPts val="1800"/>
              <a:buChar char="■"/>
              <a:defRPr/>
            </a:lvl8pPr>
            <a:lvl9pPr indent="-342900" lvl="8" marL="4114800" rtl="1" algn="r">
              <a:spcBef>
                <a:spcPts val="350"/>
              </a:spcBef>
              <a:spcAft>
                <a:spcPts val="0"/>
              </a:spcAft>
              <a:buSzPts val="1800"/>
              <a:buChar char="■"/>
              <a:defRPr/>
            </a:lvl9pPr>
          </a:lstStyle>
          <a:p/>
        </p:txBody>
      </p:sp>
      <p:sp>
        <p:nvSpPr>
          <p:cNvPr id="106" name="Google Shape;106;p13"/>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rtl="1"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3"/>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3"/>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9" name="Shape 119"/>
        <p:cNvGrpSpPr/>
        <p:nvPr/>
      </p:nvGrpSpPr>
      <p:grpSpPr>
        <a:xfrm>
          <a:off x="0" y="0"/>
          <a:ext cx="0" cy="0"/>
          <a:chOff x="0" y="0"/>
          <a:chExt cx="0" cy="0"/>
        </a:xfrm>
      </p:grpSpPr>
      <p:sp>
        <p:nvSpPr>
          <p:cNvPr id="120" name="Google Shape;120;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1" algn="l">
              <a:spcBef>
                <a:spcPts val="0"/>
              </a:spcBef>
              <a:spcAft>
                <a:spcPts val="0"/>
              </a:spcAft>
              <a:buSzPts val="1400"/>
              <a:buNone/>
              <a:defRPr/>
            </a:lvl1pPr>
            <a:lvl2pPr lvl="1" rtl="1" algn="l">
              <a:spcBef>
                <a:spcPts val="0"/>
              </a:spcBef>
              <a:spcAft>
                <a:spcPts val="0"/>
              </a:spcAft>
              <a:buSzPts val="1400"/>
              <a:buNone/>
              <a:defRPr/>
            </a:lvl2pPr>
            <a:lvl3pPr lvl="2" rtl="1" algn="l">
              <a:spcBef>
                <a:spcPts val="0"/>
              </a:spcBef>
              <a:spcAft>
                <a:spcPts val="0"/>
              </a:spcAft>
              <a:buSzPts val="1400"/>
              <a:buNone/>
              <a:defRPr/>
            </a:lvl3pPr>
            <a:lvl4pPr lvl="3" rtl="1" algn="l">
              <a:spcBef>
                <a:spcPts val="0"/>
              </a:spcBef>
              <a:spcAft>
                <a:spcPts val="0"/>
              </a:spcAft>
              <a:buSzPts val="1400"/>
              <a:buNone/>
              <a:defRPr/>
            </a:lvl4pPr>
            <a:lvl5pPr lvl="4" rtl="1" algn="l">
              <a:spcBef>
                <a:spcPts val="0"/>
              </a:spcBef>
              <a:spcAft>
                <a:spcPts val="0"/>
              </a:spcAft>
              <a:buSzPts val="1400"/>
              <a:buNone/>
              <a:defRPr/>
            </a:lvl5pPr>
            <a:lvl6pPr lvl="5" rtl="1" algn="l">
              <a:spcBef>
                <a:spcPts val="0"/>
              </a:spcBef>
              <a:spcAft>
                <a:spcPts val="0"/>
              </a:spcAft>
              <a:buSzPts val="1400"/>
              <a:buNone/>
              <a:defRPr/>
            </a:lvl6pPr>
            <a:lvl7pPr lvl="6" rtl="1" algn="l">
              <a:spcBef>
                <a:spcPts val="0"/>
              </a:spcBef>
              <a:spcAft>
                <a:spcPts val="0"/>
              </a:spcAft>
              <a:buSzPts val="1400"/>
              <a:buNone/>
              <a:defRPr/>
            </a:lvl7pPr>
            <a:lvl8pPr lvl="7" rtl="1" algn="l">
              <a:spcBef>
                <a:spcPts val="0"/>
              </a:spcBef>
              <a:spcAft>
                <a:spcPts val="0"/>
              </a:spcAft>
              <a:buSzPts val="1400"/>
              <a:buNone/>
              <a:defRPr/>
            </a:lvl8pPr>
            <a:lvl9pPr lvl="8" rtl="1" algn="l">
              <a:spcBef>
                <a:spcPts val="0"/>
              </a:spcBef>
              <a:spcAft>
                <a:spcPts val="0"/>
              </a:spcAft>
              <a:buSzPts val="1400"/>
              <a:buNone/>
              <a:defRPr/>
            </a:lvl9pPr>
          </a:lstStyle>
          <a:p/>
        </p:txBody>
      </p:sp>
      <p:sp>
        <p:nvSpPr>
          <p:cNvPr id="121" name="Google Shape;121;p15"/>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rtl="1"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5"/>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5"/>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7.png"/><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9.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1.jpg"/><Relationship Id="rId3" Type="http://schemas.openxmlformats.org/officeDocument/2006/relationships/image" Target="../media/image7.png"/><Relationship Id="rId4" Type="http://schemas.openxmlformats.org/officeDocument/2006/relationships/slideLayout" Target="../slideLayouts/slideLayout6.xml"/><Relationship Id="rId5" Type="http://schemas.openxmlformats.org/officeDocument/2006/relationships/theme" Target="../theme/theme7.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1.jpg"/><Relationship Id="rId3" Type="http://schemas.openxmlformats.org/officeDocument/2006/relationships/image" Target="../media/image7.png"/><Relationship Id="rId4" Type="http://schemas.openxmlformats.org/officeDocument/2006/relationships/slideLayout" Target="../slideLayouts/slideLayout7.xml"/><Relationship Id="rId5" Type="http://schemas.openxmlformats.org/officeDocument/2006/relationships/theme" Target="../theme/theme2.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8.xml"/><Relationship Id="rId3" Type="http://schemas.openxmlformats.org/officeDocument/2006/relationships/theme" Target="../theme/theme8.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1.jpg"/><Relationship Id="rId3" Type="http://schemas.openxmlformats.org/officeDocument/2006/relationships/image" Target="../media/image7.png"/><Relationship Id="rId4" Type="http://schemas.openxmlformats.org/officeDocument/2006/relationships/slideLayout" Target="../slideLayouts/slideLayout9.xml"/><Relationship Id="rId5" Type="http://schemas.openxmlformats.org/officeDocument/2006/relationships/theme" Target="../theme/theme4.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0.xml"/><Relationship Id="rId3" Type="http://schemas.openxmlformats.org/officeDocument/2006/relationships/theme" Target="../theme/theme3.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1.jpg"/><Relationship Id="rId3" Type="http://schemas.openxmlformats.org/officeDocument/2006/relationships/image" Target="../media/image7.png"/><Relationship Id="rId4" Type="http://schemas.openxmlformats.org/officeDocument/2006/relationships/slideLayout" Target="../slideLayouts/slideLayout11.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4664075"/>
            <a:ext cx="9150350" cy="0"/>
          </a:xfrm>
          <a:prstGeom prst="rtTriangle">
            <a:avLst/>
          </a:prstGeom>
          <a:gradFill>
            <a:gsLst>
              <a:gs pos="0">
                <a:srgbClr val="007897"/>
              </a:gs>
              <a:gs pos="55000">
                <a:srgbClr val="4ABBE0"/>
              </a:gs>
              <a:gs pos="100000">
                <a:srgbClr val="007897"/>
              </a:gs>
            </a:gsLst>
            <a:lin ang="30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Lucida Sans"/>
              <a:ea typeface="Lucida Sans"/>
              <a:cs typeface="Lucida Sans"/>
              <a:sym typeface="Lucida Sans"/>
            </a:endParaRPr>
          </a:p>
        </p:txBody>
      </p:sp>
      <p:grpSp>
        <p:nvGrpSpPr>
          <p:cNvPr id="11" name="Google Shape;11;p1"/>
          <p:cNvGrpSpPr/>
          <p:nvPr/>
        </p:nvGrpSpPr>
        <p:grpSpPr>
          <a:xfrm>
            <a:off x="-12192" y="4953000"/>
            <a:ext cx="9162288" cy="1911350"/>
            <a:chOff x="-12783" y="4832896"/>
            <a:chExt cx="9162879" cy="2032192"/>
          </a:xfrm>
        </p:grpSpPr>
        <p:sp>
          <p:nvSpPr>
            <p:cNvPr id="12" name="Google Shape;12;p1"/>
            <p:cNvSpPr/>
            <p:nvPr/>
          </p:nvSpPr>
          <p:spPr>
            <a:xfrm>
              <a:off x="1687032" y="4832896"/>
              <a:ext cx="7456968" cy="518176"/>
            </a:xfrm>
            <a:custGeom>
              <a:rect b="b" l="l" r="r" t="t"/>
              <a:pathLst>
                <a:path extrusionOk="0" h="367" w="4697">
                  <a:moveTo>
                    <a:pt x="4697" y="0"/>
                  </a:moveTo>
                  <a:lnTo>
                    <a:pt x="4697" y="367"/>
                  </a:lnTo>
                  <a:lnTo>
                    <a:pt x="0" y="218"/>
                  </a:lnTo>
                  <a:lnTo>
                    <a:pt x="4697" y="0"/>
                  </a:lnTo>
                  <a:close/>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Lucida Sans"/>
                <a:ea typeface="Lucida Sans"/>
                <a:cs typeface="Lucida Sans"/>
                <a:sym typeface="Lucida Sans"/>
              </a:endParaRPr>
            </a:p>
          </p:txBody>
        </p:sp>
        <p:sp>
          <p:nvSpPr>
            <p:cNvPr id="13" name="Google Shape;13;p1"/>
            <p:cNvSpPr/>
            <p:nvPr/>
          </p:nvSpPr>
          <p:spPr>
            <a:xfrm>
              <a:off x="35926" y="5135025"/>
              <a:ext cx="9108074" cy="838869"/>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Lucida Sans"/>
                <a:ea typeface="Lucida Sans"/>
                <a:cs typeface="Lucida Sans"/>
                <a:sym typeface="Lucida Sans"/>
              </a:endParaRPr>
            </a:p>
          </p:txBody>
        </p:sp>
        <p:sp>
          <p:nvSpPr>
            <p:cNvPr id="14" name="Google Shape;14;p1"/>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lt1"/>
                </a:buClr>
                <a:buSzPts val="1800"/>
                <a:buFont typeface="Lucida Sans"/>
                <a:buNone/>
              </a:pPr>
              <a:r>
                <a:t/>
              </a:r>
              <a:endParaRPr b="0" i="0" sz="1800" u="none" cap="none" strike="noStrike">
                <a:solidFill>
                  <a:schemeClr val="lt1"/>
                </a:solidFill>
                <a:latin typeface="Lucida Sans"/>
                <a:ea typeface="Lucida Sans"/>
                <a:cs typeface="Lucida Sans"/>
                <a:sym typeface="Lucida Sans"/>
              </a:endParaRPr>
            </a:p>
          </p:txBody>
        </p:sp>
        <p:pic>
          <p:nvPicPr>
            <p:cNvPr id="15" name="Google Shape;15;p1"/>
            <p:cNvPicPr preferRelativeResize="0"/>
            <p:nvPr/>
          </p:nvPicPr>
          <p:blipFill rotWithShape="1">
            <a:blip r:embed="rId2">
              <a:alphaModFix/>
            </a:blip>
            <a:srcRect b="0" l="0" r="0" t="0"/>
            <a:stretch/>
          </p:blipFill>
          <p:spPr>
            <a:xfrm>
              <a:off x="-12783" y="4875025"/>
              <a:ext cx="9162879" cy="855546"/>
            </a:xfrm>
            <a:prstGeom prst="rect">
              <a:avLst/>
            </a:prstGeom>
            <a:noFill/>
            <a:ln>
              <a:noFill/>
            </a:ln>
          </p:spPr>
        </p:pic>
      </p:grpSp>
      <p:sp>
        <p:nvSpPr>
          <p:cNvPr id="16" name="Google Shape;16;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17" name="Google Shape;17;p1"/>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1" algn="r">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1" algn="r">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1" algn="r">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1" algn="r">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1" algn="r">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1" algn="r">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1" algn="r">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1" algn="r">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1" algn="r">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8" name="Google Shape;18;p1"/>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1" algn="l">
              <a:lnSpc>
                <a:spcPct val="100000"/>
              </a:lnSpc>
              <a:spcBef>
                <a:spcPts val="0"/>
              </a:spcBef>
              <a:spcAft>
                <a:spcPts val="0"/>
              </a:spcAft>
              <a:buSzPts val="1400"/>
              <a:buNone/>
              <a:defRPr b="0" i="0" sz="1000" u="none">
                <a:solidFill>
                  <a:srgbClr val="FFFFFF"/>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9" name="Google Shape;19;p1"/>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20" name="Google Shape;20;p1"/>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1pPr>
            <a:lvl2pPr indent="0" lvl="1" marL="0" marR="0" rtl="1"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2pPr>
            <a:lvl3pPr indent="0" lvl="2" marL="0" marR="0" rtl="1"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3pPr>
            <a:lvl4pPr indent="0" lvl="3" marL="0" marR="0" rtl="1"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4pPr>
            <a:lvl5pPr indent="0" lvl="4" marL="0" marR="0" rtl="1"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5pPr>
            <a:lvl6pPr indent="0" lvl="5" marL="0" marR="0" rtl="1"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6pPr>
            <a:lvl7pPr indent="0" lvl="6" marL="0" marR="0" rtl="1"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7pPr>
            <a:lvl8pPr indent="0" lvl="7" marL="0" marR="0" rtl="1"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8pPr>
            <a:lvl9pPr indent="0" lvl="8" marL="0" marR="0" rtl="1" algn="r">
              <a:lnSpc>
                <a:spcPct val="100000"/>
              </a:lnSpc>
              <a:spcBef>
                <a:spcPts val="0"/>
              </a:spcBef>
              <a:spcAft>
                <a:spcPts val="0"/>
              </a:spcAft>
              <a:buClr>
                <a:srgbClr val="FFFFFF"/>
              </a:buClr>
              <a:buSzPts val="1000"/>
              <a:buFont typeface="Lucida Sans"/>
              <a:buNone/>
              <a:defRPr b="0" i="0" sz="1000" u="none">
                <a:solidFill>
                  <a:srgbClr val="FFFFFF"/>
                </a:solidFill>
                <a:latin typeface="Lucida Sans"/>
                <a:ea typeface="Lucida Sans"/>
                <a:cs typeface="Lucida Sans"/>
                <a:sym typeface="Lucida Sans"/>
              </a:defRPr>
            </a:lvl9pPr>
          </a:lstStyle>
          <a:p>
            <a:pPr indent="0" lvl="0" marL="0" rtl="1"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sp>
        <p:nvSpPr>
          <p:cNvPr id="28" name="Google Shape;28;p3"/>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Lucida Sans"/>
              <a:ea typeface="Lucida Sans"/>
              <a:cs typeface="Lucida Sans"/>
              <a:sym typeface="Lucida Sans"/>
            </a:endParaRPr>
          </a:p>
        </p:txBody>
      </p:sp>
      <p:sp>
        <p:nvSpPr>
          <p:cNvPr id="29" name="Google Shape;29;p3"/>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Lucida Sans"/>
              <a:ea typeface="Lucida Sans"/>
              <a:cs typeface="Lucida Sans"/>
              <a:sym typeface="Lucida Sans"/>
            </a:endParaRPr>
          </a:p>
        </p:txBody>
      </p:sp>
      <p:sp>
        <p:nvSpPr>
          <p:cNvPr id="30" name="Google Shape;30;p3"/>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lt1"/>
              </a:buClr>
              <a:buSzPts val="1800"/>
              <a:buFont typeface="Lucida Sans"/>
              <a:buNone/>
            </a:pPr>
            <a:r>
              <a:t/>
            </a:r>
            <a:endParaRPr b="0" i="0" sz="1800" u="none" cap="none" strike="noStrike">
              <a:solidFill>
                <a:schemeClr val="lt1"/>
              </a:solidFill>
              <a:latin typeface="Lucida Sans"/>
              <a:ea typeface="Lucida Sans"/>
              <a:cs typeface="Lucida Sans"/>
              <a:sym typeface="Lucida Sans"/>
            </a:endParaRPr>
          </a:p>
        </p:txBody>
      </p:sp>
      <p:pic>
        <p:nvPicPr>
          <p:cNvPr id="31" name="Google Shape;31;p3"/>
          <p:cNvPicPr preferRelativeResize="0"/>
          <p:nvPr/>
        </p:nvPicPr>
        <p:blipFill rotWithShape="1">
          <a:blip r:embed="rId2">
            <a:alphaModFix/>
          </a:blip>
          <a:srcRect b="0" l="0" r="0" t="0"/>
          <a:stretch/>
        </p:blipFill>
        <p:spPr>
          <a:xfrm>
            <a:off x="-19050" y="5778500"/>
            <a:ext cx="3421062" cy="1098550"/>
          </a:xfrm>
          <a:prstGeom prst="rect">
            <a:avLst/>
          </a:prstGeom>
          <a:noFill/>
          <a:ln>
            <a:noFill/>
          </a:ln>
        </p:spPr>
      </p:pic>
      <p:sp>
        <p:nvSpPr>
          <p:cNvPr id="32" name="Google Shape;32;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33" name="Google Shape;33;p3"/>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1" algn="r">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1" algn="r">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1" algn="r">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1" algn="r">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1" algn="r">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1" algn="r">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1" algn="r">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1" algn="r">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1" algn="r">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34" name="Google Shape;34;p3"/>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1" algn="l">
              <a:lnSpc>
                <a:spcPct val="100000"/>
              </a:lnSpc>
              <a:spcBef>
                <a:spcPts val="0"/>
              </a:spcBef>
              <a:spcAft>
                <a:spcPts val="0"/>
              </a:spcAft>
              <a:buSzPts val="1400"/>
              <a:buNone/>
              <a:defRPr b="0" i="0" sz="10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35" name="Google Shape;35;p3"/>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36" name="Google Shape;36;p3"/>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1"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9" name="Shape 59"/>
        <p:cNvGrpSpPr/>
        <p:nvPr/>
      </p:nvGrpSpPr>
      <p:grpSpPr>
        <a:xfrm>
          <a:off x="0" y="0"/>
          <a:ext cx="0" cy="0"/>
          <a:chOff x="0" y="0"/>
          <a:chExt cx="0" cy="0"/>
        </a:xfrm>
      </p:grpSpPr>
      <p:sp>
        <p:nvSpPr>
          <p:cNvPr id="60" name="Google Shape;60;p8"/>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Lucida Sans"/>
              <a:ea typeface="Lucida Sans"/>
              <a:cs typeface="Lucida Sans"/>
              <a:sym typeface="Lucida Sans"/>
            </a:endParaRPr>
          </a:p>
        </p:txBody>
      </p:sp>
      <p:sp>
        <p:nvSpPr>
          <p:cNvPr id="61" name="Google Shape;61;p8"/>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Lucida Sans"/>
              <a:ea typeface="Lucida Sans"/>
              <a:cs typeface="Lucida Sans"/>
              <a:sym typeface="Lucida Sans"/>
            </a:endParaRPr>
          </a:p>
        </p:txBody>
      </p:sp>
      <p:sp>
        <p:nvSpPr>
          <p:cNvPr id="62" name="Google Shape;62;p8"/>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lt1"/>
              </a:buClr>
              <a:buSzPts val="1800"/>
              <a:buFont typeface="Lucida Sans"/>
              <a:buNone/>
            </a:pPr>
            <a:r>
              <a:t/>
            </a:r>
            <a:endParaRPr b="0" i="0" sz="1800" u="none" cap="none" strike="noStrike">
              <a:solidFill>
                <a:schemeClr val="lt1"/>
              </a:solidFill>
              <a:latin typeface="Lucida Sans"/>
              <a:ea typeface="Lucida Sans"/>
              <a:cs typeface="Lucida Sans"/>
              <a:sym typeface="Lucida Sans"/>
            </a:endParaRPr>
          </a:p>
        </p:txBody>
      </p:sp>
      <p:pic>
        <p:nvPicPr>
          <p:cNvPr id="63" name="Google Shape;63;p8"/>
          <p:cNvPicPr preferRelativeResize="0"/>
          <p:nvPr/>
        </p:nvPicPr>
        <p:blipFill rotWithShape="1">
          <a:blip r:embed="rId3">
            <a:alphaModFix/>
          </a:blip>
          <a:srcRect b="0" l="0" r="0" t="0"/>
          <a:stretch/>
        </p:blipFill>
        <p:spPr>
          <a:xfrm>
            <a:off x="-19050" y="5778500"/>
            <a:ext cx="3421062" cy="1098550"/>
          </a:xfrm>
          <a:prstGeom prst="rect">
            <a:avLst/>
          </a:prstGeom>
          <a:noFill/>
          <a:ln>
            <a:noFill/>
          </a:ln>
        </p:spPr>
      </p:pic>
      <p:sp>
        <p:nvSpPr>
          <p:cNvPr id="64" name="Google Shape;64;p8"/>
          <p:cNvSpPr/>
          <p:nvPr/>
        </p:nvSpPr>
        <p:spPr>
          <a:xfrm>
            <a:off x="3636962" y="3005137"/>
            <a:ext cx="182562"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Lucida Sans"/>
              <a:ea typeface="Lucida Sans"/>
              <a:cs typeface="Lucida Sans"/>
              <a:sym typeface="Lucida Sans"/>
            </a:endParaRPr>
          </a:p>
        </p:txBody>
      </p:sp>
      <p:sp>
        <p:nvSpPr>
          <p:cNvPr id="65" name="Google Shape;65;p8"/>
          <p:cNvSpPr/>
          <p:nvPr/>
        </p:nvSpPr>
        <p:spPr>
          <a:xfrm>
            <a:off x="3449637" y="3005137"/>
            <a:ext cx="184150"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Lucida Sans"/>
              <a:ea typeface="Lucida Sans"/>
              <a:cs typeface="Lucida Sans"/>
              <a:sym typeface="Lucida Sans"/>
            </a:endParaRPr>
          </a:p>
        </p:txBody>
      </p:sp>
      <p:sp>
        <p:nvSpPr>
          <p:cNvPr id="66" name="Google Shape;66;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1pPr>
            <a:lvl2pPr lvl="1"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2pPr>
            <a:lvl3pPr lvl="2"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3pPr>
            <a:lvl4pPr lvl="3"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4pPr>
            <a:lvl5pPr lvl="4"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5pPr>
            <a:lvl6pPr lvl="5"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67" name="Google Shape;67;p8"/>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1" algn="r">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1" algn="r">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1" algn="r">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1" algn="r">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42900" lvl="4" marL="2286000" marR="0" rtl="1" algn="r">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indent="-342900" lvl="5" marL="2743200" marR="0" rtl="1" algn="r">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1" algn="r">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1" algn="r">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1" algn="r">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68" name="Google Shape;68;p8"/>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1" algn="l">
              <a:lnSpc>
                <a:spcPct val="100000"/>
              </a:lnSpc>
              <a:spcBef>
                <a:spcPts val="0"/>
              </a:spcBef>
              <a:spcAft>
                <a:spcPts val="0"/>
              </a:spcAft>
              <a:buSzPts val="1400"/>
              <a:buNone/>
              <a:defRPr b="0" i="0" sz="10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9pPr>
          </a:lstStyle>
          <a:p/>
        </p:txBody>
      </p:sp>
      <p:sp>
        <p:nvSpPr>
          <p:cNvPr id="69" name="Google Shape;69;p8"/>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9pPr>
          </a:lstStyle>
          <a:p/>
        </p:txBody>
      </p:sp>
      <p:sp>
        <p:nvSpPr>
          <p:cNvPr id="70" name="Google Shape;70;p8"/>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1"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7" name="Shape 77"/>
        <p:cNvGrpSpPr/>
        <p:nvPr/>
      </p:nvGrpSpPr>
      <p:grpSpPr>
        <a:xfrm>
          <a:off x="0" y="0"/>
          <a:ext cx="0" cy="0"/>
          <a:chOff x="0" y="0"/>
          <a:chExt cx="0" cy="0"/>
        </a:xfrm>
      </p:grpSpPr>
      <p:sp>
        <p:nvSpPr>
          <p:cNvPr id="78" name="Google Shape;78;p10"/>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Lucida Sans"/>
              <a:ea typeface="Lucida Sans"/>
              <a:cs typeface="Lucida Sans"/>
              <a:sym typeface="Lucida Sans"/>
            </a:endParaRPr>
          </a:p>
        </p:txBody>
      </p:sp>
      <p:sp>
        <p:nvSpPr>
          <p:cNvPr id="79" name="Google Shape;79;p10"/>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Lucida Sans"/>
              <a:ea typeface="Lucida Sans"/>
              <a:cs typeface="Lucida Sans"/>
              <a:sym typeface="Lucida Sans"/>
            </a:endParaRPr>
          </a:p>
        </p:txBody>
      </p:sp>
      <p:sp>
        <p:nvSpPr>
          <p:cNvPr id="80" name="Google Shape;80;p10"/>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lt1"/>
              </a:buClr>
              <a:buSzPts val="1800"/>
              <a:buFont typeface="Lucida Sans"/>
              <a:buNone/>
            </a:pPr>
            <a:r>
              <a:t/>
            </a:r>
            <a:endParaRPr b="0" i="0" sz="1800" u="none" cap="none" strike="noStrike">
              <a:solidFill>
                <a:schemeClr val="lt1"/>
              </a:solidFill>
              <a:latin typeface="Lucida Sans"/>
              <a:ea typeface="Lucida Sans"/>
              <a:cs typeface="Lucida Sans"/>
              <a:sym typeface="Lucida Sans"/>
            </a:endParaRPr>
          </a:p>
        </p:txBody>
      </p:sp>
      <p:pic>
        <p:nvPicPr>
          <p:cNvPr id="81" name="Google Shape;81;p10"/>
          <p:cNvPicPr preferRelativeResize="0"/>
          <p:nvPr/>
        </p:nvPicPr>
        <p:blipFill rotWithShape="1">
          <a:blip r:embed="rId3">
            <a:alphaModFix/>
          </a:blip>
          <a:srcRect b="0" l="0" r="0" t="0"/>
          <a:stretch/>
        </p:blipFill>
        <p:spPr>
          <a:xfrm>
            <a:off x="-19050" y="5778500"/>
            <a:ext cx="3421062" cy="1098550"/>
          </a:xfrm>
          <a:prstGeom prst="rect">
            <a:avLst/>
          </a:prstGeom>
          <a:noFill/>
          <a:ln>
            <a:noFill/>
          </a:ln>
        </p:spPr>
      </p:pic>
      <p:sp>
        <p:nvSpPr>
          <p:cNvPr id="82" name="Google Shape;82;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1pPr>
            <a:lvl2pPr lvl="1"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2pPr>
            <a:lvl3pPr lvl="2"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3pPr>
            <a:lvl4pPr lvl="3"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4pPr>
            <a:lvl5pPr lvl="4"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5pPr>
            <a:lvl6pPr lvl="5"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83" name="Google Shape;83;p10"/>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1" algn="r">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1" algn="r">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1" algn="r">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1" algn="r">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42900" lvl="4" marL="2286000" marR="0" rtl="1" algn="r">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indent="-342900" lvl="5" marL="2743200" marR="0" rtl="1" algn="r">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1" algn="r">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1" algn="r">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1" algn="r">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84" name="Google Shape;84;p10"/>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1" algn="l">
              <a:lnSpc>
                <a:spcPct val="100000"/>
              </a:lnSpc>
              <a:spcBef>
                <a:spcPts val="0"/>
              </a:spcBef>
              <a:spcAft>
                <a:spcPts val="0"/>
              </a:spcAft>
              <a:buSzPts val="1400"/>
              <a:buNone/>
              <a:defRPr b="0" i="0" sz="10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9pPr>
          </a:lstStyle>
          <a:p/>
        </p:txBody>
      </p:sp>
      <p:sp>
        <p:nvSpPr>
          <p:cNvPr id="85" name="Google Shape;85;p10"/>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9pPr>
          </a:lstStyle>
          <a:p/>
        </p:txBody>
      </p:sp>
      <p:sp>
        <p:nvSpPr>
          <p:cNvPr id="86" name="Google Shape;86;p10"/>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1"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4" name="Shape 94"/>
        <p:cNvGrpSpPr/>
        <p:nvPr/>
      </p:nvGrpSpPr>
      <p:grpSpPr>
        <a:xfrm>
          <a:off x="0" y="0"/>
          <a:ext cx="0" cy="0"/>
          <a:chOff x="0" y="0"/>
          <a:chExt cx="0" cy="0"/>
        </a:xfrm>
      </p:grpSpPr>
      <p:sp>
        <p:nvSpPr>
          <p:cNvPr id="95" name="Google Shape;95;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96" name="Google Shape;96;p12"/>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1" algn="r">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1" algn="r">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1" algn="r">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1" algn="r">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1" algn="r">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1" algn="r">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1" algn="r">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1" algn="r">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1" algn="r">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97" name="Google Shape;97;p12"/>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1" algn="l">
              <a:lnSpc>
                <a:spcPct val="100000"/>
              </a:lnSpc>
              <a:spcBef>
                <a:spcPts val="0"/>
              </a:spcBef>
              <a:spcAft>
                <a:spcPts val="0"/>
              </a:spcAft>
              <a:buSzPts val="1400"/>
              <a:buNone/>
              <a:defRPr b="0" i="0" sz="10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98" name="Google Shape;98;p12"/>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99" name="Google Shape;99;p12"/>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1"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9" name="Shape 109"/>
        <p:cNvGrpSpPr/>
        <p:nvPr/>
      </p:nvGrpSpPr>
      <p:grpSpPr>
        <a:xfrm>
          <a:off x="0" y="0"/>
          <a:ext cx="0" cy="0"/>
          <a:chOff x="0" y="0"/>
          <a:chExt cx="0" cy="0"/>
        </a:xfrm>
      </p:grpSpPr>
      <p:sp>
        <p:nvSpPr>
          <p:cNvPr id="110" name="Google Shape;110;p14"/>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Lucida Sans"/>
              <a:ea typeface="Lucida Sans"/>
              <a:cs typeface="Lucida Sans"/>
              <a:sym typeface="Lucida Sans"/>
            </a:endParaRPr>
          </a:p>
        </p:txBody>
      </p:sp>
      <p:sp>
        <p:nvSpPr>
          <p:cNvPr id="111" name="Google Shape;111;p14"/>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Lucida Sans"/>
              <a:ea typeface="Lucida Sans"/>
              <a:cs typeface="Lucida Sans"/>
              <a:sym typeface="Lucida Sans"/>
            </a:endParaRPr>
          </a:p>
        </p:txBody>
      </p:sp>
      <p:sp>
        <p:nvSpPr>
          <p:cNvPr id="112" name="Google Shape;112;p14"/>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lt1"/>
              </a:buClr>
              <a:buSzPts val="1800"/>
              <a:buFont typeface="Lucida Sans"/>
              <a:buNone/>
            </a:pPr>
            <a:r>
              <a:t/>
            </a:r>
            <a:endParaRPr b="0" i="0" sz="1800" u="none" cap="none" strike="noStrike">
              <a:solidFill>
                <a:schemeClr val="lt1"/>
              </a:solidFill>
              <a:latin typeface="Lucida Sans"/>
              <a:ea typeface="Lucida Sans"/>
              <a:cs typeface="Lucida Sans"/>
              <a:sym typeface="Lucida Sans"/>
            </a:endParaRPr>
          </a:p>
        </p:txBody>
      </p:sp>
      <p:pic>
        <p:nvPicPr>
          <p:cNvPr id="113" name="Google Shape;113;p14"/>
          <p:cNvPicPr preferRelativeResize="0"/>
          <p:nvPr/>
        </p:nvPicPr>
        <p:blipFill rotWithShape="1">
          <a:blip r:embed="rId3">
            <a:alphaModFix/>
          </a:blip>
          <a:srcRect b="0" l="0" r="0" t="0"/>
          <a:stretch/>
        </p:blipFill>
        <p:spPr>
          <a:xfrm>
            <a:off x="-19050" y="5778500"/>
            <a:ext cx="3421062" cy="1098550"/>
          </a:xfrm>
          <a:prstGeom prst="rect">
            <a:avLst/>
          </a:prstGeom>
          <a:noFill/>
          <a:ln>
            <a:noFill/>
          </a:ln>
        </p:spPr>
      </p:pic>
      <p:sp>
        <p:nvSpPr>
          <p:cNvPr id="114" name="Google Shape;114;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1pPr>
            <a:lvl2pPr lvl="1"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2pPr>
            <a:lvl3pPr lvl="2"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3pPr>
            <a:lvl4pPr lvl="3"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4pPr>
            <a:lvl5pPr lvl="4"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5pPr>
            <a:lvl6pPr lvl="5"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115" name="Google Shape;115;p14"/>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1" algn="r">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1" algn="r">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1" algn="r">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1" algn="r">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42900" lvl="4" marL="2286000" marR="0" rtl="1" algn="r">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indent="-342900" lvl="5" marL="2743200" marR="0" rtl="1" algn="r">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1" algn="r">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1" algn="r">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1" algn="r">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16" name="Google Shape;116;p14"/>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1" algn="l">
              <a:lnSpc>
                <a:spcPct val="100000"/>
              </a:lnSpc>
              <a:spcBef>
                <a:spcPts val="0"/>
              </a:spcBef>
              <a:spcAft>
                <a:spcPts val="0"/>
              </a:spcAft>
              <a:buSzPts val="1400"/>
              <a:buNone/>
              <a:defRPr b="0" i="0" sz="10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9pPr>
          </a:lstStyle>
          <a:p/>
        </p:txBody>
      </p:sp>
      <p:sp>
        <p:nvSpPr>
          <p:cNvPr id="117" name="Google Shape;117;p14"/>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9pPr>
          </a:lstStyle>
          <a:p/>
        </p:txBody>
      </p:sp>
      <p:sp>
        <p:nvSpPr>
          <p:cNvPr id="118" name="Google Shape;118;p14"/>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1"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24" name="Shape 124"/>
        <p:cNvGrpSpPr/>
        <p:nvPr/>
      </p:nvGrpSpPr>
      <p:grpSpPr>
        <a:xfrm>
          <a:off x="0" y="0"/>
          <a:ext cx="0" cy="0"/>
          <a:chOff x="0" y="0"/>
          <a:chExt cx="0" cy="0"/>
        </a:xfrm>
      </p:grpSpPr>
      <p:sp>
        <p:nvSpPr>
          <p:cNvPr id="125" name="Google Shape;125;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1"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126" name="Google Shape;126;p16"/>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1" algn="r">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1" algn="r">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1" algn="r">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1" algn="r">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1" algn="r">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1" algn="r">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1" algn="r">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1" algn="r">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1" algn="r">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27" name="Google Shape;127;p16"/>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1" algn="l">
              <a:lnSpc>
                <a:spcPct val="100000"/>
              </a:lnSpc>
              <a:spcBef>
                <a:spcPts val="0"/>
              </a:spcBef>
              <a:spcAft>
                <a:spcPts val="0"/>
              </a:spcAft>
              <a:buSzPts val="1400"/>
              <a:buNone/>
              <a:defRPr b="0" i="0" sz="10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28" name="Google Shape;128;p16"/>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29" name="Google Shape;129;p16"/>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1pPr>
            <a:lvl2pPr indent="0" lvl="1"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2pPr>
            <a:lvl3pPr indent="0" lvl="2"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3pPr>
            <a:lvl4pPr indent="0" lvl="3"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4pPr>
            <a:lvl5pPr indent="0" lvl="4"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5pPr>
            <a:lvl6pPr indent="0" lvl="5"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6pPr>
            <a:lvl7pPr indent="0" lvl="6"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7pPr>
            <a:lvl8pPr indent="0" lvl="7"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8pPr>
            <a:lvl9pPr indent="0" lvl="8" marL="0" marR="0" rtl="1" algn="r">
              <a:lnSpc>
                <a:spcPct val="100000"/>
              </a:lnSpc>
              <a:spcBef>
                <a:spcPts val="0"/>
              </a:spcBef>
              <a:spcAft>
                <a:spcPts val="0"/>
              </a:spcAft>
              <a:buClr>
                <a:schemeClr val="dk1"/>
              </a:buClr>
              <a:buSzPts val="1000"/>
              <a:buFont typeface="Lucida Sans"/>
              <a:buNone/>
              <a:defRPr b="0" i="0" sz="1000" u="none">
                <a:solidFill>
                  <a:schemeClr val="dk1"/>
                </a:solidFill>
                <a:latin typeface="Lucida Sans"/>
                <a:ea typeface="Lucida Sans"/>
                <a:cs typeface="Lucida Sans"/>
                <a:sym typeface="Lucida Sans"/>
              </a:defRPr>
            </a:lvl9pPr>
          </a:lstStyle>
          <a:p>
            <a:pPr indent="0" lvl="0" marL="0" rtl="1"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37" name="Shape 137"/>
        <p:cNvGrpSpPr/>
        <p:nvPr/>
      </p:nvGrpSpPr>
      <p:grpSpPr>
        <a:xfrm>
          <a:off x="0" y="0"/>
          <a:ext cx="0" cy="0"/>
          <a:chOff x="0" y="0"/>
          <a:chExt cx="0" cy="0"/>
        </a:xfrm>
      </p:grpSpPr>
      <p:sp>
        <p:nvSpPr>
          <p:cNvPr id="138" name="Google Shape;138;p18"/>
          <p:cNvSpPr/>
          <p:nvPr/>
        </p:nvSpPr>
        <p:spPr>
          <a:xfrm>
            <a:off x="500062" y="5945187"/>
            <a:ext cx="4940300" cy="92075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Lucida Sans"/>
              <a:ea typeface="Lucida Sans"/>
              <a:cs typeface="Lucida Sans"/>
              <a:sym typeface="Lucida Sans"/>
            </a:endParaRPr>
          </a:p>
        </p:txBody>
      </p:sp>
      <p:sp>
        <p:nvSpPr>
          <p:cNvPr id="139" name="Google Shape;139;p18"/>
          <p:cNvSpPr/>
          <p:nvPr/>
        </p:nvSpPr>
        <p:spPr>
          <a:xfrm>
            <a:off x="485775" y="5938837"/>
            <a:ext cx="3690937"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Lucida Sans"/>
              <a:ea typeface="Lucida Sans"/>
              <a:cs typeface="Lucida Sans"/>
              <a:sym typeface="Lucida Sans"/>
            </a:endParaRPr>
          </a:p>
        </p:txBody>
      </p:sp>
      <p:sp>
        <p:nvSpPr>
          <p:cNvPr id="140" name="Google Shape;140;p18"/>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lt1"/>
              </a:buClr>
              <a:buSzPts val="1800"/>
              <a:buFont typeface="Lucida Sans"/>
              <a:buNone/>
            </a:pPr>
            <a:r>
              <a:t/>
            </a:r>
            <a:endParaRPr b="0" i="0" sz="1800" u="none" cap="none" strike="noStrike">
              <a:solidFill>
                <a:schemeClr val="lt1"/>
              </a:solidFill>
              <a:latin typeface="Lucida Sans"/>
              <a:ea typeface="Lucida Sans"/>
              <a:cs typeface="Lucida Sans"/>
              <a:sym typeface="Lucida Sans"/>
            </a:endParaRPr>
          </a:p>
        </p:txBody>
      </p:sp>
      <p:pic>
        <p:nvPicPr>
          <p:cNvPr id="141" name="Google Shape;141;p18"/>
          <p:cNvPicPr preferRelativeResize="0"/>
          <p:nvPr/>
        </p:nvPicPr>
        <p:blipFill rotWithShape="1">
          <a:blip r:embed="rId3">
            <a:alphaModFix/>
          </a:blip>
          <a:srcRect b="0" l="0" r="0" t="0"/>
          <a:stretch/>
        </p:blipFill>
        <p:spPr>
          <a:xfrm>
            <a:off x="-19050" y="5778500"/>
            <a:ext cx="3421062" cy="1098550"/>
          </a:xfrm>
          <a:prstGeom prst="rect">
            <a:avLst/>
          </a:prstGeom>
          <a:noFill/>
          <a:ln>
            <a:noFill/>
          </a:ln>
        </p:spPr>
      </p:pic>
      <p:sp>
        <p:nvSpPr>
          <p:cNvPr id="142" name="Google Shape;142;p18"/>
          <p:cNvSpPr/>
          <p:nvPr/>
        </p:nvSpPr>
        <p:spPr>
          <a:xfrm>
            <a:off x="8664575" y="4987925"/>
            <a:ext cx="182562"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Lucida Sans"/>
              <a:ea typeface="Lucida Sans"/>
              <a:cs typeface="Lucida Sans"/>
              <a:sym typeface="Lucida Sans"/>
            </a:endParaRPr>
          </a:p>
        </p:txBody>
      </p:sp>
      <p:sp>
        <p:nvSpPr>
          <p:cNvPr id="143" name="Google Shape;143;p18"/>
          <p:cNvSpPr/>
          <p:nvPr/>
        </p:nvSpPr>
        <p:spPr>
          <a:xfrm>
            <a:off x="8477250" y="4987925"/>
            <a:ext cx="182562" cy="228600"/>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Lucida Sans"/>
              <a:ea typeface="Lucida Sans"/>
              <a:cs typeface="Lucida Sans"/>
              <a:sym typeface="Lucida Sans"/>
            </a:endParaRPr>
          </a:p>
        </p:txBody>
      </p:sp>
      <p:sp>
        <p:nvSpPr>
          <p:cNvPr id="144" name="Google Shape;144;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1pPr>
            <a:lvl2pPr lvl="1"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2pPr>
            <a:lvl3pPr lvl="2"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3pPr>
            <a:lvl4pPr lvl="3"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4pPr>
            <a:lvl5pPr lvl="4"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5pPr>
            <a:lvl6pPr lvl="5"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6pPr>
            <a:lvl7pPr lvl="6"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7pPr>
            <a:lvl8pPr lvl="7"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8pPr>
            <a:lvl9pPr lvl="8" marR="0" rtl="1" algn="l">
              <a:spcBef>
                <a:spcPts val="0"/>
              </a:spcBef>
              <a:spcAft>
                <a:spcPts val="0"/>
              </a:spcAft>
              <a:buSzPts val="1400"/>
              <a:buNone/>
              <a:defRPr b="1" i="0" sz="4100" u="none" cap="none" strike="noStrike">
                <a:solidFill>
                  <a:schemeClr val="lt2"/>
                </a:solidFill>
                <a:latin typeface="Lucida Sans"/>
                <a:ea typeface="Lucida Sans"/>
                <a:cs typeface="Lucida Sans"/>
                <a:sym typeface="Lucida Sans"/>
              </a:defRPr>
            </a:lvl9pPr>
          </a:lstStyle>
          <a:p/>
        </p:txBody>
      </p:sp>
      <p:sp>
        <p:nvSpPr>
          <p:cNvPr id="145" name="Google Shape;145;p18"/>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1" algn="r">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1" algn="r">
              <a:spcBef>
                <a:spcPts val="325"/>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1" algn="r">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1" algn="r">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42900" lvl="4" marL="2286000" marR="0" rtl="1" algn="r">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indent="-342900" lvl="5" marL="2743200" marR="0" rtl="1" algn="r">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1" algn="r">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1" algn="r">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1" algn="r">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46" name="Google Shape;146;p18"/>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1" algn="l">
              <a:lnSpc>
                <a:spcPct val="100000"/>
              </a:lnSpc>
              <a:spcBef>
                <a:spcPts val="0"/>
              </a:spcBef>
              <a:spcAft>
                <a:spcPts val="0"/>
              </a:spcAft>
              <a:buSzPts val="1400"/>
              <a:buNone/>
              <a:defRPr b="0" i="0" sz="10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9pPr>
          </a:lstStyle>
          <a:p/>
        </p:txBody>
      </p:sp>
      <p:sp>
        <p:nvSpPr>
          <p:cNvPr id="147" name="Google Shape;147;p18"/>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9pPr>
          </a:lstStyle>
          <a:p/>
        </p:txBody>
      </p:sp>
      <p:sp>
        <p:nvSpPr>
          <p:cNvPr id="148" name="Google Shape;148;p18"/>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1pPr>
            <a:lvl2pPr indent="0" lvl="1"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2pPr>
            <a:lvl3pPr indent="0" lvl="2"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3pPr>
            <a:lvl4pPr indent="0" lvl="3"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4pPr>
            <a:lvl5pPr indent="0" lvl="4"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5pPr>
            <a:lvl6pPr indent="0" lvl="5"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6pPr>
            <a:lvl7pPr indent="0" lvl="6"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7pPr>
            <a:lvl8pPr indent="0" lvl="7"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8pPr>
            <a:lvl9pPr indent="0" lvl="8" marL="0" marR="0" rtl="1" algn="r">
              <a:lnSpc>
                <a:spcPct val="100000"/>
              </a:lnSpc>
              <a:spcBef>
                <a:spcPts val="0"/>
              </a:spcBef>
              <a:spcAft>
                <a:spcPts val="0"/>
              </a:spcAft>
              <a:buClr>
                <a:schemeClr val="lt1"/>
              </a:buClr>
              <a:buSzPts val="1000"/>
              <a:buFont typeface="Lucida Sans"/>
              <a:buNone/>
              <a:defRPr b="0" i="0" sz="1000" u="none">
                <a:solidFill>
                  <a:schemeClr val="lt1"/>
                </a:solidFill>
                <a:latin typeface="Lucida Sans"/>
                <a:ea typeface="Lucida Sans"/>
                <a:cs typeface="Lucida Sans"/>
                <a:sym typeface="Lucida Sans"/>
              </a:defRPr>
            </a:lvl9pPr>
          </a:lstStyle>
          <a:p>
            <a:pPr indent="0" lvl="0" marL="0" rtl="1"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ph idx="4294967295" type="ctrTitle"/>
          </p:nvPr>
        </p:nvSpPr>
        <p:spPr>
          <a:xfrm>
            <a:off x="685800" y="1752601"/>
            <a:ext cx="7772400" cy="1829761"/>
          </a:xfrm>
          <a:prstGeom prst="rect">
            <a:avLst/>
          </a:prstGeom>
          <a:noFill/>
          <a:ln>
            <a:noFill/>
          </a:ln>
        </p:spPr>
        <p:txBody>
          <a:bodyPr anchorCtr="0" anchor="b" bIns="45700" lIns="91425" spcFirstLastPara="1" rIns="91425" wrap="square" tIns="45700">
            <a:noAutofit/>
          </a:bodyPr>
          <a:lstStyle/>
          <a:p>
            <a:pPr indent="0" lvl="0" marL="0" marR="0" rtl="1" algn="r">
              <a:lnSpc>
                <a:spcPct val="100000"/>
              </a:lnSpc>
              <a:spcBef>
                <a:spcPts val="0"/>
              </a:spcBef>
              <a:spcAft>
                <a:spcPts val="0"/>
              </a:spcAft>
              <a:buClr>
                <a:schemeClr val="dk2"/>
              </a:buClr>
              <a:buSzPts val="4800"/>
              <a:buFont typeface="Lucida Sans"/>
              <a:buNone/>
            </a:pPr>
            <a:r>
              <a:rPr b="1" i="0" lang="en-US" sz="4800" u="none" cap="none" strike="noStrike">
                <a:solidFill>
                  <a:schemeClr val="dk2"/>
                </a:solidFill>
                <a:latin typeface="Lucida Sans"/>
                <a:ea typeface="Lucida Sans"/>
                <a:cs typeface="Lucida Sans"/>
                <a:sym typeface="Lucida Sans"/>
              </a:rPr>
              <a:t>תקשורת ומחשוב</a:t>
            </a:r>
            <a:br>
              <a:rPr b="1" i="0" lang="en-US" sz="4800" u="none" cap="none" strike="noStrike">
                <a:solidFill>
                  <a:schemeClr val="dk2"/>
                </a:solidFill>
                <a:latin typeface="Lucida Sans"/>
                <a:ea typeface="Lucida Sans"/>
                <a:cs typeface="Lucida Sans"/>
                <a:sym typeface="Lucida Sans"/>
              </a:rPr>
            </a:br>
            <a:r>
              <a:rPr b="1" i="0" lang="en-US" sz="4800" u="none" cap="none" strike="noStrike">
                <a:solidFill>
                  <a:schemeClr val="dk2"/>
                </a:solidFill>
                <a:latin typeface="Lucida Sans"/>
                <a:ea typeface="Lucida Sans"/>
                <a:cs typeface="Lucida Sans"/>
                <a:sym typeface="Lucida Sans"/>
              </a:rPr>
              <a:t>תרגול </a:t>
            </a:r>
            <a:endParaRPr b="1" i="0" sz="4800" u="none" cap="none" strike="noStrike">
              <a:solidFill>
                <a:schemeClr val="dk2"/>
              </a:solidFill>
              <a:latin typeface="Lucida Sans"/>
              <a:ea typeface="Lucida Sans"/>
              <a:cs typeface="Lucida Sans"/>
              <a:sym typeface="Lucida Sans"/>
            </a:endParaRPr>
          </a:p>
        </p:txBody>
      </p:sp>
      <p:sp>
        <p:nvSpPr>
          <p:cNvPr id="161" name="Google Shape;161;p20"/>
          <p:cNvSpPr txBox="1"/>
          <p:nvPr>
            <p:ph idx="1" type="subTitle"/>
          </p:nvPr>
        </p:nvSpPr>
        <p:spPr>
          <a:xfrm>
            <a:off x="685800" y="3611562"/>
            <a:ext cx="7772400" cy="1200150"/>
          </a:xfrm>
          <a:prstGeom prst="rect">
            <a:avLst/>
          </a:prstGeom>
          <a:noFill/>
          <a:ln>
            <a:noFill/>
          </a:ln>
        </p:spPr>
        <p:txBody>
          <a:bodyPr anchorCtr="0" anchor="t" bIns="45700" lIns="45700" spcFirstLastPara="1" rIns="45700" wrap="square" tIns="45700">
            <a:noAutofit/>
          </a:bodyPr>
          <a:lstStyle/>
          <a:p>
            <a:pPr indent="0" lvl="0" marL="0" rtl="1" algn="r">
              <a:lnSpc>
                <a:spcPct val="100000"/>
              </a:lnSpc>
              <a:spcBef>
                <a:spcPts val="0"/>
              </a:spcBef>
              <a:spcAft>
                <a:spcPts val="0"/>
              </a:spcAft>
              <a:buSzPts val="1836"/>
              <a:buNone/>
            </a:pPr>
            <a:r>
              <a:rPr b="0" i="0" lang="en-US" sz="2700" u="none">
                <a:solidFill>
                  <a:schemeClr val="dk2"/>
                </a:solidFill>
                <a:latin typeface="Lucida Sans"/>
                <a:ea typeface="Lucida Sans"/>
                <a:cs typeface="Lucida Sans"/>
                <a:sym typeface="Lucida Sans"/>
              </a:rPr>
              <a:t>TCP</a:t>
            </a:r>
            <a:br>
              <a:rPr b="0" i="0" lang="en-US" sz="2700" u="none">
                <a:solidFill>
                  <a:schemeClr val="dk2"/>
                </a:solidFill>
                <a:latin typeface="Lucida Sans"/>
                <a:ea typeface="Lucida Sans"/>
                <a:cs typeface="Lucida Sans"/>
                <a:sym typeface="Lucida Sans"/>
              </a:rP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idx="1" type="body"/>
          </p:nvPr>
        </p:nvSpPr>
        <p:spPr>
          <a:xfrm>
            <a:off x="263525" y="5353050"/>
            <a:ext cx="8620125" cy="725487"/>
          </a:xfrm>
          <a:prstGeom prst="rect">
            <a:avLst/>
          </a:prstGeom>
          <a:noFill/>
          <a:ln>
            <a:noFill/>
          </a:ln>
        </p:spPr>
        <p:txBody>
          <a:bodyPr anchorCtr="0" anchor="t" bIns="45700" lIns="91425" spcFirstLastPara="1" rIns="91425" wrap="square" tIns="45700">
            <a:noAutofit/>
          </a:bodyPr>
          <a:lstStyle/>
          <a:p>
            <a:pPr indent="0" lvl="0" marL="109537" marR="0" rtl="1" algn="r">
              <a:lnSpc>
                <a:spcPct val="100000"/>
              </a:lnSpc>
              <a:spcBef>
                <a:spcPts val="0"/>
              </a:spcBef>
              <a:spcAft>
                <a:spcPts val="0"/>
              </a:spcAft>
              <a:buClr>
                <a:schemeClr val="accent1"/>
              </a:buClr>
              <a:buSzPts val="1632"/>
              <a:buFont typeface="Noto Sans Symbols"/>
              <a:buNone/>
            </a:pPr>
            <a:r>
              <a:rPr b="0" i="0" lang="en-US" sz="2400" u="none">
                <a:solidFill>
                  <a:schemeClr val="dk1"/>
                </a:solidFill>
                <a:latin typeface="Lucida Sans"/>
                <a:ea typeface="Lucida Sans"/>
                <a:cs typeface="Lucida Sans"/>
                <a:sym typeface="Lucida Sans"/>
              </a:rPr>
              <a:t>ברגע שיש timeout לא משדרים חלון שלם אלא רק את הסגמנט שגרם ל timeout וזה הסגמנט הראשון בחלון </a:t>
            </a:r>
            <a:endParaRPr/>
          </a:p>
        </p:txBody>
      </p:sp>
      <p:pic>
        <p:nvPicPr>
          <p:cNvPr id="223" name="Google Shape;223;p29"/>
          <p:cNvPicPr preferRelativeResize="0"/>
          <p:nvPr/>
        </p:nvPicPr>
        <p:blipFill rotWithShape="1">
          <a:blip r:embed="rId3">
            <a:alphaModFix/>
          </a:blip>
          <a:srcRect b="0" l="0" r="0" t="0"/>
          <a:stretch/>
        </p:blipFill>
        <p:spPr>
          <a:xfrm>
            <a:off x="263525" y="1003300"/>
            <a:ext cx="8643937" cy="3848100"/>
          </a:xfrm>
          <a:prstGeom prst="rect">
            <a:avLst/>
          </a:prstGeom>
          <a:noFill/>
          <a:ln>
            <a:noFill/>
          </a:ln>
        </p:spPr>
      </p:pic>
      <p:sp>
        <p:nvSpPr>
          <p:cNvPr id="224" name="Google Shape;224;p29"/>
          <p:cNvSpPr txBox="1"/>
          <p:nvPr/>
        </p:nvSpPr>
        <p:spPr>
          <a:xfrm>
            <a:off x="468312" y="260350"/>
            <a:ext cx="8351837" cy="585787"/>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SzPts val="3200"/>
              <a:buFont typeface="Lucida Sans"/>
              <a:buNone/>
            </a:pPr>
            <a:r>
              <a:rPr b="1" i="0" lang="en-US" sz="3200" u="none">
                <a:solidFill>
                  <a:schemeClr val="dk1"/>
                </a:solidFill>
                <a:latin typeface="Lucida Sans"/>
                <a:ea typeface="Lucida Sans"/>
                <a:cs typeface="Lucida Sans"/>
                <a:sym typeface="Lucida Sans"/>
              </a:rPr>
              <a:t>מנגנון שליחת ACK של התחנה המקבלת</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30"/>
          <p:cNvPicPr preferRelativeResize="0"/>
          <p:nvPr/>
        </p:nvPicPr>
        <p:blipFill rotWithShape="1">
          <a:blip r:embed="rId3">
            <a:alphaModFix/>
          </a:blip>
          <a:srcRect b="0" l="0" r="0" t="0"/>
          <a:stretch/>
        </p:blipFill>
        <p:spPr>
          <a:xfrm>
            <a:off x="150812" y="1366837"/>
            <a:ext cx="5292725" cy="3781425"/>
          </a:xfrm>
          <a:prstGeom prst="rect">
            <a:avLst/>
          </a:prstGeom>
          <a:noFill/>
          <a:ln>
            <a:noFill/>
          </a:ln>
        </p:spPr>
      </p:pic>
      <p:sp>
        <p:nvSpPr>
          <p:cNvPr id="230" name="Google Shape;230;p30"/>
          <p:cNvSpPr txBox="1"/>
          <p:nvPr>
            <p:ph idx="4294967295" type="title"/>
          </p:nvPr>
        </p:nvSpPr>
        <p:spPr>
          <a:xfrm>
            <a:off x="870170" y="261257"/>
            <a:ext cx="7406640" cy="1356360"/>
          </a:xfrm>
          <a:prstGeom prst="rect">
            <a:avLst/>
          </a:prstGeom>
          <a:noFill/>
          <a:ln>
            <a:noFill/>
          </a:ln>
        </p:spPr>
        <p:txBody>
          <a:bodyPr anchorCtr="0" anchor="ctr" bIns="45700" lIns="91425" spcFirstLastPara="1" rIns="91425" wrap="square" tIns="45700">
            <a:noAutofit/>
          </a:bodyPr>
          <a:lstStyle/>
          <a:p>
            <a:pPr indent="0" lvl="0" marL="0" marR="0" rtl="1"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Flow Control</a:t>
            </a:r>
            <a:endParaRPr b="1" i="0" sz="4100" u="none" cap="none" strike="noStrike">
              <a:solidFill>
                <a:schemeClr val="dk2"/>
              </a:solidFill>
              <a:latin typeface="Lucida Sans"/>
              <a:ea typeface="Lucida Sans"/>
              <a:cs typeface="Lucida Sans"/>
              <a:sym typeface="Lucida Sans"/>
            </a:endParaRPr>
          </a:p>
        </p:txBody>
      </p:sp>
      <p:sp>
        <p:nvSpPr>
          <p:cNvPr id="231" name="Google Shape;231;p30"/>
          <p:cNvSpPr txBox="1"/>
          <p:nvPr>
            <p:ph idx="1" type="body"/>
          </p:nvPr>
        </p:nvSpPr>
        <p:spPr>
          <a:xfrm>
            <a:off x="4724400" y="622300"/>
            <a:ext cx="4106862" cy="5967412"/>
          </a:xfrm>
          <a:prstGeom prst="rect">
            <a:avLst/>
          </a:prstGeom>
          <a:noFill/>
          <a:ln>
            <a:noFill/>
          </a:ln>
        </p:spPr>
        <p:txBody>
          <a:bodyPr anchorCtr="0" anchor="t" bIns="45700" lIns="91425" spcFirstLastPara="1" rIns="91425" wrap="square" tIns="45700">
            <a:noAutofit/>
          </a:bodyPr>
          <a:lstStyle/>
          <a:p>
            <a:pPr indent="-255587" lvl="0" marL="365125" marR="0" rtl="1" algn="r">
              <a:lnSpc>
                <a:spcPct val="90000"/>
              </a:lnSpc>
              <a:spcBef>
                <a:spcPts val="0"/>
              </a:spcBef>
              <a:spcAft>
                <a:spcPts val="0"/>
              </a:spcAft>
              <a:buClr>
                <a:schemeClr val="accent1"/>
              </a:buClr>
              <a:buSzPts val="1768"/>
              <a:buFont typeface="Noto Sans Symbols"/>
              <a:buChar char="🞂"/>
            </a:pPr>
            <a:r>
              <a:rPr b="0" i="0" lang="en-US" sz="2600" u="none">
                <a:solidFill>
                  <a:schemeClr val="dk1"/>
                </a:solidFill>
                <a:latin typeface="Lucida Sans"/>
                <a:ea typeface="Lucida Sans"/>
                <a:cs typeface="Lucida Sans"/>
                <a:sym typeface="Lucida Sans"/>
              </a:rPr>
              <a:t>כאשר מידע מתקבל הוא נשמר ב buffer שממנו קוראת האפליקציה.</a:t>
            </a:r>
            <a:endParaRPr/>
          </a:p>
          <a:p>
            <a:pPr indent="-228599" lvl="1" marL="620712" marR="0" rtl="1" algn="r">
              <a:lnSpc>
                <a:spcPct val="90000"/>
              </a:lnSpc>
              <a:spcBef>
                <a:spcPts val="300"/>
              </a:spcBef>
              <a:spcAft>
                <a:spcPts val="0"/>
              </a:spcAft>
              <a:buClr>
                <a:schemeClr val="accent1"/>
              </a:buClr>
              <a:buSzPts val="2600"/>
              <a:buFont typeface="Verdana"/>
              <a:buChar char="◦"/>
            </a:pPr>
            <a:r>
              <a:rPr b="0" i="0" lang="en-US" sz="2600" u="none" cap="none" strike="noStrike">
                <a:solidFill>
                  <a:schemeClr val="dk1"/>
                </a:solidFill>
                <a:latin typeface="Lucida Sans"/>
                <a:ea typeface="Lucida Sans"/>
                <a:cs typeface="Lucida Sans"/>
                <a:sym typeface="Lucida Sans"/>
              </a:rPr>
              <a:t>המידע לא תמיד נקרא באופן מידי ולכן יתכן מקרה שבו ה-buffer יוצף.</a:t>
            </a:r>
            <a:endParaRPr/>
          </a:p>
          <a:p>
            <a:pPr indent="-63499" lvl="1" marL="620712" marR="0" rtl="1" algn="r">
              <a:lnSpc>
                <a:spcPct val="90000"/>
              </a:lnSpc>
              <a:spcBef>
                <a:spcPts val="300"/>
              </a:spcBef>
              <a:spcAft>
                <a:spcPts val="0"/>
              </a:spcAft>
              <a:buClr>
                <a:schemeClr val="accent1"/>
              </a:buClr>
              <a:buSzPts val="2600"/>
              <a:buFont typeface="Verdana"/>
              <a:buNone/>
            </a:pPr>
            <a:r>
              <a:t/>
            </a:r>
            <a:endParaRPr b="0" i="0" sz="2600" u="none" cap="none" strike="noStrike">
              <a:solidFill>
                <a:schemeClr val="dk1"/>
              </a:solidFill>
              <a:latin typeface="Lucida Sans"/>
              <a:ea typeface="Lucida Sans"/>
              <a:cs typeface="Lucida Sans"/>
              <a:sym typeface="Lucida Sans"/>
            </a:endParaRPr>
          </a:p>
          <a:p>
            <a:pPr indent="-255587" lvl="0" marL="365125" marR="0" rtl="1" algn="r">
              <a:lnSpc>
                <a:spcPct val="90000"/>
              </a:lnSpc>
              <a:spcBef>
                <a:spcPts val="400"/>
              </a:spcBef>
              <a:spcAft>
                <a:spcPts val="0"/>
              </a:spcAft>
              <a:buClr>
                <a:schemeClr val="accent1"/>
              </a:buClr>
              <a:buSzPts val="1768"/>
              <a:buFont typeface="Noto Sans Symbols"/>
              <a:buChar char="🞂"/>
            </a:pPr>
            <a:r>
              <a:rPr b="0" i="0" lang="en-US" sz="2600" u="none">
                <a:solidFill>
                  <a:schemeClr val="dk1"/>
                </a:solidFill>
                <a:latin typeface="Lucida Sans"/>
                <a:ea typeface="Lucida Sans"/>
                <a:cs typeface="Lucida Sans"/>
                <a:sym typeface="Lucida Sans"/>
              </a:rPr>
              <a:t>TCP מספק את מנגנון ה-</a:t>
            </a:r>
            <a:r>
              <a:rPr b="1" i="0" lang="en-US" sz="2600" u="none">
                <a:solidFill>
                  <a:schemeClr val="dk1"/>
                </a:solidFill>
                <a:latin typeface="Lucida Sans"/>
                <a:ea typeface="Lucida Sans"/>
                <a:cs typeface="Lucida Sans"/>
                <a:sym typeface="Lucida Sans"/>
              </a:rPr>
              <a:t> flow-control </a:t>
            </a:r>
            <a:r>
              <a:rPr b="0" i="0" lang="en-US" sz="2600" u="none">
                <a:solidFill>
                  <a:schemeClr val="dk1"/>
                </a:solidFill>
                <a:latin typeface="Lucida Sans"/>
                <a:ea typeface="Lucida Sans"/>
                <a:cs typeface="Lucida Sans"/>
                <a:sym typeface="Lucida Sans"/>
              </a:rPr>
              <a:t>שתפקידו למנוע את הצפה של ה- buffer .</a:t>
            </a:r>
            <a:endParaRPr/>
          </a:p>
          <a:p>
            <a:pPr indent="-228599" lvl="1" marL="620712" marR="0" rtl="1" algn="r">
              <a:lnSpc>
                <a:spcPct val="90000"/>
              </a:lnSpc>
              <a:spcBef>
                <a:spcPts val="300"/>
              </a:spcBef>
              <a:spcAft>
                <a:spcPts val="0"/>
              </a:spcAft>
              <a:buClr>
                <a:schemeClr val="accent1"/>
              </a:buClr>
              <a:buSzPts val="2600"/>
              <a:buFont typeface="Verdana"/>
              <a:buChar char="◦"/>
            </a:pPr>
            <a:r>
              <a:rPr b="0" i="0" lang="en-US" sz="2600" u="none" cap="none" strike="noStrike">
                <a:solidFill>
                  <a:schemeClr val="dk1"/>
                </a:solidFill>
                <a:latin typeface="Lucida Sans"/>
                <a:ea typeface="Lucida Sans"/>
                <a:cs typeface="Lucida Sans"/>
                <a:sym typeface="Lucida Sans"/>
              </a:rPr>
              <a:t>משווה את קצב קבלת החבילות לקצב שבו האפליקציה קוראת.</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idx="4294967295" type="title"/>
          </p:nvPr>
        </p:nvSpPr>
        <p:spPr>
          <a:xfrm>
            <a:off x="870170" y="215900"/>
            <a:ext cx="7406640" cy="952500"/>
          </a:xfrm>
          <a:prstGeom prst="rect">
            <a:avLst/>
          </a:prstGeom>
          <a:no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Congestion control</a:t>
            </a:r>
            <a:endParaRPr b="1" i="0" sz="4100" u="none" cap="none" strike="noStrike">
              <a:solidFill>
                <a:schemeClr val="dk2"/>
              </a:solidFill>
              <a:latin typeface="Lucida Sans"/>
              <a:ea typeface="Lucida Sans"/>
              <a:cs typeface="Lucida Sans"/>
              <a:sym typeface="Lucida Sans"/>
            </a:endParaRPr>
          </a:p>
        </p:txBody>
      </p:sp>
      <p:sp>
        <p:nvSpPr>
          <p:cNvPr id="237" name="Google Shape;237;p31"/>
          <p:cNvSpPr txBox="1"/>
          <p:nvPr>
            <p:ph idx="1" type="body"/>
          </p:nvPr>
        </p:nvSpPr>
        <p:spPr>
          <a:xfrm>
            <a:off x="466725" y="1028700"/>
            <a:ext cx="8258175" cy="5195887"/>
          </a:xfrm>
          <a:prstGeom prst="rect">
            <a:avLst/>
          </a:prstGeom>
          <a:noFill/>
          <a:ln>
            <a:noFill/>
          </a:ln>
        </p:spPr>
        <p:txBody>
          <a:bodyPr anchorCtr="0" anchor="t" bIns="45700" lIns="91425" spcFirstLastPara="1" rIns="91425" wrap="square" tIns="45700">
            <a:noAutofit/>
          </a:bodyPr>
          <a:lstStyle/>
          <a:p>
            <a:pPr indent="0" lvl="0" marL="44450" marR="0" rtl="1" algn="r">
              <a:lnSpc>
                <a:spcPct val="100000"/>
              </a:lnSpc>
              <a:spcBef>
                <a:spcPts val="0"/>
              </a:spcBef>
              <a:spcAft>
                <a:spcPts val="0"/>
              </a:spcAft>
              <a:buClr>
                <a:schemeClr val="accent1"/>
              </a:buClr>
              <a:buSzPts val="1904"/>
              <a:buFont typeface="Noto Sans Symbols"/>
              <a:buNone/>
            </a:pPr>
            <a:r>
              <a:rPr b="0" i="0" lang="en-US" sz="2800" u="none">
                <a:solidFill>
                  <a:schemeClr val="dk1"/>
                </a:solidFill>
                <a:latin typeface="Lucida Sans"/>
                <a:ea typeface="Lucida Sans"/>
                <a:cs typeface="Lucida Sans"/>
                <a:sym typeface="Lucida Sans"/>
              </a:rPr>
              <a:t>נרצה שהשולח ישלח בקצב הכי מהיר שניתן – גודל חלון אופטימלי</a:t>
            </a:r>
            <a:endParaRPr/>
          </a:p>
          <a:p>
            <a:pPr indent="-228599" lvl="1" marL="620712" marR="0" rtl="1" algn="r">
              <a:lnSpc>
                <a:spcPct val="100000"/>
              </a:lnSpc>
              <a:spcBef>
                <a:spcPts val="300"/>
              </a:spcBef>
              <a:spcAft>
                <a:spcPts val="0"/>
              </a:spcAft>
              <a:buClr>
                <a:schemeClr val="accent1"/>
              </a:buClr>
              <a:buSzPts val="2400"/>
              <a:buFont typeface="Verdana"/>
              <a:buChar char="◦"/>
            </a:pPr>
            <a:r>
              <a:rPr b="0" i="0" lang="en-US" sz="2400" u="none" cap="none" strike="noStrike">
                <a:solidFill>
                  <a:schemeClr val="dk1"/>
                </a:solidFill>
                <a:latin typeface="Lucida Sans"/>
                <a:ea typeface="Lucida Sans"/>
                <a:cs typeface="Lucida Sans"/>
                <a:sym typeface="Lucida Sans"/>
              </a:rPr>
              <a:t>אם התקבל Ack נגדיל את החלון, אם לא אזי נקטין את החלון</a:t>
            </a:r>
            <a:endParaRPr/>
          </a:p>
          <a:p>
            <a:pPr indent="0" lvl="0" marL="44450" marR="0" rtl="1" algn="r">
              <a:lnSpc>
                <a:spcPct val="100000"/>
              </a:lnSpc>
              <a:spcBef>
                <a:spcPts val="400"/>
              </a:spcBef>
              <a:spcAft>
                <a:spcPts val="0"/>
              </a:spcAft>
              <a:buClr>
                <a:schemeClr val="accent1"/>
              </a:buClr>
              <a:buSzPts val="1904"/>
              <a:buFont typeface="Noto Sans Symbols"/>
              <a:buNone/>
            </a:pPr>
            <a:r>
              <a:t/>
            </a:r>
            <a:endParaRPr b="0" i="0" sz="2800" u="sng">
              <a:solidFill>
                <a:schemeClr val="dk1"/>
              </a:solidFill>
              <a:latin typeface="Lucida Sans"/>
              <a:ea typeface="Lucida Sans"/>
              <a:cs typeface="Lucida Sans"/>
              <a:sym typeface="Lucida Sans"/>
            </a:endParaRPr>
          </a:p>
          <a:p>
            <a:pPr indent="0" lvl="0" marL="44450" marR="0" rtl="1" algn="r">
              <a:lnSpc>
                <a:spcPct val="100000"/>
              </a:lnSpc>
              <a:spcBef>
                <a:spcPts val="400"/>
              </a:spcBef>
              <a:spcAft>
                <a:spcPts val="0"/>
              </a:spcAft>
              <a:buClr>
                <a:schemeClr val="accent1"/>
              </a:buClr>
              <a:buSzPts val="1904"/>
              <a:buFont typeface="Noto Sans Symbols"/>
              <a:buNone/>
            </a:pPr>
            <a:r>
              <a:rPr b="0" i="0" lang="en-US" sz="2800" u="sng">
                <a:solidFill>
                  <a:schemeClr val="dk1"/>
                </a:solidFill>
                <a:latin typeface="Lucida Sans"/>
                <a:ea typeface="Lucida Sans"/>
                <a:cs typeface="Lucida Sans"/>
                <a:sym typeface="Lucida Sans"/>
              </a:rPr>
              <a:t>מנגנונים לבקרה:</a:t>
            </a:r>
            <a:endParaRPr/>
          </a:p>
          <a:p>
            <a:pPr indent="-120904" lvl="0" marL="44450" marR="0" rtl="1" algn="r">
              <a:lnSpc>
                <a:spcPct val="100000"/>
              </a:lnSpc>
              <a:spcBef>
                <a:spcPts val="400"/>
              </a:spcBef>
              <a:spcAft>
                <a:spcPts val="0"/>
              </a:spcAft>
              <a:buClr>
                <a:schemeClr val="accent1"/>
              </a:buClr>
              <a:buSzPts val="1904"/>
              <a:buFont typeface="Noto Sans Symbols"/>
              <a:buChar char="🞂"/>
            </a:pPr>
            <a:r>
              <a:rPr b="1" i="0" lang="en-US" sz="2800" u="none">
                <a:solidFill>
                  <a:schemeClr val="dk1"/>
                </a:solidFill>
                <a:latin typeface="Lucida Sans"/>
                <a:ea typeface="Lucida Sans"/>
                <a:cs typeface="Lucida Sans"/>
                <a:sym typeface="Lucida Sans"/>
              </a:rPr>
              <a:t>Slow Start </a:t>
            </a:r>
            <a:r>
              <a:rPr b="0" i="0" lang="en-US" sz="2800" u="none">
                <a:solidFill>
                  <a:schemeClr val="dk1"/>
                </a:solidFill>
                <a:latin typeface="Lucida Sans"/>
                <a:ea typeface="Lucida Sans"/>
                <a:cs typeface="Lucida Sans"/>
                <a:sym typeface="Lucida Sans"/>
              </a:rPr>
              <a:t>כאשר מתקיים cwnd&lt;ssthresh </a:t>
            </a:r>
            <a:endParaRPr/>
          </a:p>
          <a:p>
            <a:pPr indent="-228599" lvl="1" marL="620712" marR="0" rtl="1" algn="r">
              <a:lnSpc>
                <a:spcPct val="100000"/>
              </a:lnSpc>
              <a:spcBef>
                <a:spcPts val="300"/>
              </a:spcBef>
              <a:spcAft>
                <a:spcPts val="0"/>
              </a:spcAft>
              <a:buClr>
                <a:schemeClr val="accent1"/>
              </a:buClr>
              <a:buSzPts val="2400"/>
              <a:buFont typeface="Verdana"/>
              <a:buChar char="◦"/>
            </a:pPr>
            <a:r>
              <a:rPr b="0" i="0" lang="en-US" sz="2400" u="none" cap="none" strike="noStrike">
                <a:solidFill>
                  <a:schemeClr val="dk1"/>
                </a:solidFill>
                <a:latin typeface="Lucida Sans"/>
                <a:ea typeface="Lucida Sans"/>
                <a:cs typeface="Lucida Sans"/>
                <a:sym typeface="Lucida Sans"/>
              </a:rPr>
              <a:t>נתחיל מחלון בגודל 1 ונגדיל את החלון בצורה אקספוננציאלית</a:t>
            </a:r>
            <a:endParaRPr/>
          </a:p>
          <a:p>
            <a:pPr indent="-120904" lvl="0" marL="44450" marR="0" rtl="1" algn="r">
              <a:lnSpc>
                <a:spcPct val="100000"/>
              </a:lnSpc>
              <a:spcBef>
                <a:spcPts val="400"/>
              </a:spcBef>
              <a:spcAft>
                <a:spcPts val="0"/>
              </a:spcAft>
              <a:buClr>
                <a:schemeClr val="accent1"/>
              </a:buClr>
              <a:buSzPts val="1904"/>
              <a:buFont typeface="Noto Sans Symbols"/>
              <a:buChar char="🞂"/>
            </a:pPr>
            <a:r>
              <a:rPr b="1" i="0" lang="en-US" sz="2800" u="none">
                <a:solidFill>
                  <a:schemeClr val="dk1"/>
                </a:solidFill>
                <a:latin typeface="Lucida Sans"/>
                <a:ea typeface="Lucida Sans"/>
                <a:cs typeface="Lucida Sans"/>
                <a:sym typeface="Lucida Sans"/>
              </a:rPr>
              <a:t>Congestion avoidance </a:t>
            </a:r>
            <a:r>
              <a:rPr b="0" i="0" lang="en-US" sz="2800" u="none">
                <a:solidFill>
                  <a:schemeClr val="dk1"/>
                </a:solidFill>
                <a:latin typeface="Lucida Sans"/>
                <a:ea typeface="Lucida Sans"/>
                <a:cs typeface="Lucida Sans"/>
                <a:sym typeface="Lucida Sans"/>
              </a:rPr>
              <a:t>כאשר מתקיים</a:t>
            </a:r>
            <a:endParaRPr/>
          </a:p>
          <a:p>
            <a:pPr indent="-120904" lvl="0" marL="44450" marR="0" rtl="1" algn="r">
              <a:lnSpc>
                <a:spcPct val="100000"/>
              </a:lnSpc>
              <a:spcBef>
                <a:spcPts val="400"/>
              </a:spcBef>
              <a:spcAft>
                <a:spcPts val="0"/>
              </a:spcAft>
              <a:buClr>
                <a:schemeClr val="accent1"/>
              </a:buClr>
              <a:buSzPts val="1904"/>
              <a:buFont typeface="Noto Sans Symbols"/>
              <a:buChar char="🞂"/>
            </a:pPr>
            <a:r>
              <a:rPr b="0" i="0" lang="en-US" sz="2800" u="none">
                <a:solidFill>
                  <a:schemeClr val="dk1"/>
                </a:solidFill>
                <a:latin typeface="Lucida Sans"/>
                <a:ea typeface="Lucida Sans"/>
                <a:cs typeface="Lucida Sans"/>
                <a:sym typeface="Lucida Sans"/>
              </a:rPr>
              <a:t>cwnd </a:t>
            </a:r>
            <a:r>
              <a:rPr b="0" i="0" lang="en-US" sz="2200" u="none">
                <a:solidFill>
                  <a:schemeClr val="dk1"/>
                </a:solidFill>
                <a:latin typeface="Lucida Sans"/>
                <a:ea typeface="Lucida Sans"/>
                <a:cs typeface="Lucida Sans"/>
                <a:sym typeface="Lucida Sans"/>
              </a:rPr>
              <a:t>≥ ssthresh </a:t>
            </a:r>
            <a:endParaRPr b="0" i="0" sz="2200" u="none">
              <a:solidFill>
                <a:schemeClr val="dk1"/>
              </a:solidFill>
              <a:latin typeface="Lucida Sans"/>
              <a:ea typeface="Lucida Sans"/>
              <a:cs typeface="Lucida Sans"/>
              <a:sym typeface="Lucida Sans"/>
            </a:endParaRPr>
          </a:p>
          <a:p>
            <a:pPr indent="-228599" lvl="1" marL="620712" marR="0" rtl="1" algn="r">
              <a:lnSpc>
                <a:spcPct val="100000"/>
              </a:lnSpc>
              <a:spcBef>
                <a:spcPts val="300"/>
              </a:spcBef>
              <a:spcAft>
                <a:spcPts val="0"/>
              </a:spcAft>
              <a:buClr>
                <a:schemeClr val="accent1"/>
              </a:buClr>
              <a:buSzPts val="2400"/>
              <a:buFont typeface="Verdana"/>
              <a:buChar char="◦"/>
            </a:pPr>
            <a:r>
              <a:rPr b="0" i="0" lang="en-US" sz="2400" u="none" cap="none" strike="noStrike">
                <a:solidFill>
                  <a:schemeClr val="dk1"/>
                </a:solidFill>
                <a:latin typeface="Lucida Sans"/>
                <a:ea typeface="Lucida Sans"/>
                <a:cs typeface="Lucida Sans"/>
                <a:sym typeface="Lucida Sans"/>
              </a:rPr>
              <a:t> גודל החלון גודל בקצב ליניארי</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2"/>
          <p:cNvPicPr preferRelativeResize="0"/>
          <p:nvPr>
            <p:ph idx="1" type="body"/>
          </p:nvPr>
        </p:nvPicPr>
        <p:blipFill rotWithShape="1">
          <a:blip r:embed="rId3">
            <a:alphaModFix/>
          </a:blip>
          <a:srcRect b="0" l="0" r="0" t="0"/>
          <a:stretch/>
        </p:blipFill>
        <p:spPr>
          <a:xfrm>
            <a:off x="3416300" y="649287"/>
            <a:ext cx="3084512" cy="5446712"/>
          </a:xfrm>
          <a:prstGeom prst="rect">
            <a:avLst/>
          </a:prstGeom>
          <a:noFill/>
          <a:ln>
            <a:noFill/>
          </a:ln>
        </p:spPr>
      </p:pic>
      <p:sp>
        <p:nvSpPr>
          <p:cNvPr id="243" name="Google Shape;243;p32"/>
          <p:cNvSpPr txBox="1"/>
          <p:nvPr>
            <p:ph idx="4294967295" type="title"/>
          </p:nvPr>
        </p:nvSpPr>
        <p:spPr>
          <a:xfrm>
            <a:off x="289146" y="279400"/>
            <a:ext cx="2986710" cy="1709440"/>
          </a:xfrm>
          <a:prstGeom prst="rect">
            <a:avLst/>
          </a:prstGeom>
          <a:noFill/>
          <a:ln>
            <a:noFill/>
          </a:ln>
        </p:spPr>
        <p:txBody>
          <a:bodyPr anchorCtr="0" anchor="ctr" bIns="45700" lIns="91425" spcFirstLastPara="1" rIns="91425" wrap="square" tIns="45700">
            <a:noAutofit/>
          </a:bodyPr>
          <a:lstStyle/>
          <a:p>
            <a:pPr indent="0" lvl="0" marL="0" marR="0" rtl="1"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Slow Start</a:t>
            </a:r>
            <a:endParaRPr b="1" i="0" sz="4100" u="none" cap="none" strike="noStrike">
              <a:solidFill>
                <a:schemeClr val="dk2"/>
              </a:solidFill>
              <a:latin typeface="Lucida Sans"/>
              <a:ea typeface="Lucida Sans"/>
              <a:cs typeface="Lucida Sans"/>
              <a:sym typeface="Lucid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txBox="1"/>
          <p:nvPr>
            <p:ph idx="4294967295" type="title"/>
          </p:nvPr>
        </p:nvSpPr>
        <p:spPr>
          <a:xfrm>
            <a:off x="870170" y="215900"/>
            <a:ext cx="7406640" cy="952500"/>
          </a:xfrm>
          <a:prstGeom prst="rect">
            <a:avLst/>
          </a:prstGeom>
          <a:noFill/>
          <a:ln>
            <a:noFill/>
          </a:ln>
        </p:spPr>
        <p:txBody>
          <a:bodyPr anchorCtr="0" anchor="ctr" bIns="45700" lIns="91425" spcFirstLastPara="1" rIns="91425" wrap="square" tIns="45700">
            <a:noAutofit/>
          </a:bodyPr>
          <a:lstStyle/>
          <a:p>
            <a:pPr indent="0" lvl="0" marL="0" marR="0" rtl="1"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Congestion control</a:t>
            </a:r>
            <a:endParaRPr b="1" i="0" sz="4100" u="none" cap="none" strike="noStrike">
              <a:solidFill>
                <a:schemeClr val="dk2"/>
              </a:solidFill>
              <a:latin typeface="Lucida Sans"/>
              <a:ea typeface="Lucida Sans"/>
              <a:cs typeface="Lucida Sans"/>
              <a:sym typeface="Lucida Sans"/>
            </a:endParaRPr>
          </a:p>
        </p:txBody>
      </p:sp>
      <p:sp>
        <p:nvSpPr>
          <p:cNvPr id="249" name="Google Shape;249;p33"/>
          <p:cNvSpPr txBox="1"/>
          <p:nvPr>
            <p:ph idx="1" type="body"/>
          </p:nvPr>
        </p:nvSpPr>
        <p:spPr>
          <a:xfrm>
            <a:off x="4227512" y="1028700"/>
            <a:ext cx="4497387" cy="5195887"/>
          </a:xfrm>
          <a:prstGeom prst="rect">
            <a:avLst/>
          </a:prstGeom>
          <a:noFill/>
          <a:ln>
            <a:noFill/>
          </a:ln>
        </p:spPr>
        <p:txBody>
          <a:bodyPr anchorCtr="0" anchor="t" bIns="45700" lIns="91425" spcFirstLastPara="1" rIns="91425" wrap="square" tIns="45700">
            <a:noAutofit/>
          </a:bodyPr>
          <a:lstStyle/>
          <a:p>
            <a:pPr indent="0" lvl="2" marL="44450" marR="0" rtl="1" algn="r">
              <a:lnSpc>
                <a:spcPct val="100000"/>
              </a:lnSpc>
              <a:spcBef>
                <a:spcPts val="0"/>
              </a:spcBef>
              <a:spcAft>
                <a:spcPts val="0"/>
              </a:spcAft>
              <a:buClr>
                <a:schemeClr val="accent2"/>
              </a:buClr>
              <a:buSzPts val="2800"/>
              <a:buFont typeface="Noto Sans Symbols"/>
              <a:buNone/>
            </a:pPr>
            <a:r>
              <a:rPr b="0" i="0" lang="en-US" sz="2800" u="sng" cap="none" strike="noStrike">
                <a:solidFill>
                  <a:schemeClr val="dk1"/>
                </a:solidFill>
                <a:latin typeface="Lucida Sans"/>
                <a:ea typeface="Lucida Sans"/>
                <a:cs typeface="Lucida Sans"/>
                <a:sym typeface="Lucida Sans"/>
              </a:rPr>
              <a:t>3 Duplicate Ack </a:t>
            </a:r>
            <a:endParaRPr/>
          </a:p>
          <a:p>
            <a:pPr indent="0" lvl="2" marL="44450" marR="0" rtl="1" algn="r">
              <a:lnSpc>
                <a:spcPct val="100000"/>
              </a:lnSpc>
              <a:spcBef>
                <a:spcPts val="1400"/>
              </a:spcBef>
              <a:spcAft>
                <a:spcPts val="0"/>
              </a:spcAft>
              <a:buClr>
                <a:schemeClr val="accent2"/>
              </a:buClr>
              <a:buSzPts val="2800"/>
              <a:buFont typeface="Noto Sans Symbols"/>
              <a:buNone/>
            </a:pPr>
            <a:r>
              <a:rPr b="0" i="0" lang="en-US" sz="2800" u="none" cap="none" strike="noStrike">
                <a:solidFill>
                  <a:schemeClr val="dk1"/>
                </a:solidFill>
                <a:latin typeface="Lucida Sans"/>
                <a:ea typeface="Lucida Sans"/>
                <a:cs typeface="Lucida Sans"/>
                <a:sym typeface="Lucida Sans"/>
              </a:rPr>
              <a:t>sstresh = cwnd/2</a:t>
            </a:r>
            <a:endParaRPr b="0" i="0" sz="2800" u="none" cap="none" strike="noStrike">
              <a:solidFill>
                <a:schemeClr val="dk1"/>
              </a:solidFill>
              <a:latin typeface="Lucida Sans"/>
              <a:ea typeface="Lucida Sans"/>
              <a:cs typeface="Lucida Sans"/>
              <a:sym typeface="Lucida Sans"/>
            </a:endParaRPr>
          </a:p>
          <a:p>
            <a:pPr indent="0" lvl="2" marL="44450" marR="0" rtl="1" algn="r">
              <a:lnSpc>
                <a:spcPct val="100000"/>
              </a:lnSpc>
              <a:spcBef>
                <a:spcPts val="1400"/>
              </a:spcBef>
              <a:spcAft>
                <a:spcPts val="0"/>
              </a:spcAft>
              <a:buClr>
                <a:schemeClr val="accent2"/>
              </a:buClr>
              <a:buSzPts val="2800"/>
              <a:buFont typeface="Noto Sans Symbols"/>
              <a:buNone/>
            </a:pPr>
            <a:r>
              <a:rPr b="0" i="0" lang="en-US" sz="2800" u="none" cap="none" strike="noStrike">
                <a:solidFill>
                  <a:schemeClr val="dk1"/>
                </a:solidFill>
                <a:latin typeface="Lucida Sans"/>
                <a:ea typeface="Lucida Sans"/>
                <a:cs typeface="Lucida Sans"/>
                <a:sym typeface="Lucida Sans"/>
              </a:rPr>
              <a:t>Cwnd = </a:t>
            </a:r>
            <a:r>
              <a:rPr lang="en-US" sz="2800"/>
              <a:t>cwnd/2</a:t>
            </a:r>
            <a:endParaRPr/>
          </a:p>
          <a:p>
            <a:pPr indent="0" lvl="2" marL="44450" marR="0" rtl="1" algn="r">
              <a:lnSpc>
                <a:spcPct val="100000"/>
              </a:lnSpc>
              <a:spcBef>
                <a:spcPts val="1400"/>
              </a:spcBef>
              <a:spcAft>
                <a:spcPts val="0"/>
              </a:spcAft>
              <a:buClr>
                <a:schemeClr val="accent2"/>
              </a:buClr>
              <a:buSzPts val="2800"/>
              <a:buFont typeface="Noto Sans Symbols"/>
              <a:buNone/>
            </a:pPr>
            <a:r>
              <a:rPr b="0" i="0" lang="en-US" sz="2800" u="none" cap="none" strike="noStrike">
                <a:solidFill>
                  <a:schemeClr val="dk1"/>
                </a:solidFill>
                <a:latin typeface="Lucida Sans"/>
                <a:ea typeface="Lucida Sans"/>
                <a:cs typeface="Lucida Sans"/>
                <a:sym typeface="Lucida Sans"/>
              </a:rPr>
              <a:t>)גדל לינארית(</a:t>
            </a:r>
            <a:endParaRPr/>
          </a:p>
          <a:p>
            <a:pPr indent="0" lvl="2" marL="44450" marR="0" rtl="1" algn="r">
              <a:lnSpc>
                <a:spcPct val="100000"/>
              </a:lnSpc>
              <a:spcBef>
                <a:spcPts val="1400"/>
              </a:spcBef>
              <a:spcAft>
                <a:spcPts val="0"/>
              </a:spcAft>
              <a:buClr>
                <a:schemeClr val="accent2"/>
              </a:buClr>
              <a:buSzPts val="2800"/>
              <a:buFont typeface="Noto Sans Symbols"/>
              <a:buNone/>
            </a:pPr>
            <a:r>
              <a:rPr b="0" i="0" lang="en-US" sz="2800" u="sng" cap="none" strike="noStrike">
                <a:solidFill>
                  <a:schemeClr val="dk1"/>
                </a:solidFill>
                <a:latin typeface="Lucida Sans"/>
                <a:ea typeface="Lucida Sans"/>
                <a:cs typeface="Lucida Sans"/>
                <a:sym typeface="Lucida Sans"/>
              </a:rPr>
              <a:t>Timeout</a:t>
            </a:r>
            <a:endParaRPr/>
          </a:p>
          <a:p>
            <a:pPr indent="0" lvl="2" marL="44450" marR="0" rtl="1" algn="r">
              <a:lnSpc>
                <a:spcPct val="100000"/>
              </a:lnSpc>
              <a:spcBef>
                <a:spcPts val="1400"/>
              </a:spcBef>
              <a:spcAft>
                <a:spcPts val="0"/>
              </a:spcAft>
              <a:buClr>
                <a:schemeClr val="accent2"/>
              </a:buClr>
              <a:buSzPts val="2800"/>
              <a:buFont typeface="Noto Sans Symbols"/>
              <a:buNone/>
            </a:pPr>
            <a:r>
              <a:rPr b="0" i="0" lang="en-US" sz="2800" u="none" cap="none" strike="noStrike">
                <a:solidFill>
                  <a:schemeClr val="dk1"/>
                </a:solidFill>
                <a:latin typeface="Lucida Sans"/>
                <a:ea typeface="Lucida Sans"/>
                <a:cs typeface="Lucida Sans"/>
                <a:sym typeface="Lucida Sans"/>
              </a:rPr>
              <a:t>Sstresh= cwnd/2</a:t>
            </a:r>
            <a:endParaRPr/>
          </a:p>
          <a:p>
            <a:pPr indent="0" lvl="2" marL="44450" marR="0" rtl="1" algn="r">
              <a:lnSpc>
                <a:spcPct val="100000"/>
              </a:lnSpc>
              <a:spcBef>
                <a:spcPts val="1400"/>
              </a:spcBef>
              <a:spcAft>
                <a:spcPts val="0"/>
              </a:spcAft>
              <a:buClr>
                <a:schemeClr val="accent2"/>
              </a:buClr>
              <a:buSzPts val="2800"/>
              <a:buFont typeface="Noto Sans Symbols"/>
              <a:buNone/>
            </a:pPr>
            <a:r>
              <a:rPr b="0" i="0" lang="en-US" sz="2800" u="none" cap="none" strike="noStrike">
                <a:solidFill>
                  <a:schemeClr val="dk1"/>
                </a:solidFill>
                <a:latin typeface="Lucida Sans"/>
                <a:ea typeface="Lucida Sans"/>
                <a:cs typeface="Lucida Sans"/>
                <a:sym typeface="Lucida Sans"/>
              </a:rPr>
              <a:t>Cwnd = </a:t>
            </a:r>
            <a:r>
              <a:rPr lang="en-US" sz="2800"/>
              <a:t>1</a:t>
            </a:r>
            <a:endParaRPr/>
          </a:p>
        </p:txBody>
      </p:sp>
      <p:pic>
        <p:nvPicPr>
          <p:cNvPr id="250" name="Google Shape;250;p33"/>
          <p:cNvPicPr preferRelativeResize="0"/>
          <p:nvPr/>
        </p:nvPicPr>
        <p:blipFill>
          <a:blip r:embed="rId3">
            <a:alphaModFix/>
          </a:blip>
          <a:stretch>
            <a:fillRect/>
          </a:stretch>
        </p:blipFill>
        <p:spPr>
          <a:xfrm>
            <a:off x="0" y="1510450"/>
            <a:ext cx="5619626" cy="5347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4"/>
          <p:cNvSpPr txBox="1"/>
          <p:nvPr>
            <p:ph idx="4294967295" type="title"/>
          </p:nvPr>
        </p:nvSpPr>
        <p:spPr>
          <a:xfrm>
            <a:off x="870170" y="215900"/>
            <a:ext cx="7406640" cy="1206500"/>
          </a:xfrm>
          <a:prstGeom prst="rect">
            <a:avLst/>
          </a:prstGeom>
          <a:no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שאלה 1</a:t>
            </a:r>
            <a:endParaRPr/>
          </a:p>
        </p:txBody>
      </p:sp>
      <p:sp>
        <p:nvSpPr>
          <p:cNvPr id="256" name="Google Shape;256;p34"/>
          <p:cNvSpPr txBox="1"/>
          <p:nvPr>
            <p:ph idx="1" type="body"/>
          </p:nvPr>
        </p:nvSpPr>
        <p:spPr>
          <a:xfrm>
            <a:off x="371475" y="1549400"/>
            <a:ext cx="8439150" cy="4546600"/>
          </a:xfrm>
          <a:prstGeom prst="rect">
            <a:avLst/>
          </a:prstGeom>
          <a:noFill/>
          <a:ln>
            <a:noFill/>
          </a:ln>
        </p:spPr>
        <p:txBody>
          <a:bodyPr anchorCtr="0" anchor="t" bIns="45700" lIns="91425" spcFirstLastPara="1" rIns="91425" wrap="square" tIns="45700">
            <a:noAutofit/>
          </a:bodyPr>
          <a:lstStyle/>
          <a:p>
            <a:pPr indent="0" lvl="0" marL="109537" marR="0" rtl="1" algn="r">
              <a:lnSpc>
                <a:spcPct val="100000"/>
              </a:lnSpc>
              <a:spcBef>
                <a:spcPts val="0"/>
              </a:spcBef>
              <a:spcAft>
                <a:spcPts val="0"/>
              </a:spcAft>
              <a:buClr>
                <a:schemeClr val="accent1"/>
              </a:buClr>
              <a:buSzPts val="1904"/>
              <a:buFont typeface="Noto Sans Symbols"/>
              <a:buNone/>
            </a:pPr>
            <a:r>
              <a:rPr b="0" i="0" lang="en-US" sz="2800" u="none">
                <a:solidFill>
                  <a:schemeClr val="dk1"/>
                </a:solidFill>
                <a:latin typeface="Lucida Sans"/>
                <a:ea typeface="Lucida Sans"/>
                <a:cs typeface="Lucida Sans"/>
                <a:sym typeface="Lucida Sans"/>
              </a:rPr>
              <a:t>נתון מחשב A המתחבר לשרת B באמצעות TCP. </a:t>
            </a:r>
            <a:endParaRPr/>
          </a:p>
          <a:p>
            <a:pPr indent="0" lvl="0" marL="109537" marR="0" rtl="1" algn="r">
              <a:lnSpc>
                <a:spcPct val="100000"/>
              </a:lnSpc>
              <a:spcBef>
                <a:spcPts val="0"/>
              </a:spcBef>
              <a:spcAft>
                <a:spcPts val="0"/>
              </a:spcAft>
              <a:buClr>
                <a:schemeClr val="accent1"/>
              </a:buClr>
              <a:buSzPts val="1904"/>
              <a:buFont typeface="Noto Sans Symbols"/>
              <a:buNone/>
            </a:pPr>
            <a:r>
              <a:rPr b="0" i="0" lang="en-US" sz="2800" u="none">
                <a:solidFill>
                  <a:schemeClr val="dk1"/>
                </a:solidFill>
                <a:latin typeface="Lucida Sans"/>
                <a:ea typeface="Lucida Sans"/>
                <a:cs typeface="Lucida Sans"/>
                <a:sym typeface="Lucida Sans"/>
              </a:rPr>
              <a:t>מחשב A שולח ל- B קובץ בגודל 2500 בתים. </a:t>
            </a:r>
            <a:endParaRPr/>
          </a:p>
          <a:p>
            <a:pPr indent="0" lvl="0" marL="109537" marR="0" rtl="1" algn="r">
              <a:lnSpc>
                <a:spcPct val="100000"/>
              </a:lnSpc>
              <a:spcBef>
                <a:spcPts val="0"/>
              </a:spcBef>
              <a:spcAft>
                <a:spcPts val="0"/>
              </a:spcAft>
              <a:buClr>
                <a:schemeClr val="accent1"/>
              </a:buClr>
              <a:buSzPts val="1904"/>
              <a:buFont typeface="Noto Sans Symbols"/>
              <a:buNone/>
            </a:pPr>
            <a:r>
              <a:rPr b="0" i="0" lang="en-US" sz="2800" u="none">
                <a:solidFill>
                  <a:schemeClr val="dk1"/>
                </a:solidFill>
                <a:latin typeface="Lucida Sans"/>
                <a:ea typeface="Lucida Sans"/>
                <a:cs typeface="Lucida Sans"/>
                <a:sym typeface="Lucida Sans"/>
              </a:rPr>
              <a:t>נתון שגודל החבילות הנשלחות הוא 500 בתים. </a:t>
            </a:r>
            <a:endParaRPr/>
          </a:p>
          <a:p>
            <a:pPr indent="0" lvl="0" marL="109537" marR="0" rtl="1" algn="r">
              <a:lnSpc>
                <a:spcPct val="100000"/>
              </a:lnSpc>
              <a:spcBef>
                <a:spcPts val="0"/>
              </a:spcBef>
              <a:spcAft>
                <a:spcPts val="0"/>
              </a:spcAft>
              <a:buClr>
                <a:schemeClr val="accent1"/>
              </a:buClr>
              <a:buSzPts val="1904"/>
              <a:buFont typeface="Noto Sans Symbols"/>
              <a:buNone/>
            </a:pPr>
            <a:r>
              <a:rPr b="1" i="0" lang="en-US" sz="2800" u="none">
                <a:solidFill>
                  <a:schemeClr val="dk1"/>
                </a:solidFill>
                <a:latin typeface="Lucida Sans"/>
                <a:ea typeface="Lucida Sans"/>
                <a:cs typeface="Lucida Sans"/>
                <a:sym typeface="Lucida Sans"/>
              </a:rPr>
              <a:t>לצורך העניין כל ACK זוגי הולך לאיבוד </a:t>
            </a:r>
            <a:r>
              <a:rPr b="0" i="0" lang="en-US" sz="2800" u="none">
                <a:solidFill>
                  <a:schemeClr val="dk1"/>
                </a:solidFill>
                <a:latin typeface="Lucida Sans"/>
                <a:ea typeface="Lucida Sans"/>
                <a:cs typeface="Lucida Sans"/>
                <a:sym typeface="Lucida Sans"/>
              </a:rPr>
              <a:t>(פרט ל- SYN ACK ו- FIN ACK). </a:t>
            </a:r>
            <a:endParaRPr/>
          </a:p>
          <a:p>
            <a:pPr indent="0" lvl="0" marL="109537" marR="0" rtl="1" algn="r">
              <a:lnSpc>
                <a:spcPct val="100000"/>
              </a:lnSpc>
              <a:spcBef>
                <a:spcPts val="400"/>
              </a:spcBef>
              <a:spcAft>
                <a:spcPts val="0"/>
              </a:spcAft>
              <a:buClr>
                <a:schemeClr val="accent1"/>
              </a:buClr>
              <a:buSzPts val="1904"/>
              <a:buFont typeface="Noto Sans Symbols"/>
              <a:buNone/>
            </a:pPr>
            <a:r>
              <a:rPr b="0" i="0" lang="en-US" sz="2800" u="sng">
                <a:solidFill>
                  <a:schemeClr val="dk1"/>
                </a:solidFill>
                <a:latin typeface="Lucida Sans"/>
                <a:ea typeface="Lucida Sans"/>
                <a:cs typeface="Lucida Sans"/>
                <a:sym typeface="Lucida Sans"/>
              </a:rPr>
              <a:t>א.</a:t>
            </a:r>
            <a:r>
              <a:rPr b="0" i="0" lang="en-US" sz="2800" u="none">
                <a:solidFill>
                  <a:schemeClr val="dk1"/>
                </a:solidFill>
                <a:latin typeface="Lucida Sans"/>
                <a:ea typeface="Lucida Sans"/>
                <a:cs typeface="Lucida Sans"/>
                <a:sym typeface="Lucida Sans"/>
              </a:rPr>
              <a:t> הצג את כל החלפת ההודעות בין A ו- B כולל פתיחת הקשר וסגירתו, השתמש בתרשים כדי להציג את השלשלות ההודעות. </a:t>
            </a:r>
            <a:endParaRPr/>
          </a:p>
          <a:p>
            <a:pPr indent="0" lvl="0" marL="109537" marR="0" rtl="1" algn="r">
              <a:lnSpc>
                <a:spcPct val="100000"/>
              </a:lnSpc>
              <a:spcBef>
                <a:spcPts val="0"/>
              </a:spcBef>
              <a:spcAft>
                <a:spcPts val="0"/>
              </a:spcAft>
              <a:buClr>
                <a:schemeClr val="accent1"/>
              </a:buClr>
              <a:buSzPts val="1904"/>
              <a:buFont typeface="Noto Sans Symbols"/>
              <a:buNone/>
            </a:pPr>
            <a:r>
              <a:rPr b="0" i="0" lang="en-US" sz="2800" u="none">
                <a:solidFill>
                  <a:schemeClr val="dk1"/>
                </a:solidFill>
                <a:latin typeface="Lucida Sans"/>
                <a:ea typeface="Lucida Sans"/>
                <a:cs typeface="Lucida Sans"/>
                <a:sym typeface="Lucida Sans"/>
              </a:rPr>
              <a:t>יש להתייחס גם למנגנון שליחת ה- ack של התחנה המקבלת.</a:t>
            </a:r>
            <a:endParaRPr/>
          </a:p>
          <a:p>
            <a:pPr indent="0" lvl="0" marL="109537" marR="0" rtl="1" algn="r">
              <a:lnSpc>
                <a:spcPct val="100000"/>
              </a:lnSpc>
              <a:spcBef>
                <a:spcPts val="400"/>
              </a:spcBef>
              <a:spcAft>
                <a:spcPts val="0"/>
              </a:spcAft>
              <a:buClr>
                <a:schemeClr val="accent1"/>
              </a:buClr>
              <a:buSzPts val="1904"/>
              <a:buFont typeface="Noto Sans Symbols"/>
              <a:buNone/>
            </a:pPr>
            <a:r>
              <a:rPr b="0" i="0" lang="en-US" sz="2800" u="none">
                <a:solidFill>
                  <a:schemeClr val="dk1"/>
                </a:solidFill>
                <a:latin typeface="Lucida Sans"/>
                <a:ea typeface="Lucida Sans"/>
                <a:cs typeface="Lucida Sans"/>
                <a:sym typeface="Lucida Sans"/>
              </a:rPr>
              <a:t>הנח שזמן שידור הודעות בקרה זניח (ack,syn,fin…)</a:t>
            </a:r>
            <a:endParaRPr/>
          </a:p>
          <a:p>
            <a:pPr indent="0" lvl="0" marL="109537" marR="0" rtl="1" algn="r">
              <a:lnSpc>
                <a:spcPct val="100000"/>
              </a:lnSpc>
              <a:spcBef>
                <a:spcPts val="400"/>
              </a:spcBef>
              <a:spcAft>
                <a:spcPts val="0"/>
              </a:spcAft>
              <a:buClr>
                <a:schemeClr val="accent1"/>
              </a:buClr>
              <a:buSzPts val="1904"/>
              <a:buFont typeface="Noto Sans Symbols"/>
              <a:buNone/>
            </a:pPr>
            <a:r>
              <a:t/>
            </a:r>
            <a:endParaRPr b="0" i="0" sz="2800" u="none">
              <a:solidFill>
                <a:schemeClr val="dk1"/>
              </a:solidFill>
              <a:latin typeface="Lucida Sans"/>
              <a:ea typeface="Lucida Sans"/>
              <a:cs typeface="Lucida Sans"/>
              <a:sym typeface="Lucida Sans"/>
            </a:endParaRPr>
          </a:p>
          <a:p>
            <a:pPr indent="-134683" lvl="0" marL="365125" marR="0" rtl="1" algn="r">
              <a:spcBef>
                <a:spcPts val="400"/>
              </a:spcBef>
              <a:spcAft>
                <a:spcPts val="0"/>
              </a:spcAft>
              <a:buClr>
                <a:schemeClr val="accent1"/>
              </a:buClr>
              <a:buSzPts val="1904"/>
              <a:buFont typeface="Noto Sans Symbols"/>
              <a:buNone/>
            </a:pPr>
            <a:r>
              <a:t/>
            </a:r>
            <a:endParaRPr b="0" i="0" sz="2800" u="none">
              <a:solidFill>
                <a:schemeClr val="dk1"/>
              </a:solidFill>
              <a:latin typeface="Lucida Sans"/>
              <a:ea typeface="Lucida Sans"/>
              <a:cs typeface="Lucida Sans"/>
              <a:sym typeface="Lucid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5"/>
          <p:cNvSpPr txBox="1"/>
          <p:nvPr>
            <p:ph idx="4294967295" type="title"/>
          </p:nvPr>
        </p:nvSpPr>
        <p:spPr>
          <a:xfrm>
            <a:off x="870170" y="215900"/>
            <a:ext cx="7406640" cy="1206500"/>
          </a:xfrm>
          <a:prstGeom prst="rect">
            <a:avLst/>
          </a:prstGeom>
          <a:no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פתרון לשאלה 1</a:t>
            </a:r>
            <a:endParaRPr/>
          </a:p>
        </p:txBody>
      </p:sp>
      <p:cxnSp>
        <p:nvCxnSpPr>
          <p:cNvPr id="262" name="Google Shape;262;p35"/>
          <p:cNvCxnSpPr/>
          <p:nvPr/>
        </p:nvCxnSpPr>
        <p:spPr>
          <a:xfrm>
            <a:off x="1806575" y="627062"/>
            <a:ext cx="1587" cy="5973762"/>
          </a:xfrm>
          <a:prstGeom prst="straightConnector1">
            <a:avLst/>
          </a:prstGeom>
          <a:noFill/>
          <a:ln cap="flat" cmpd="sng" w="9525">
            <a:solidFill>
              <a:srgbClr val="000000"/>
            </a:solidFill>
            <a:prstDash val="solid"/>
            <a:miter lim="800000"/>
            <a:headEnd len="med" w="med" type="none"/>
            <a:tailEnd len="med" w="med" type="none"/>
          </a:ln>
        </p:spPr>
      </p:cxnSp>
      <p:cxnSp>
        <p:nvCxnSpPr>
          <p:cNvPr id="263" name="Google Shape;263;p35"/>
          <p:cNvCxnSpPr/>
          <p:nvPr/>
        </p:nvCxnSpPr>
        <p:spPr>
          <a:xfrm>
            <a:off x="3206750" y="627062"/>
            <a:ext cx="6350" cy="6046787"/>
          </a:xfrm>
          <a:prstGeom prst="straightConnector1">
            <a:avLst/>
          </a:prstGeom>
          <a:noFill/>
          <a:ln cap="flat" cmpd="sng" w="9525">
            <a:solidFill>
              <a:srgbClr val="000000"/>
            </a:solidFill>
            <a:prstDash val="solid"/>
            <a:miter lim="800000"/>
            <a:headEnd len="med" w="med" type="none"/>
            <a:tailEnd len="med" w="med" type="none"/>
          </a:ln>
        </p:spPr>
      </p:cxnSp>
      <p:cxnSp>
        <p:nvCxnSpPr>
          <p:cNvPr id="264" name="Google Shape;264;p35"/>
          <p:cNvCxnSpPr/>
          <p:nvPr/>
        </p:nvCxnSpPr>
        <p:spPr>
          <a:xfrm>
            <a:off x="1809750" y="627062"/>
            <a:ext cx="1397000" cy="180975"/>
          </a:xfrm>
          <a:prstGeom prst="straightConnector1">
            <a:avLst/>
          </a:prstGeom>
          <a:noFill/>
          <a:ln cap="flat" cmpd="sng" w="9525">
            <a:solidFill>
              <a:srgbClr val="000000"/>
            </a:solidFill>
            <a:prstDash val="solid"/>
            <a:miter lim="800000"/>
            <a:headEnd len="med" w="med" type="none"/>
            <a:tailEnd len="med" w="med" type="triangle"/>
          </a:ln>
        </p:spPr>
      </p:cxnSp>
      <p:sp>
        <p:nvSpPr>
          <p:cNvPr id="265" name="Google Shape;265;p35"/>
          <p:cNvSpPr txBox="1"/>
          <p:nvPr/>
        </p:nvSpPr>
        <p:spPr>
          <a:xfrm>
            <a:off x="1163637" y="627062"/>
            <a:ext cx="596900" cy="3429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SYN</a:t>
            </a:r>
            <a:endParaRPr/>
          </a:p>
        </p:txBody>
      </p:sp>
      <p:sp>
        <p:nvSpPr>
          <p:cNvPr id="266" name="Google Shape;266;p35"/>
          <p:cNvSpPr txBox="1"/>
          <p:nvPr/>
        </p:nvSpPr>
        <p:spPr>
          <a:xfrm>
            <a:off x="620712" y="1046162"/>
            <a:ext cx="1187450" cy="48895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ACK + msg #0</a:t>
            </a:r>
            <a:endParaRPr/>
          </a:p>
        </p:txBody>
      </p:sp>
      <p:cxnSp>
        <p:nvCxnSpPr>
          <p:cNvPr id="267" name="Google Shape;267;p35"/>
          <p:cNvCxnSpPr/>
          <p:nvPr/>
        </p:nvCxnSpPr>
        <p:spPr>
          <a:xfrm flipH="1">
            <a:off x="1806575" y="808037"/>
            <a:ext cx="1400175" cy="285750"/>
          </a:xfrm>
          <a:prstGeom prst="straightConnector1">
            <a:avLst/>
          </a:prstGeom>
          <a:noFill/>
          <a:ln cap="flat" cmpd="sng" w="9525">
            <a:solidFill>
              <a:srgbClr val="000000"/>
            </a:solidFill>
            <a:prstDash val="solid"/>
            <a:miter lim="800000"/>
            <a:headEnd len="med" w="med" type="none"/>
            <a:tailEnd len="med" w="med" type="triangle"/>
          </a:ln>
        </p:spPr>
      </p:cxnSp>
      <p:sp>
        <p:nvSpPr>
          <p:cNvPr id="268" name="Google Shape;268;p35"/>
          <p:cNvSpPr txBox="1"/>
          <p:nvPr/>
        </p:nvSpPr>
        <p:spPr>
          <a:xfrm>
            <a:off x="3198812" y="658812"/>
            <a:ext cx="1157287"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SYN + Ack</a:t>
            </a:r>
            <a:endParaRPr/>
          </a:p>
        </p:txBody>
      </p:sp>
      <p:cxnSp>
        <p:nvCxnSpPr>
          <p:cNvPr id="269" name="Google Shape;269;p35"/>
          <p:cNvCxnSpPr/>
          <p:nvPr/>
        </p:nvCxnSpPr>
        <p:spPr>
          <a:xfrm flipH="1">
            <a:off x="1798637" y="1509712"/>
            <a:ext cx="1389062" cy="127000"/>
          </a:xfrm>
          <a:prstGeom prst="straightConnector1">
            <a:avLst/>
          </a:prstGeom>
          <a:noFill/>
          <a:ln cap="flat" cmpd="sng" w="9525">
            <a:solidFill>
              <a:srgbClr val="000000"/>
            </a:solidFill>
            <a:prstDash val="solid"/>
            <a:miter lim="800000"/>
            <a:headEnd len="med" w="med" type="none"/>
            <a:tailEnd len="med" w="med" type="triangle"/>
          </a:ln>
        </p:spPr>
      </p:cxnSp>
      <p:sp>
        <p:nvSpPr>
          <p:cNvPr id="270" name="Google Shape;270;p35"/>
          <p:cNvSpPr txBox="1"/>
          <p:nvPr/>
        </p:nvSpPr>
        <p:spPr>
          <a:xfrm>
            <a:off x="3198812" y="1166812"/>
            <a:ext cx="97155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Ack #500</a:t>
            </a:r>
            <a:endParaRPr/>
          </a:p>
        </p:txBody>
      </p:sp>
      <p:cxnSp>
        <p:nvCxnSpPr>
          <p:cNvPr id="271" name="Google Shape;271;p35"/>
          <p:cNvCxnSpPr/>
          <p:nvPr/>
        </p:nvCxnSpPr>
        <p:spPr>
          <a:xfrm>
            <a:off x="1812925" y="1636712"/>
            <a:ext cx="1393825" cy="257175"/>
          </a:xfrm>
          <a:prstGeom prst="straightConnector1">
            <a:avLst/>
          </a:prstGeom>
          <a:noFill/>
          <a:ln cap="flat" cmpd="sng" w="9525">
            <a:solidFill>
              <a:srgbClr val="39639D"/>
            </a:solidFill>
            <a:prstDash val="solid"/>
            <a:miter lim="800000"/>
            <a:headEnd len="med" w="med" type="none"/>
            <a:tailEnd len="med" w="med" type="triangle"/>
          </a:ln>
        </p:spPr>
      </p:cxnSp>
      <p:cxnSp>
        <p:nvCxnSpPr>
          <p:cNvPr id="272" name="Google Shape;272;p35"/>
          <p:cNvCxnSpPr/>
          <p:nvPr/>
        </p:nvCxnSpPr>
        <p:spPr>
          <a:xfrm>
            <a:off x="1820862" y="1789112"/>
            <a:ext cx="1385887" cy="252412"/>
          </a:xfrm>
          <a:prstGeom prst="straightConnector1">
            <a:avLst/>
          </a:prstGeom>
          <a:noFill/>
          <a:ln cap="flat" cmpd="sng" w="9525">
            <a:solidFill>
              <a:schemeClr val="dk1"/>
            </a:solidFill>
            <a:prstDash val="solid"/>
            <a:miter lim="800000"/>
            <a:headEnd len="med" w="med" type="none"/>
            <a:tailEnd len="med" w="med" type="triangle"/>
          </a:ln>
        </p:spPr>
      </p:cxnSp>
      <p:cxnSp>
        <p:nvCxnSpPr>
          <p:cNvPr id="273" name="Google Shape;273;p35"/>
          <p:cNvCxnSpPr/>
          <p:nvPr/>
        </p:nvCxnSpPr>
        <p:spPr>
          <a:xfrm>
            <a:off x="1812925" y="2603500"/>
            <a:ext cx="1393825" cy="285750"/>
          </a:xfrm>
          <a:prstGeom prst="straightConnector1">
            <a:avLst/>
          </a:prstGeom>
          <a:noFill/>
          <a:ln cap="flat" cmpd="sng" w="9525">
            <a:solidFill>
              <a:srgbClr val="39639D"/>
            </a:solidFill>
            <a:prstDash val="solid"/>
            <a:miter lim="800000"/>
            <a:headEnd len="med" w="med" type="none"/>
            <a:tailEnd len="med" w="med" type="triangle"/>
          </a:ln>
        </p:spPr>
      </p:cxnSp>
      <p:cxnSp>
        <p:nvCxnSpPr>
          <p:cNvPr id="274" name="Google Shape;274;p35"/>
          <p:cNvCxnSpPr/>
          <p:nvPr/>
        </p:nvCxnSpPr>
        <p:spPr>
          <a:xfrm flipH="1">
            <a:off x="1812925" y="5526087"/>
            <a:ext cx="1400175" cy="285750"/>
          </a:xfrm>
          <a:prstGeom prst="straightConnector1">
            <a:avLst/>
          </a:prstGeom>
          <a:noFill/>
          <a:ln cap="flat" cmpd="sng" w="9525">
            <a:solidFill>
              <a:srgbClr val="000000"/>
            </a:solidFill>
            <a:prstDash val="solid"/>
            <a:miter lim="800000"/>
            <a:headEnd len="med" w="med" type="none"/>
            <a:tailEnd len="med" w="med" type="triangle"/>
          </a:ln>
        </p:spPr>
      </p:cxnSp>
      <p:cxnSp>
        <p:nvCxnSpPr>
          <p:cNvPr id="275" name="Google Shape;275;p35"/>
          <p:cNvCxnSpPr/>
          <p:nvPr/>
        </p:nvCxnSpPr>
        <p:spPr>
          <a:xfrm>
            <a:off x="1812925" y="5270500"/>
            <a:ext cx="1393825" cy="257175"/>
          </a:xfrm>
          <a:prstGeom prst="straightConnector1">
            <a:avLst/>
          </a:prstGeom>
          <a:noFill/>
          <a:ln cap="flat" cmpd="sng" w="9525">
            <a:solidFill>
              <a:srgbClr val="000000"/>
            </a:solidFill>
            <a:prstDash val="solid"/>
            <a:miter lim="800000"/>
            <a:headEnd len="med" w="med" type="none"/>
            <a:tailEnd len="med" w="med" type="triangle"/>
          </a:ln>
        </p:spPr>
      </p:cxnSp>
      <p:sp>
        <p:nvSpPr>
          <p:cNvPr id="276" name="Google Shape;276;p35"/>
          <p:cNvSpPr txBox="1"/>
          <p:nvPr/>
        </p:nvSpPr>
        <p:spPr>
          <a:xfrm>
            <a:off x="1339850" y="5168900"/>
            <a:ext cx="352425"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fin</a:t>
            </a:r>
            <a:endParaRPr/>
          </a:p>
        </p:txBody>
      </p:sp>
      <p:sp>
        <p:nvSpPr>
          <p:cNvPr id="277" name="Google Shape;277;p35"/>
          <p:cNvSpPr txBox="1"/>
          <p:nvPr/>
        </p:nvSpPr>
        <p:spPr>
          <a:xfrm>
            <a:off x="2392362" y="5970587"/>
            <a:ext cx="52705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ack</a:t>
            </a:r>
            <a:endParaRPr/>
          </a:p>
        </p:txBody>
      </p:sp>
      <p:sp>
        <p:nvSpPr>
          <p:cNvPr id="278" name="Google Shape;278;p35"/>
          <p:cNvSpPr txBox="1"/>
          <p:nvPr/>
        </p:nvSpPr>
        <p:spPr>
          <a:xfrm>
            <a:off x="3198812" y="5368925"/>
            <a:ext cx="1157287"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Fin + ACK</a:t>
            </a:r>
            <a:endParaRPr/>
          </a:p>
        </p:txBody>
      </p:sp>
      <p:sp>
        <p:nvSpPr>
          <p:cNvPr id="279" name="Google Shape;279;p35"/>
          <p:cNvSpPr/>
          <p:nvPr/>
        </p:nvSpPr>
        <p:spPr>
          <a:xfrm>
            <a:off x="1649412" y="5834062"/>
            <a:ext cx="109537" cy="623887"/>
          </a:xfrm>
          <a:prstGeom prst="leftBrace">
            <a:avLst>
              <a:gd fmla="val 1350" name="adj1"/>
              <a:gd fmla="val 50000" name="adj2"/>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Lucida Sans"/>
              <a:ea typeface="Lucida Sans"/>
              <a:cs typeface="Lucida Sans"/>
              <a:sym typeface="Lucida Sans"/>
            </a:endParaRPr>
          </a:p>
        </p:txBody>
      </p:sp>
      <p:sp>
        <p:nvSpPr>
          <p:cNvPr id="280" name="Google Shape;280;p35"/>
          <p:cNvSpPr txBox="1"/>
          <p:nvPr/>
        </p:nvSpPr>
        <p:spPr>
          <a:xfrm>
            <a:off x="395287" y="5903912"/>
            <a:ext cx="136525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T.O. -&gt; closing</a:t>
            </a:r>
            <a:endParaRPr/>
          </a:p>
        </p:txBody>
      </p:sp>
      <p:sp>
        <p:nvSpPr>
          <p:cNvPr id="281" name="Google Shape;281;p35"/>
          <p:cNvSpPr txBox="1"/>
          <p:nvPr/>
        </p:nvSpPr>
        <p:spPr>
          <a:xfrm>
            <a:off x="3213100" y="5903912"/>
            <a:ext cx="80645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closing</a:t>
            </a:r>
            <a:endParaRPr/>
          </a:p>
        </p:txBody>
      </p:sp>
      <p:sp>
        <p:nvSpPr>
          <p:cNvPr id="282" name="Google Shape;282;p35"/>
          <p:cNvSpPr txBox="1"/>
          <p:nvPr/>
        </p:nvSpPr>
        <p:spPr>
          <a:xfrm>
            <a:off x="3240087" y="2720975"/>
            <a:ext cx="80645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Ack #1500</a:t>
            </a:r>
            <a:endParaRPr/>
          </a:p>
        </p:txBody>
      </p:sp>
      <p:sp>
        <p:nvSpPr>
          <p:cNvPr id="283" name="Google Shape;283;p35"/>
          <p:cNvSpPr txBox="1"/>
          <p:nvPr/>
        </p:nvSpPr>
        <p:spPr>
          <a:xfrm>
            <a:off x="3213100" y="4818062"/>
            <a:ext cx="11430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Ack #2500</a:t>
            </a:r>
            <a:endParaRPr/>
          </a:p>
        </p:txBody>
      </p:sp>
      <p:cxnSp>
        <p:nvCxnSpPr>
          <p:cNvPr id="284" name="Google Shape;284;p35"/>
          <p:cNvCxnSpPr/>
          <p:nvPr/>
        </p:nvCxnSpPr>
        <p:spPr>
          <a:xfrm>
            <a:off x="1820862" y="5813425"/>
            <a:ext cx="1392237" cy="257175"/>
          </a:xfrm>
          <a:prstGeom prst="straightConnector1">
            <a:avLst/>
          </a:prstGeom>
          <a:noFill/>
          <a:ln cap="flat" cmpd="sng" w="9525">
            <a:solidFill>
              <a:srgbClr val="000000"/>
            </a:solidFill>
            <a:prstDash val="solid"/>
            <a:miter lim="800000"/>
            <a:headEnd len="med" w="med" type="none"/>
            <a:tailEnd len="med" w="med" type="triangle"/>
          </a:ln>
        </p:spPr>
      </p:cxnSp>
      <p:sp>
        <p:nvSpPr>
          <p:cNvPr id="285" name="Google Shape;285;p35"/>
          <p:cNvSpPr txBox="1"/>
          <p:nvPr/>
        </p:nvSpPr>
        <p:spPr>
          <a:xfrm>
            <a:off x="693737" y="1573212"/>
            <a:ext cx="998537" cy="5111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Msg #500</a:t>
            </a:r>
            <a:endParaRPr b="0" i="0" sz="6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Msg #1000</a:t>
            </a:r>
            <a:endParaRPr/>
          </a:p>
        </p:txBody>
      </p:sp>
      <p:cxnSp>
        <p:nvCxnSpPr>
          <p:cNvPr id="286" name="Google Shape;286;p35"/>
          <p:cNvCxnSpPr/>
          <p:nvPr/>
        </p:nvCxnSpPr>
        <p:spPr>
          <a:xfrm flipH="1">
            <a:off x="2563812" y="2209800"/>
            <a:ext cx="644525" cy="123825"/>
          </a:xfrm>
          <a:prstGeom prst="straightConnector1">
            <a:avLst/>
          </a:prstGeom>
          <a:noFill/>
          <a:ln cap="flat" cmpd="sng" w="9525">
            <a:solidFill>
              <a:srgbClr val="000000"/>
            </a:solidFill>
            <a:prstDash val="solid"/>
            <a:miter lim="800000"/>
            <a:headEnd len="med" w="med" type="none"/>
            <a:tailEnd len="med" w="med" type="triangle"/>
          </a:ln>
        </p:spPr>
      </p:cxnSp>
      <p:cxnSp>
        <p:nvCxnSpPr>
          <p:cNvPr id="287" name="Google Shape;287;p35"/>
          <p:cNvCxnSpPr/>
          <p:nvPr/>
        </p:nvCxnSpPr>
        <p:spPr>
          <a:xfrm flipH="1">
            <a:off x="1812925" y="3074987"/>
            <a:ext cx="1379537" cy="285750"/>
          </a:xfrm>
          <a:prstGeom prst="straightConnector1">
            <a:avLst/>
          </a:prstGeom>
          <a:noFill/>
          <a:ln cap="flat" cmpd="sng" w="9525">
            <a:solidFill>
              <a:srgbClr val="000000"/>
            </a:solidFill>
            <a:prstDash val="solid"/>
            <a:miter lim="800000"/>
            <a:headEnd len="med" w="med" type="none"/>
            <a:tailEnd len="med" w="med" type="triangle"/>
          </a:ln>
        </p:spPr>
      </p:cxnSp>
      <p:sp>
        <p:nvSpPr>
          <p:cNvPr id="288" name="Google Shape;288;p35"/>
          <p:cNvSpPr txBox="1"/>
          <p:nvPr/>
        </p:nvSpPr>
        <p:spPr>
          <a:xfrm>
            <a:off x="3225800" y="1878012"/>
            <a:ext cx="906462"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Ack #1500</a:t>
            </a:r>
            <a:endParaRPr/>
          </a:p>
        </p:txBody>
      </p:sp>
      <p:sp>
        <p:nvSpPr>
          <p:cNvPr id="289" name="Google Shape;289;p35"/>
          <p:cNvSpPr txBox="1"/>
          <p:nvPr/>
        </p:nvSpPr>
        <p:spPr>
          <a:xfrm>
            <a:off x="3262312" y="3803650"/>
            <a:ext cx="90805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Ack #2500</a:t>
            </a:r>
            <a:endParaRPr/>
          </a:p>
        </p:txBody>
      </p:sp>
      <p:sp>
        <p:nvSpPr>
          <p:cNvPr id="290" name="Google Shape;290;p35"/>
          <p:cNvSpPr txBox="1"/>
          <p:nvPr/>
        </p:nvSpPr>
        <p:spPr>
          <a:xfrm>
            <a:off x="395287" y="3140075"/>
            <a:ext cx="1231900" cy="72548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חלון גדל ל-2</a:t>
            </a:r>
            <a:endParaRPr b="0" i="0" sz="12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Msg #1500</a:t>
            </a:r>
            <a:endParaRPr/>
          </a:p>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Msg#2000</a:t>
            </a:r>
            <a:endParaRPr b="0" i="0" sz="6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600" u="none">
              <a:solidFill>
                <a:schemeClr val="dk1"/>
              </a:solidFill>
              <a:latin typeface="Arial"/>
              <a:ea typeface="Arial"/>
              <a:cs typeface="Arial"/>
              <a:sym typeface="Arial"/>
            </a:endParaRPr>
          </a:p>
        </p:txBody>
      </p:sp>
      <p:cxnSp>
        <p:nvCxnSpPr>
          <p:cNvPr id="291" name="Google Shape;291;p35"/>
          <p:cNvCxnSpPr/>
          <p:nvPr/>
        </p:nvCxnSpPr>
        <p:spPr>
          <a:xfrm>
            <a:off x="1820862" y="3360737"/>
            <a:ext cx="1392237" cy="257175"/>
          </a:xfrm>
          <a:prstGeom prst="straightConnector1">
            <a:avLst/>
          </a:prstGeom>
          <a:noFill/>
          <a:ln cap="flat" cmpd="sng" w="9525">
            <a:solidFill>
              <a:srgbClr val="39639D"/>
            </a:solidFill>
            <a:prstDash val="solid"/>
            <a:miter lim="800000"/>
            <a:headEnd len="med" w="med" type="none"/>
            <a:tailEnd len="med" w="med" type="triangle"/>
          </a:ln>
        </p:spPr>
      </p:cxnSp>
      <p:cxnSp>
        <p:nvCxnSpPr>
          <p:cNvPr id="292" name="Google Shape;292;p35"/>
          <p:cNvCxnSpPr/>
          <p:nvPr/>
        </p:nvCxnSpPr>
        <p:spPr>
          <a:xfrm>
            <a:off x="1820862" y="3509962"/>
            <a:ext cx="1385887" cy="252412"/>
          </a:xfrm>
          <a:prstGeom prst="straightConnector1">
            <a:avLst/>
          </a:prstGeom>
          <a:noFill/>
          <a:ln cap="flat" cmpd="sng" w="9525">
            <a:solidFill>
              <a:schemeClr val="dk1"/>
            </a:solidFill>
            <a:prstDash val="solid"/>
            <a:miter lim="800000"/>
            <a:headEnd len="med" w="med" type="none"/>
            <a:tailEnd len="med" w="med" type="triangle"/>
          </a:ln>
        </p:spPr>
      </p:cxnSp>
      <p:cxnSp>
        <p:nvCxnSpPr>
          <p:cNvPr id="293" name="Google Shape;293;p35"/>
          <p:cNvCxnSpPr/>
          <p:nvPr/>
        </p:nvCxnSpPr>
        <p:spPr>
          <a:xfrm flipH="1">
            <a:off x="2541587" y="3983037"/>
            <a:ext cx="671512" cy="139700"/>
          </a:xfrm>
          <a:prstGeom prst="straightConnector1">
            <a:avLst/>
          </a:prstGeom>
          <a:noFill/>
          <a:ln cap="flat" cmpd="sng" w="9525">
            <a:solidFill>
              <a:srgbClr val="000000"/>
            </a:solidFill>
            <a:prstDash val="solid"/>
            <a:miter lim="800000"/>
            <a:headEnd len="med" w="med" type="none"/>
            <a:tailEnd len="med" w="med" type="triangle"/>
          </a:ln>
        </p:spPr>
      </p:cxnSp>
      <p:cxnSp>
        <p:nvCxnSpPr>
          <p:cNvPr id="294" name="Google Shape;294;p35"/>
          <p:cNvCxnSpPr/>
          <p:nvPr/>
        </p:nvCxnSpPr>
        <p:spPr>
          <a:xfrm>
            <a:off x="1812925" y="4475162"/>
            <a:ext cx="1393825" cy="285750"/>
          </a:xfrm>
          <a:prstGeom prst="straightConnector1">
            <a:avLst/>
          </a:prstGeom>
          <a:noFill/>
          <a:ln cap="flat" cmpd="sng" w="9525">
            <a:solidFill>
              <a:srgbClr val="39639D"/>
            </a:solidFill>
            <a:prstDash val="solid"/>
            <a:miter lim="800000"/>
            <a:headEnd len="med" w="med" type="none"/>
            <a:tailEnd len="med" w="med" type="triangle"/>
          </a:ln>
        </p:spPr>
      </p:cxnSp>
      <p:cxnSp>
        <p:nvCxnSpPr>
          <p:cNvPr id="295" name="Google Shape;295;p35"/>
          <p:cNvCxnSpPr/>
          <p:nvPr/>
        </p:nvCxnSpPr>
        <p:spPr>
          <a:xfrm flipH="1">
            <a:off x="1812925" y="4983162"/>
            <a:ext cx="1379537" cy="285750"/>
          </a:xfrm>
          <a:prstGeom prst="straightConnector1">
            <a:avLst/>
          </a:prstGeom>
          <a:noFill/>
          <a:ln cap="flat" cmpd="sng" w="9525">
            <a:solidFill>
              <a:srgbClr val="000000"/>
            </a:solidFill>
            <a:prstDash val="solid"/>
            <a:miter lim="800000"/>
            <a:headEnd len="med" w="med" type="none"/>
            <a:tailEnd len="med" w="med" type="triangle"/>
          </a:ln>
        </p:spPr>
      </p:cxnSp>
      <p:sp>
        <p:nvSpPr>
          <p:cNvPr id="296" name="Google Shape;296;p35"/>
          <p:cNvSpPr txBox="1"/>
          <p:nvPr/>
        </p:nvSpPr>
        <p:spPr>
          <a:xfrm>
            <a:off x="693737" y="4418012"/>
            <a:ext cx="1044575"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Msg #1500</a:t>
            </a:r>
            <a:endParaRPr b="0" i="0" sz="6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600" u="none">
              <a:solidFill>
                <a:schemeClr val="dk1"/>
              </a:solidFill>
              <a:latin typeface="Arial"/>
              <a:ea typeface="Arial"/>
              <a:cs typeface="Arial"/>
              <a:sym typeface="Arial"/>
            </a:endParaRPr>
          </a:p>
        </p:txBody>
      </p:sp>
      <p:sp>
        <p:nvSpPr>
          <p:cNvPr id="297" name="Google Shape;297;p35"/>
          <p:cNvSpPr/>
          <p:nvPr/>
        </p:nvSpPr>
        <p:spPr>
          <a:xfrm>
            <a:off x="1649412" y="1789112"/>
            <a:ext cx="111125" cy="814387"/>
          </a:xfrm>
          <a:prstGeom prst="leftBrace">
            <a:avLst>
              <a:gd fmla="val 1599" name="adj1"/>
              <a:gd fmla="val 50000" name="adj2"/>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Lucida Sans"/>
              <a:ea typeface="Lucida Sans"/>
              <a:cs typeface="Lucida Sans"/>
              <a:sym typeface="Lucida Sans"/>
            </a:endParaRPr>
          </a:p>
        </p:txBody>
      </p:sp>
      <p:sp>
        <p:nvSpPr>
          <p:cNvPr id="298" name="Google Shape;298;p35"/>
          <p:cNvSpPr txBox="1"/>
          <p:nvPr/>
        </p:nvSpPr>
        <p:spPr>
          <a:xfrm>
            <a:off x="250825" y="3954462"/>
            <a:ext cx="16129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200"/>
              <a:buFont typeface="Arial"/>
              <a:buNone/>
            </a:pPr>
            <a:r>
              <a:rPr b="0" i="0" lang="en-US" sz="1200" u="none">
                <a:solidFill>
                  <a:srgbClr val="FF0000"/>
                </a:solidFill>
                <a:latin typeface="Arial"/>
                <a:ea typeface="Arial"/>
                <a:cs typeface="Arial"/>
                <a:sym typeface="Arial"/>
              </a:rPr>
              <a:t>T.O to Msg#1500</a:t>
            </a:r>
            <a:endParaRPr/>
          </a:p>
        </p:txBody>
      </p:sp>
      <p:sp>
        <p:nvSpPr>
          <p:cNvPr id="299" name="Google Shape;299;p35"/>
          <p:cNvSpPr/>
          <p:nvPr/>
        </p:nvSpPr>
        <p:spPr>
          <a:xfrm>
            <a:off x="1701800" y="3509962"/>
            <a:ext cx="74612" cy="931862"/>
          </a:xfrm>
          <a:prstGeom prst="leftBrace">
            <a:avLst>
              <a:gd fmla="val 972" name="adj1"/>
              <a:gd fmla="val 50000" name="adj2"/>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Lucida Sans"/>
              <a:ea typeface="Lucida Sans"/>
              <a:cs typeface="Lucida Sans"/>
              <a:sym typeface="Lucida Sans"/>
            </a:endParaRPr>
          </a:p>
        </p:txBody>
      </p:sp>
      <p:sp>
        <p:nvSpPr>
          <p:cNvPr id="300" name="Google Shape;300;p35"/>
          <p:cNvSpPr txBox="1"/>
          <p:nvPr/>
        </p:nvSpPr>
        <p:spPr>
          <a:xfrm>
            <a:off x="1079500" y="293687"/>
            <a:ext cx="185737" cy="368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Lucida Sans"/>
              <a:ea typeface="Lucida Sans"/>
              <a:cs typeface="Lucida Sans"/>
              <a:sym typeface="Lucida Sans"/>
            </a:endParaRPr>
          </a:p>
        </p:txBody>
      </p:sp>
      <p:cxnSp>
        <p:nvCxnSpPr>
          <p:cNvPr id="301" name="Google Shape;301;p35"/>
          <p:cNvCxnSpPr/>
          <p:nvPr/>
        </p:nvCxnSpPr>
        <p:spPr>
          <a:xfrm>
            <a:off x="1808162" y="1957387"/>
            <a:ext cx="1385887" cy="252412"/>
          </a:xfrm>
          <a:prstGeom prst="straightConnector1">
            <a:avLst/>
          </a:prstGeom>
          <a:noFill/>
          <a:ln cap="flat" cmpd="sng" w="9525">
            <a:solidFill>
              <a:schemeClr val="dk1"/>
            </a:solidFill>
            <a:prstDash val="solid"/>
            <a:miter lim="800000"/>
            <a:headEnd len="med" w="med" type="none"/>
            <a:tailEnd len="med" w="med" type="none"/>
          </a:ln>
        </p:spPr>
      </p:cxnSp>
      <p:cxnSp>
        <p:nvCxnSpPr>
          <p:cNvPr id="302" name="Google Shape;302;p35"/>
          <p:cNvCxnSpPr/>
          <p:nvPr/>
        </p:nvCxnSpPr>
        <p:spPr>
          <a:xfrm>
            <a:off x="1808162" y="2784475"/>
            <a:ext cx="1385887" cy="252412"/>
          </a:xfrm>
          <a:prstGeom prst="straightConnector1">
            <a:avLst/>
          </a:prstGeom>
          <a:noFill/>
          <a:ln cap="flat" cmpd="sng" w="9525">
            <a:solidFill>
              <a:schemeClr val="dk1"/>
            </a:solidFill>
            <a:prstDash val="solid"/>
            <a:miter lim="800000"/>
            <a:headEnd len="med" w="med" type="none"/>
            <a:tailEnd len="med" w="med" type="none"/>
          </a:ln>
        </p:spPr>
      </p:cxnSp>
      <p:cxnSp>
        <p:nvCxnSpPr>
          <p:cNvPr id="303" name="Google Shape;303;p35"/>
          <p:cNvCxnSpPr/>
          <p:nvPr/>
        </p:nvCxnSpPr>
        <p:spPr>
          <a:xfrm>
            <a:off x="1808162" y="3690937"/>
            <a:ext cx="1385887" cy="252412"/>
          </a:xfrm>
          <a:prstGeom prst="straightConnector1">
            <a:avLst/>
          </a:prstGeom>
          <a:noFill/>
          <a:ln cap="flat" cmpd="sng" w="9525">
            <a:solidFill>
              <a:schemeClr val="dk1"/>
            </a:solidFill>
            <a:prstDash val="solid"/>
            <a:miter lim="800000"/>
            <a:headEnd len="med" w="med" type="none"/>
            <a:tailEnd len="med" w="med" type="none"/>
          </a:ln>
        </p:spPr>
      </p:cxnSp>
      <p:cxnSp>
        <p:nvCxnSpPr>
          <p:cNvPr id="304" name="Google Shape;304;p35"/>
          <p:cNvCxnSpPr/>
          <p:nvPr/>
        </p:nvCxnSpPr>
        <p:spPr>
          <a:xfrm>
            <a:off x="1808162" y="4692650"/>
            <a:ext cx="1385887" cy="252412"/>
          </a:xfrm>
          <a:prstGeom prst="straightConnector1">
            <a:avLst/>
          </a:prstGeom>
          <a:noFill/>
          <a:ln cap="flat" cmpd="sng" w="9525">
            <a:solidFill>
              <a:schemeClr val="dk1"/>
            </a:solidFill>
            <a:prstDash val="solid"/>
            <a:miter lim="800000"/>
            <a:headEnd len="med" w="med" type="none"/>
            <a:tailEnd len="med" w="med" type="none"/>
          </a:ln>
        </p:spPr>
      </p:cxnSp>
      <p:cxnSp>
        <p:nvCxnSpPr>
          <p:cNvPr id="305" name="Google Shape;305;p35"/>
          <p:cNvCxnSpPr/>
          <p:nvPr/>
        </p:nvCxnSpPr>
        <p:spPr>
          <a:xfrm>
            <a:off x="1812925" y="1093787"/>
            <a:ext cx="1385887" cy="252412"/>
          </a:xfrm>
          <a:prstGeom prst="straightConnector1">
            <a:avLst/>
          </a:prstGeom>
          <a:noFill/>
          <a:ln cap="flat" cmpd="sng" w="9525">
            <a:solidFill>
              <a:srgbClr val="39639D"/>
            </a:solidFill>
            <a:prstDash val="solid"/>
            <a:miter lim="800000"/>
            <a:headEnd len="med" w="med" type="none"/>
            <a:tailEnd len="med" w="med" type="triangle"/>
          </a:ln>
        </p:spPr>
      </p:cxnSp>
      <p:cxnSp>
        <p:nvCxnSpPr>
          <p:cNvPr id="306" name="Google Shape;306;p35"/>
          <p:cNvCxnSpPr/>
          <p:nvPr/>
        </p:nvCxnSpPr>
        <p:spPr>
          <a:xfrm>
            <a:off x="1801812" y="1262062"/>
            <a:ext cx="1385887" cy="252412"/>
          </a:xfrm>
          <a:prstGeom prst="straightConnector1">
            <a:avLst/>
          </a:prstGeom>
          <a:noFill/>
          <a:ln cap="flat" cmpd="sng" w="9525">
            <a:solidFill>
              <a:schemeClr val="dk1"/>
            </a:solidFill>
            <a:prstDash val="solid"/>
            <a:miter lim="800000"/>
            <a:headEnd len="med" w="med" type="none"/>
            <a:tailEnd len="med" w="med" type="none"/>
          </a:ln>
        </p:spPr>
      </p:cxnSp>
      <p:sp>
        <p:nvSpPr>
          <p:cNvPr id="307" name="Google Shape;307;p35"/>
          <p:cNvSpPr txBox="1"/>
          <p:nvPr/>
        </p:nvSpPr>
        <p:spPr>
          <a:xfrm>
            <a:off x="2919412" y="161925"/>
            <a:ext cx="1436687" cy="619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Lucida Sans"/>
              <a:buNone/>
            </a:pPr>
            <a:r>
              <a:t/>
            </a:r>
            <a:endParaRPr b="0" i="0" sz="12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B (Server)</a:t>
            </a:r>
            <a:endParaRPr/>
          </a:p>
        </p:txBody>
      </p:sp>
      <p:sp>
        <p:nvSpPr>
          <p:cNvPr id="308" name="Google Shape;308;p35"/>
          <p:cNvSpPr txBox="1"/>
          <p:nvPr/>
        </p:nvSpPr>
        <p:spPr>
          <a:xfrm>
            <a:off x="1462087" y="346075"/>
            <a:ext cx="1039812" cy="34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 (Client)</a:t>
            </a:r>
            <a:endParaRPr/>
          </a:p>
        </p:txBody>
      </p:sp>
      <p:sp>
        <p:nvSpPr>
          <p:cNvPr id="309" name="Google Shape;309;p35"/>
          <p:cNvSpPr txBox="1"/>
          <p:nvPr/>
        </p:nvSpPr>
        <p:spPr>
          <a:xfrm>
            <a:off x="107950" y="2109787"/>
            <a:ext cx="1668462"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SzPts val="1200"/>
              <a:buFont typeface="Arial"/>
              <a:buNone/>
            </a:pPr>
            <a:r>
              <a:rPr b="0" i="0" lang="en-US" sz="1200" u="none">
                <a:solidFill>
                  <a:srgbClr val="FF0000"/>
                </a:solidFill>
                <a:latin typeface="Arial"/>
                <a:ea typeface="Arial"/>
                <a:cs typeface="Arial"/>
                <a:sym typeface="Arial"/>
              </a:rPr>
              <a:t>T.O to Msg # 500.</a:t>
            </a:r>
            <a:endParaRPr/>
          </a:p>
        </p:txBody>
      </p:sp>
      <p:sp>
        <p:nvSpPr>
          <p:cNvPr id="310" name="Google Shape;310;p35"/>
          <p:cNvSpPr txBox="1"/>
          <p:nvPr/>
        </p:nvSpPr>
        <p:spPr>
          <a:xfrm>
            <a:off x="150812" y="2538412"/>
            <a:ext cx="161290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Retransmit Msg #500</a:t>
            </a:r>
            <a:endParaRPr b="0" i="0" sz="6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6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6"/>
          <p:cNvSpPr txBox="1"/>
          <p:nvPr>
            <p:ph idx="4294967295" type="title"/>
          </p:nvPr>
        </p:nvSpPr>
        <p:spPr>
          <a:xfrm>
            <a:off x="870170" y="215900"/>
            <a:ext cx="7406640" cy="862772"/>
          </a:xfrm>
          <a:prstGeom prst="rect">
            <a:avLst/>
          </a:prstGeom>
          <a:no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שאלה 2</a:t>
            </a:r>
            <a:endParaRPr/>
          </a:p>
        </p:txBody>
      </p:sp>
      <p:sp>
        <p:nvSpPr>
          <p:cNvPr id="316" name="Google Shape;316;p36"/>
          <p:cNvSpPr txBox="1"/>
          <p:nvPr>
            <p:ph idx="1" type="body"/>
          </p:nvPr>
        </p:nvSpPr>
        <p:spPr>
          <a:xfrm>
            <a:off x="4867275" y="939800"/>
            <a:ext cx="3943350" cy="1295400"/>
          </a:xfrm>
          <a:prstGeom prst="rect">
            <a:avLst/>
          </a:prstGeom>
          <a:noFill/>
          <a:ln>
            <a:noFill/>
          </a:ln>
        </p:spPr>
        <p:txBody>
          <a:bodyPr anchorCtr="0" anchor="t" bIns="45700" lIns="91425" spcFirstLastPara="1" rIns="91425" wrap="square" tIns="45700">
            <a:noAutofit/>
          </a:bodyPr>
          <a:lstStyle/>
          <a:p>
            <a:pPr indent="0" lvl="0" marL="109537" marR="0" rtl="1" algn="r">
              <a:lnSpc>
                <a:spcPct val="80000"/>
              </a:lnSpc>
              <a:spcBef>
                <a:spcPts val="0"/>
              </a:spcBef>
              <a:spcAft>
                <a:spcPts val="0"/>
              </a:spcAft>
              <a:buClr>
                <a:schemeClr val="accent1"/>
              </a:buClr>
              <a:buSzPts val="1632"/>
              <a:buFont typeface="Noto Sans Symbols"/>
              <a:buNone/>
            </a:pPr>
            <a:r>
              <a:rPr b="0" i="0" lang="en-US" sz="2400" u="none">
                <a:solidFill>
                  <a:schemeClr val="dk1"/>
                </a:solidFill>
                <a:latin typeface="Lucida Sans"/>
                <a:ea typeface="Lucida Sans"/>
                <a:cs typeface="Lucida Sans"/>
                <a:sym typeface="Lucida Sans"/>
              </a:rPr>
              <a:t>הסבר מה התוצאה הנגרמת עקב קביעת ערך timeout קצר מדי ועקב קביעת ערך timeout ארוך מדי. </a:t>
            </a:r>
            <a:endParaRPr/>
          </a:p>
          <a:p>
            <a:pPr indent="0" lvl="0" marL="109537" marR="0" rtl="1" algn="r">
              <a:lnSpc>
                <a:spcPct val="80000"/>
              </a:lnSpc>
              <a:spcBef>
                <a:spcPts val="400"/>
              </a:spcBef>
              <a:spcAft>
                <a:spcPts val="0"/>
              </a:spcAft>
              <a:buClr>
                <a:schemeClr val="accent1"/>
              </a:buClr>
              <a:buSzPts val="1632"/>
              <a:buFont typeface="Noto Sans Symbols"/>
              <a:buNone/>
            </a:pPr>
            <a:r>
              <a:t/>
            </a:r>
            <a:endParaRPr b="0" i="0" sz="2400" u="none">
              <a:solidFill>
                <a:srgbClr val="FF0000"/>
              </a:solidFill>
              <a:latin typeface="Lucida Sans"/>
              <a:ea typeface="Lucida Sans"/>
              <a:cs typeface="Lucida Sans"/>
              <a:sym typeface="Lucida Sans"/>
            </a:endParaRPr>
          </a:p>
          <a:p>
            <a:pPr indent="0" lvl="0" marL="109537" marR="0" rtl="1" algn="r">
              <a:lnSpc>
                <a:spcPct val="80000"/>
              </a:lnSpc>
              <a:spcBef>
                <a:spcPts val="400"/>
              </a:spcBef>
              <a:spcAft>
                <a:spcPts val="0"/>
              </a:spcAft>
              <a:buClr>
                <a:schemeClr val="accent1"/>
              </a:buClr>
              <a:buSzPts val="1632"/>
              <a:buFont typeface="Noto Sans Symbols"/>
              <a:buNone/>
            </a:pPr>
            <a:r>
              <a:t/>
            </a:r>
            <a:endParaRPr b="0" i="0" sz="2400" u="none">
              <a:solidFill>
                <a:schemeClr val="dk1"/>
              </a:solidFill>
              <a:latin typeface="Lucida Sans"/>
              <a:ea typeface="Lucida Sans"/>
              <a:cs typeface="Lucida Sans"/>
              <a:sym typeface="Lucida Sans"/>
            </a:endParaRPr>
          </a:p>
          <a:p>
            <a:pPr indent="-151955" lvl="0" marL="365125" marR="0" rtl="1" algn="r">
              <a:spcBef>
                <a:spcPts val="400"/>
              </a:spcBef>
              <a:spcAft>
                <a:spcPts val="0"/>
              </a:spcAft>
              <a:buClr>
                <a:schemeClr val="accent1"/>
              </a:buClr>
              <a:buSzPts val="1632"/>
              <a:buFont typeface="Noto Sans Symbols"/>
              <a:buNone/>
            </a:pPr>
            <a:r>
              <a:t/>
            </a:r>
            <a:endParaRPr b="0" i="0" sz="2400" u="none">
              <a:solidFill>
                <a:schemeClr val="dk1"/>
              </a:solidFill>
              <a:latin typeface="Lucida Sans"/>
              <a:ea typeface="Lucida Sans"/>
              <a:cs typeface="Lucida Sans"/>
              <a:sym typeface="Lucida Sans"/>
            </a:endParaRPr>
          </a:p>
        </p:txBody>
      </p:sp>
      <p:sp>
        <p:nvSpPr>
          <p:cNvPr id="317" name="Google Shape;317;p36"/>
          <p:cNvSpPr txBox="1"/>
          <p:nvPr/>
        </p:nvSpPr>
        <p:spPr>
          <a:xfrm>
            <a:off x="4932362" y="2320925"/>
            <a:ext cx="3943350" cy="3987800"/>
          </a:xfrm>
          <a:prstGeom prst="rect">
            <a:avLst/>
          </a:prstGeom>
          <a:noFill/>
          <a:ln>
            <a:noFill/>
          </a:ln>
        </p:spPr>
        <p:txBody>
          <a:bodyPr anchorCtr="0" anchor="t" bIns="45700" lIns="91425" spcFirstLastPara="1" rIns="91425" wrap="square" tIns="45700">
            <a:noAutofit/>
          </a:bodyPr>
          <a:lstStyle/>
          <a:p>
            <a:pPr indent="0" lvl="0" marL="109537" marR="0" rtl="1" algn="r">
              <a:lnSpc>
                <a:spcPct val="70000"/>
              </a:lnSpc>
              <a:spcBef>
                <a:spcPts val="0"/>
              </a:spcBef>
              <a:spcAft>
                <a:spcPts val="0"/>
              </a:spcAft>
              <a:buClr>
                <a:schemeClr val="accent1"/>
              </a:buClr>
              <a:buSzPts val="2400"/>
              <a:buFont typeface="Lucida Sans"/>
              <a:buNone/>
            </a:pPr>
            <a:r>
              <a:rPr b="0" i="0" lang="en-US" sz="2400" u="sng">
                <a:solidFill>
                  <a:schemeClr val="accent1"/>
                </a:solidFill>
                <a:latin typeface="Lucida Sans"/>
                <a:ea typeface="Lucida Sans"/>
                <a:cs typeface="Lucida Sans"/>
                <a:sym typeface="Lucida Sans"/>
              </a:rPr>
              <a:t>פתרון:</a:t>
            </a:r>
            <a:endParaRPr/>
          </a:p>
          <a:p>
            <a:pPr indent="-121920" lvl="0" marL="109537" marR="0" rtl="1" algn="r">
              <a:lnSpc>
                <a:spcPct val="70000"/>
              </a:lnSpc>
              <a:spcBef>
                <a:spcPts val="1400"/>
              </a:spcBef>
              <a:spcAft>
                <a:spcPts val="0"/>
              </a:spcAft>
              <a:buClr>
                <a:schemeClr val="accent1"/>
              </a:buClr>
              <a:buSzPts val="1920"/>
              <a:buFont typeface="Corbel"/>
              <a:buChar char="•"/>
            </a:pPr>
            <a:r>
              <a:rPr b="0" i="0" lang="en-US" sz="2400" u="none">
                <a:solidFill>
                  <a:schemeClr val="accent1"/>
                </a:solidFill>
                <a:latin typeface="Lucida Sans"/>
                <a:ea typeface="Lucida Sans"/>
                <a:cs typeface="Lucida Sans"/>
                <a:sym typeface="Lucida Sans"/>
              </a:rPr>
              <a:t>Timeout  קצר גורם ל- premature timeout בו בעצם מבצעים שידור חוזר של הודעות ללא צורך וקצב העברת הודעות יהיה קטן מאוד.</a:t>
            </a:r>
            <a:endParaRPr b="0" i="0" sz="2400" u="none">
              <a:solidFill>
                <a:schemeClr val="accent1"/>
              </a:solidFill>
              <a:latin typeface="Lucida Sans"/>
              <a:ea typeface="Lucida Sans"/>
              <a:cs typeface="Lucida Sans"/>
              <a:sym typeface="Lucida Sans"/>
            </a:endParaRPr>
          </a:p>
          <a:p>
            <a:pPr indent="-121920" lvl="0" marL="109537" marR="0" rtl="1" algn="r">
              <a:lnSpc>
                <a:spcPct val="70000"/>
              </a:lnSpc>
              <a:spcBef>
                <a:spcPts val="1400"/>
              </a:spcBef>
              <a:spcAft>
                <a:spcPts val="0"/>
              </a:spcAft>
              <a:buClr>
                <a:schemeClr val="accent1"/>
              </a:buClr>
              <a:buSzPts val="1920"/>
              <a:buFont typeface="Corbel"/>
              <a:buChar char="•"/>
            </a:pPr>
            <a:r>
              <a:rPr b="0" i="0" lang="en-US" sz="2400" u="none">
                <a:solidFill>
                  <a:schemeClr val="accent1"/>
                </a:solidFill>
                <a:latin typeface="Lucida Sans"/>
                <a:ea typeface="Lucida Sans"/>
                <a:cs typeface="Lucida Sans"/>
                <a:sym typeface="Lucida Sans"/>
              </a:rPr>
              <a:t>לעומת זאת במקרה של Timeout  ארוך במידה ויש בעיה ברשת והודעות הולכות לאיבוד נחכה הרבה זמן עד שיתבצע שידור חוזר של החבילות שהלכו לאיבוד.</a:t>
            </a:r>
            <a:endParaRPr b="0" i="0" sz="2400" u="none">
              <a:solidFill>
                <a:schemeClr val="accent1"/>
              </a:solidFill>
              <a:latin typeface="Lucida Sans"/>
              <a:ea typeface="Lucida Sans"/>
              <a:cs typeface="Lucida Sans"/>
              <a:sym typeface="Lucida Sans"/>
            </a:endParaRPr>
          </a:p>
          <a:p>
            <a:pPr indent="0" lvl="0" marL="109537" marR="0" rtl="1" algn="r">
              <a:lnSpc>
                <a:spcPct val="70000"/>
              </a:lnSpc>
              <a:spcBef>
                <a:spcPts val="1400"/>
              </a:spcBef>
              <a:spcAft>
                <a:spcPts val="0"/>
              </a:spcAft>
              <a:buClr>
                <a:schemeClr val="dk1"/>
              </a:buClr>
              <a:buSzPts val="2400"/>
              <a:buFont typeface="Lucida Sans"/>
              <a:buNone/>
            </a:pPr>
            <a:r>
              <a:t/>
            </a:r>
            <a:endParaRPr b="0" i="0" sz="2400" u="none">
              <a:solidFill>
                <a:schemeClr val="accent1"/>
              </a:solidFill>
              <a:latin typeface="Lucida Sans"/>
              <a:ea typeface="Lucida Sans"/>
              <a:cs typeface="Lucida Sans"/>
              <a:sym typeface="Lucida Sans"/>
            </a:endParaRPr>
          </a:p>
          <a:p>
            <a:pPr indent="0" lvl="0" marL="109537" marR="0" rtl="1" algn="r">
              <a:lnSpc>
                <a:spcPct val="70000"/>
              </a:lnSpc>
              <a:spcBef>
                <a:spcPts val="1400"/>
              </a:spcBef>
              <a:spcAft>
                <a:spcPts val="0"/>
              </a:spcAft>
              <a:buClr>
                <a:schemeClr val="dk1"/>
              </a:buClr>
              <a:buSzPts val="2400"/>
              <a:buFont typeface="Lucida Sans"/>
              <a:buNone/>
            </a:pPr>
            <a:r>
              <a:t/>
            </a:r>
            <a:endParaRPr b="0" i="0" sz="2400" u="none">
              <a:solidFill>
                <a:schemeClr val="accent1"/>
              </a:solidFill>
              <a:latin typeface="Lucida Sans"/>
              <a:ea typeface="Lucida Sans"/>
              <a:cs typeface="Lucida Sans"/>
              <a:sym typeface="Lucida Sans"/>
            </a:endParaRPr>
          </a:p>
          <a:p>
            <a:pPr indent="0" lvl="0" marL="0" marR="0" rtl="0" algn="l">
              <a:lnSpc>
                <a:spcPct val="100000"/>
              </a:lnSpc>
              <a:spcBef>
                <a:spcPts val="0"/>
              </a:spcBef>
              <a:spcAft>
                <a:spcPts val="0"/>
              </a:spcAft>
              <a:buNone/>
            </a:pPr>
            <a:r>
              <a:t/>
            </a:r>
            <a:endParaRPr b="0" i="0" sz="2400" u="none">
              <a:solidFill>
                <a:schemeClr val="accent1"/>
              </a:solidFill>
              <a:latin typeface="Lucida Sans"/>
              <a:ea typeface="Lucida Sans"/>
              <a:cs typeface="Lucida Sans"/>
              <a:sym typeface="Lucida Sans"/>
            </a:endParaRPr>
          </a:p>
        </p:txBody>
      </p:sp>
      <p:pic>
        <p:nvPicPr>
          <p:cNvPr id="318" name="Google Shape;318;p36"/>
          <p:cNvPicPr preferRelativeResize="0"/>
          <p:nvPr/>
        </p:nvPicPr>
        <p:blipFill rotWithShape="1">
          <a:blip r:embed="rId3">
            <a:alphaModFix/>
          </a:blip>
          <a:srcRect b="0" l="0" r="0" t="0"/>
          <a:stretch/>
        </p:blipFill>
        <p:spPr>
          <a:xfrm>
            <a:off x="339725" y="1077912"/>
            <a:ext cx="4400550" cy="5067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7"/>
          <p:cNvSpPr txBox="1"/>
          <p:nvPr>
            <p:ph idx="4294967295" type="title"/>
          </p:nvPr>
        </p:nvSpPr>
        <p:spPr>
          <a:xfrm>
            <a:off x="1027706" y="304800"/>
            <a:ext cx="7406640" cy="990600"/>
          </a:xfrm>
          <a:prstGeom prst="rect">
            <a:avLst/>
          </a:prstGeom>
          <a:no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תרגיל 3א</a:t>
            </a:r>
            <a:endParaRPr b="1" i="0" sz="4100" u="none" cap="none" strike="noStrike">
              <a:solidFill>
                <a:schemeClr val="dk2"/>
              </a:solidFill>
              <a:latin typeface="Lucida Sans"/>
              <a:ea typeface="Lucida Sans"/>
              <a:cs typeface="Lucida Sans"/>
              <a:sym typeface="Lucida Sans"/>
            </a:endParaRPr>
          </a:p>
        </p:txBody>
      </p:sp>
      <p:sp>
        <p:nvSpPr>
          <p:cNvPr id="324" name="Google Shape;324;p37"/>
          <p:cNvSpPr txBox="1"/>
          <p:nvPr>
            <p:ph idx="1" type="body"/>
          </p:nvPr>
        </p:nvSpPr>
        <p:spPr>
          <a:xfrm>
            <a:off x="514350" y="1295400"/>
            <a:ext cx="8315325" cy="4800600"/>
          </a:xfrm>
          <a:prstGeom prst="rect">
            <a:avLst/>
          </a:prstGeom>
          <a:noFill/>
          <a:ln>
            <a:noFill/>
          </a:ln>
        </p:spPr>
        <p:txBody>
          <a:bodyPr anchorCtr="0" anchor="t" bIns="45700" lIns="91425" spcFirstLastPara="1" rIns="91425" wrap="square" tIns="45700">
            <a:noAutofit/>
          </a:bodyPr>
          <a:lstStyle/>
          <a:p>
            <a:pPr indent="-255586" lvl="0" marL="365125" marR="0" rtl="1" algn="r">
              <a:lnSpc>
                <a:spcPct val="80000"/>
              </a:lnSpc>
              <a:spcBef>
                <a:spcPts val="0"/>
              </a:spcBef>
              <a:spcAft>
                <a:spcPts val="0"/>
              </a:spcAft>
              <a:buClr>
                <a:schemeClr val="accent1"/>
              </a:buClr>
              <a:buSzPts val="1564"/>
              <a:buFont typeface="Noto Sans Symbols"/>
              <a:buChar char="🞂"/>
            </a:pPr>
            <a:r>
              <a:rPr b="0" i="0" lang="en-US" sz="2300" u="none">
                <a:solidFill>
                  <a:schemeClr val="dk1"/>
                </a:solidFill>
                <a:latin typeface="Lucida Sans"/>
                <a:ea typeface="Lucida Sans"/>
                <a:cs typeface="Lucida Sans"/>
                <a:sym typeface="Lucida Sans"/>
              </a:rPr>
              <a:t>נתון:</a:t>
            </a:r>
            <a:endParaRPr/>
          </a:p>
          <a:p>
            <a:pPr indent="-228599" lvl="1" marL="620712" marR="0" rtl="1" algn="r">
              <a:lnSpc>
                <a:spcPct val="80000"/>
              </a:lnSpc>
              <a:spcBef>
                <a:spcPts val="300"/>
              </a:spcBef>
              <a:spcAft>
                <a:spcPts val="0"/>
              </a:spcAft>
              <a:buClr>
                <a:schemeClr val="accent1"/>
              </a:buClr>
              <a:buSzPts val="2000"/>
              <a:buFont typeface="Verdana"/>
              <a:buChar char="◦"/>
            </a:pPr>
            <a:r>
              <a:rPr b="0" i="0" lang="en-US" sz="2000" u="none" cap="none" strike="noStrike">
                <a:solidFill>
                  <a:schemeClr val="dk1"/>
                </a:solidFill>
                <a:latin typeface="Lucida Sans"/>
                <a:ea typeface="Lucida Sans"/>
                <a:cs typeface="Lucida Sans"/>
                <a:sym typeface="Lucida Sans"/>
              </a:rPr>
              <a:t>המחשבים A ו B מנהלים TCP Session – פורט 302 ב-A ו 80 אצל B. </a:t>
            </a:r>
            <a:endParaRPr/>
          </a:p>
          <a:p>
            <a:pPr indent="-228599" lvl="1" marL="620712" marR="0" rtl="1" algn="r">
              <a:lnSpc>
                <a:spcPct val="80000"/>
              </a:lnSpc>
              <a:spcBef>
                <a:spcPts val="300"/>
              </a:spcBef>
              <a:spcAft>
                <a:spcPts val="0"/>
              </a:spcAft>
              <a:buClr>
                <a:schemeClr val="accent1"/>
              </a:buClr>
              <a:buSzPts val="2000"/>
              <a:buFont typeface="Verdana"/>
              <a:buChar char="◦"/>
            </a:pPr>
            <a:r>
              <a:rPr b="0" i="0" lang="en-US" sz="2000" u="none" cap="none" strike="noStrike">
                <a:solidFill>
                  <a:schemeClr val="dk1"/>
                </a:solidFill>
                <a:latin typeface="Lucida Sans"/>
                <a:ea typeface="Lucida Sans"/>
                <a:cs typeface="Lucida Sans"/>
                <a:sym typeface="Lucida Sans"/>
              </a:rPr>
              <a:t>ידוע כי ה-Sequence number ההתחלתי של A הוא 100, של B הוא 200.</a:t>
            </a:r>
            <a:endParaRPr/>
          </a:p>
          <a:p>
            <a:pPr indent="-228599" lvl="1" marL="620712" marR="0" rtl="1" algn="r">
              <a:lnSpc>
                <a:spcPct val="80000"/>
              </a:lnSpc>
              <a:spcBef>
                <a:spcPts val="300"/>
              </a:spcBef>
              <a:spcAft>
                <a:spcPts val="0"/>
              </a:spcAft>
              <a:buClr>
                <a:schemeClr val="accent1"/>
              </a:buClr>
              <a:buSzPts val="2000"/>
              <a:buFont typeface="Verdana"/>
              <a:buChar char="◦"/>
            </a:pPr>
            <a:r>
              <a:rPr b="0" i="0" lang="en-US" sz="2000" u="none" cap="none" strike="noStrike">
                <a:solidFill>
                  <a:schemeClr val="dk1"/>
                </a:solidFill>
                <a:latin typeface="Lucida Sans"/>
                <a:ea typeface="Lucida Sans"/>
                <a:cs typeface="Lucida Sans"/>
                <a:sym typeface="Lucida Sans"/>
              </a:rPr>
              <a:t>B לא שלח מידע ל-A אבל כבר קיבל מ-A 126 בתים.</a:t>
            </a:r>
            <a:endParaRPr/>
          </a:p>
          <a:p>
            <a:pPr indent="-228599" lvl="1" marL="620712" marR="0" rtl="1" algn="r">
              <a:lnSpc>
                <a:spcPct val="80000"/>
              </a:lnSpc>
              <a:spcBef>
                <a:spcPts val="300"/>
              </a:spcBef>
              <a:spcAft>
                <a:spcPts val="0"/>
              </a:spcAft>
              <a:buClr>
                <a:schemeClr val="accent1"/>
              </a:buClr>
              <a:buSzPts val="2000"/>
              <a:buFont typeface="Verdana"/>
              <a:buChar char="◦"/>
            </a:pPr>
            <a:r>
              <a:rPr b="0" i="0" lang="en-US" sz="2000" u="none" cap="none" strike="noStrike">
                <a:solidFill>
                  <a:schemeClr val="dk1"/>
                </a:solidFill>
                <a:latin typeface="Lucida Sans"/>
                <a:ea typeface="Lucida Sans"/>
                <a:cs typeface="Lucida Sans"/>
                <a:sym typeface="Lucida Sans"/>
              </a:rPr>
              <a:t>B שולח ACK על כל סגמנט.</a:t>
            </a:r>
            <a:endParaRPr/>
          </a:p>
          <a:p>
            <a:pPr indent="-228599" lvl="1" marL="620712" marR="0" rtl="1" algn="r">
              <a:lnSpc>
                <a:spcPct val="80000"/>
              </a:lnSpc>
              <a:spcBef>
                <a:spcPts val="300"/>
              </a:spcBef>
              <a:spcAft>
                <a:spcPts val="0"/>
              </a:spcAft>
              <a:buClr>
                <a:schemeClr val="accent1"/>
              </a:buClr>
              <a:buSzPts val="2000"/>
              <a:buFont typeface="Verdana"/>
              <a:buChar char="◦"/>
            </a:pPr>
            <a:r>
              <a:rPr b="0" i="0" lang="en-US" sz="2000" u="none" cap="none" strike="noStrike">
                <a:solidFill>
                  <a:schemeClr val="dk1"/>
                </a:solidFill>
                <a:latin typeface="Lucida Sans"/>
                <a:ea typeface="Lucida Sans"/>
                <a:cs typeface="Lucida Sans"/>
                <a:sym typeface="Lucida Sans"/>
              </a:rPr>
              <a:t>A כעת שולח שני סגמנטים, הראשון עם 70 בתים של מידע, השני עם 50 בתים של מידע.</a:t>
            </a:r>
            <a:endParaRPr/>
          </a:p>
          <a:p>
            <a:pPr indent="-255586" lvl="0" marL="365125" marR="0" rtl="1" algn="r">
              <a:lnSpc>
                <a:spcPct val="80000"/>
              </a:lnSpc>
              <a:spcBef>
                <a:spcPts val="400"/>
              </a:spcBef>
              <a:spcAft>
                <a:spcPts val="0"/>
              </a:spcAft>
              <a:buClr>
                <a:schemeClr val="accent1"/>
              </a:buClr>
              <a:buSzPts val="1564"/>
              <a:buFont typeface="Noto Sans Symbols"/>
              <a:buChar char="🞂"/>
            </a:pPr>
            <a:r>
              <a:rPr b="0" i="0" lang="en-US" sz="2300" u="none">
                <a:solidFill>
                  <a:schemeClr val="dk1"/>
                </a:solidFill>
                <a:latin typeface="Lucida Sans"/>
                <a:ea typeface="Lucida Sans"/>
                <a:cs typeface="Lucida Sans"/>
                <a:sym typeface="Lucida Sans"/>
              </a:rPr>
              <a:t>מהו ה-Sequence number של שני הסגמנטים ש-A שלח?</a:t>
            </a:r>
            <a:endParaRPr/>
          </a:p>
          <a:p>
            <a:pPr indent="-255586" lvl="0" marL="365125" marR="0" rtl="1" algn="r">
              <a:lnSpc>
                <a:spcPct val="80000"/>
              </a:lnSpc>
              <a:spcBef>
                <a:spcPts val="400"/>
              </a:spcBef>
              <a:spcAft>
                <a:spcPts val="0"/>
              </a:spcAft>
              <a:buClr>
                <a:schemeClr val="accent1"/>
              </a:buClr>
              <a:buSzPts val="1564"/>
              <a:buFont typeface="Noto Sans Symbols"/>
              <a:buChar char="🞂"/>
            </a:pPr>
            <a:r>
              <a:rPr b="0" i="0" lang="en-US" sz="2300" u="none">
                <a:solidFill>
                  <a:schemeClr val="dk1"/>
                </a:solidFill>
                <a:latin typeface="Lucida Sans"/>
                <a:ea typeface="Lucida Sans"/>
                <a:cs typeface="Lucida Sans"/>
                <a:sym typeface="Lucida Sans"/>
              </a:rPr>
              <a:t>פתרון:</a:t>
            </a:r>
            <a:endParaRPr/>
          </a:p>
          <a:p>
            <a:pPr indent="-228599" lvl="1" marL="620712" marR="0" rtl="1" algn="r">
              <a:lnSpc>
                <a:spcPct val="80000"/>
              </a:lnSpc>
              <a:spcBef>
                <a:spcPts val="300"/>
              </a:spcBef>
              <a:spcAft>
                <a:spcPts val="0"/>
              </a:spcAft>
              <a:buClr>
                <a:schemeClr val="accent1"/>
              </a:buClr>
              <a:buSzPts val="2000"/>
              <a:buFont typeface="Verdana"/>
              <a:buChar char="◦"/>
            </a:pPr>
            <a:r>
              <a:rPr b="0" i="0" lang="en-US" sz="2000" u="none" cap="none" strike="noStrike">
                <a:solidFill>
                  <a:schemeClr val="dk1"/>
                </a:solidFill>
                <a:latin typeface="Lucida Sans"/>
                <a:ea typeface="Lucida Sans"/>
                <a:cs typeface="Lucida Sans"/>
                <a:sym typeface="Lucida Sans"/>
              </a:rPr>
              <a:t>ה-Seq של הבית הראשון היה 101.</a:t>
            </a:r>
            <a:endParaRPr/>
          </a:p>
          <a:p>
            <a:pPr indent="-228599" lvl="1" marL="620712" marR="0" rtl="1" algn="r">
              <a:lnSpc>
                <a:spcPct val="80000"/>
              </a:lnSpc>
              <a:spcBef>
                <a:spcPts val="300"/>
              </a:spcBef>
              <a:spcAft>
                <a:spcPts val="0"/>
              </a:spcAft>
              <a:buClr>
                <a:schemeClr val="accent1"/>
              </a:buClr>
              <a:buSzPts val="2000"/>
              <a:buFont typeface="Verdana"/>
              <a:buChar char="◦"/>
            </a:pPr>
            <a:r>
              <a:rPr b="0" i="0" lang="en-US" sz="2000" u="none" cap="none" strike="noStrike">
                <a:solidFill>
                  <a:schemeClr val="dk1"/>
                </a:solidFill>
                <a:latin typeface="Lucida Sans"/>
                <a:ea typeface="Lucida Sans"/>
                <a:cs typeface="Lucida Sans"/>
                <a:sym typeface="Lucida Sans"/>
              </a:rPr>
              <a:t>126 בתים כבר נשלחו</a:t>
            </a:r>
            <a:endParaRPr/>
          </a:p>
          <a:p>
            <a:pPr indent="-228599" lvl="1" marL="620712" marR="0" rtl="1" algn="r">
              <a:lnSpc>
                <a:spcPct val="80000"/>
              </a:lnSpc>
              <a:spcBef>
                <a:spcPts val="300"/>
              </a:spcBef>
              <a:spcAft>
                <a:spcPts val="0"/>
              </a:spcAft>
              <a:buClr>
                <a:schemeClr val="accent1"/>
              </a:buClr>
              <a:buSzPts val="2000"/>
              <a:buFont typeface="Verdana"/>
              <a:buChar char="◦"/>
            </a:pPr>
            <a:r>
              <a:rPr b="0" i="0" lang="en-US" sz="2000" u="none" cap="none" strike="noStrike">
                <a:solidFill>
                  <a:schemeClr val="dk1"/>
                </a:solidFill>
                <a:latin typeface="Lucida Sans"/>
                <a:ea typeface="Lucida Sans"/>
                <a:cs typeface="Lucida Sans"/>
                <a:sym typeface="Lucida Sans"/>
              </a:rPr>
              <a:t>ה-Seq של הבית הבא הוא 227, כלומר זה ה-seq של הסגמנט הראשון</a:t>
            </a:r>
            <a:endParaRPr/>
          </a:p>
          <a:p>
            <a:pPr indent="-228599" lvl="1" marL="620712" marR="0" rtl="1" algn="r">
              <a:lnSpc>
                <a:spcPct val="80000"/>
              </a:lnSpc>
              <a:spcBef>
                <a:spcPts val="300"/>
              </a:spcBef>
              <a:spcAft>
                <a:spcPts val="0"/>
              </a:spcAft>
              <a:buClr>
                <a:schemeClr val="accent1"/>
              </a:buClr>
              <a:buSzPts val="2000"/>
              <a:buFont typeface="Verdana"/>
              <a:buChar char="◦"/>
            </a:pPr>
            <a:r>
              <a:rPr b="0" i="0" lang="en-US" sz="2000" u="none" cap="none" strike="noStrike">
                <a:solidFill>
                  <a:schemeClr val="dk1"/>
                </a:solidFill>
                <a:latin typeface="Lucida Sans"/>
                <a:ea typeface="Lucida Sans"/>
                <a:cs typeface="Lucida Sans"/>
                <a:sym typeface="Lucida Sans"/>
              </a:rPr>
              <a:t>עד הסגמנט השני 126+70=196 בתים נשלחו כבר, כלומר ה Seq הוא 297.</a:t>
            </a:r>
            <a:endParaRPr/>
          </a:p>
          <a:p>
            <a:pPr indent="-255586" lvl="0" marL="365125" marR="0" rtl="1" algn="r">
              <a:lnSpc>
                <a:spcPct val="80000"/>
              </a:lnSpc>
              <a:spcBef>
                <a:spcPts val="400"/>
              </a:spcBef>
              <a:spcAft>
                <a:spcPts val="0"/>
              </a:spcAft>
              <a:buClr>
                <a:schemeClr val="accent1"/>
              </a:buClr>
              <a:buSzPts val="1564"/>
              <a:buFont typeface="Noto Sans Symbols"/>
              <a:buChar char="🞂"/>
            </a:pPr>
            <a:r>
              <a:rPr b="0" i="0" lang="en-US" sz="2300" u="none">
                <a:solidFill>
                  <a:schemeClr val="dk1"/>
                </a:solidFill>
                <a:latin typeface="Lucida Sans"/>
                <a:ea typeface="Lucida Sans"/>
                <a:cs typeface="Lucida Sans"/>
                <a:sym typeface="Lucida Sans"/>
              </a:rPr>
              <a:t>מהו פורט המקור והיעד של שני הסגמנטים?</a:t>
            </a:r>
            <a:endParaRPr/>
          </a:p>
          <a:p>
            <a:pPr indent="-228599" lvl="1" marL="620712" marR="0" rtl="1" algn="r">
              <a:lnSpc>
                <a:spcPct val="80000"/>
              </a:lnSpc>
              <a:spcBef>
                <a:spcPts val="300"/>
              </a:spcBef>
              <a:spcAft>
                <a:spcPts val="0"/>
              </a:spcAft>
              <a:buClr>
                <a:schemeClr val="accent1"/>
              </a:buClr>
              <a:buSzPts val="2000"/>
              <a:buFont typeface="Verdana"/>
              <a:buChar char="◦"/>
            </a:pPr>
            <a:r>
              <a:rPr b="0" i="0" lang="en-US" sz="2000" u="none" cap="none" strike="noStrike">
                <a:solidFill>
                  <a:schemeClr val="dk1"/>
                </a:solidFill>
                <a:latin typeface="Lucida Sans"/>
                <a:ea typeface="Lucida Sans"/>
                <a:cs typeface="Lucida Sans"/>
                <a:sym typeface="Lucida Sans"/>
              </a:rPr>
              <a:t>מקור: 302, יעד: 80</a:t>
            </a:r>
            <a:endParaRPr/>
          </a:p>
          <a:p>
            <a:pPr indent="-169228" lvl="0" marL="365125" marR="0" rtl="1" algn="r">
              <a:spcBef>
                <a:spcPts val="400"/>
              </a:spcBef>
              <a:spcAft>
                <a:spcPts val="0"/>
              </a:spcAft>
              <a:buClr>
                <a:schemeClr val="accent1"/>
              </a:buClr>
              <a:buSzPts val="1360"/>
              <a:buFont typeface="Noto Sans Symbols"/>
              <a:buNone/>
            </a:pPr>
            <a:r>
              <a:t/>
            </a:r>
            <a:endParaRPr b="0" i="0" sz="2000" u="none" cap="none" strike="noStrike">
              <a:solidFill>
                <a:schemeClr val="dk1"/>
              </a:solidFill>
              <a:latin typeface="Lucida Sans"/>
              <a:ea typeface="Lucida Sans"/>
              <a:cs typeface="Lucida Sans"/>
              <a:sym typeface="Lucida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8"/>
          <p:cNvSpPr txBox="1"/>
          <p:nvPr>
            <p:ph idx="4294967295" type="title"/>
          </p:nvPr>
        </p:nvSpPr>
        <p:spPr>
          <a:xfrm>
            <a:off x="857247" y="279400"/>
            <a:ext cx="7406640" cy="914400"/>
          </a:xfrm>
          <a:prstGeom prst="rect">
            <a:avLst/>
          </a:prstGeom>
          <a:no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תרגיל 3ב</a:t>
            </a:r>
            <a:endParaRPr b="1" i="0" sz="4100" u="none" cap="none" strike="noStrike">
              <a:solidFill>
                <a:schemeClr val="dk2"/>
              </a:solidFill>
              <a:latin typeface="Lucida Sans"/>
              <a:ea typeface="Lucida Sans"/>
              <a:cs typeface="Lucida Sans"/>
              <a:sym typeface="Lucida Sans"/>
            </a:endParaRPr>
          </a:p>
        </p:txBody>
      </p:sp>
      <p:sp>
        <p:nvSpPr>
          <p:cNvPr id="330" name="Google Shape;330;p38"/>
          <p:cNvSpPr txBox="1"/>
          <p:nvPr>
            <p:ph idx="1" type="body"/>
          </p:nvPr>
        </p:nvSpPr>
        <p:spPr>
          <a:xfrm>
            <a:off x="419100" y="1066800"/>
            <a:ext cx="8343900" cy="5029200"/>
          </a:xfrm>
          <a:prstGeom prst="rect">
            <a:avLst/>
          </a:prstGeom>
          <a:noFill/>
          <a:ln>
            <a:noFill/>
          </a:ln>
        </p:spPr>
        <p:txBody>
          <a:bodyPr anchorCtr="0" anchor="t" bIns="45700" lIns="91425" spcFirstLastPara="1" rIns="91425" wrap="square" tIns="45700">
            <a:noAutofit/>
          </a:bodyPr>
          <a:lstStyle/>
          <a:p>
            <a:pPr indent="-255586" lvl="0" marL="365125" marR="0" rtl="1" algn="r">
              <a:lnSpc>
                <a:spcPct val="90000"/>
              </a:lnSpc>
              <a:spcBef>
                <a:spcPts val="0"/>
              </a:spcBef>
              <a:spcAft>
                <a:spcPts val="0"/>
              </a:spcAft>
              <a:buClr>
                <a:schemeClr val="accent1"/>
              </a:buClr>
              <a:buSzPts val="1564"/>
              <a:buFont typeface="Noto Sans Symbols"/>
              <a:buChar char="🞂"/>
            </a:pPr>
            <a:r>
              <a:rPr b="0" i="0" lang="en-US" sz="2300" u="none">
                <a:solidFill>
                  <a:schemeClr val="dk1"/>
                </a:solidFill>
                <a:latin typeface="Lucida Sans"/>
                <a:ea typeface="Lucida Sans"/>
                <a:cs typeface="Lucida Sans"/>
                <a:sym typeface="Lucida Sans"/>
              </a:rPr>
              <a:t>נתון:</a:t>
            </a:r>
            <a:endParaRPr/>
          </a:p>
          <a:p>
            <a:pPr indent="-228599" lvl="1" marL="620712" marR="0" rtl="1" algn="r">
              <a:lnSpc>
                <a:spcPct val="90000"/>
              </a:lnSpc>
              <a:spcBef>
                <a:spcPts val="300"/>
              </a:spcBef>
              <a:spcAft>
                <a:spcPts val="0"/>
              </a:spcAft>
              <a:buClr>
                <a:schemeClr val="accent1"/>
              </a:buClr>
              <a:buSzPts val="2000"/>
              <a:buFont typeface="Verdana"/>
              <a:buChar char="◦"/>
            </a:pPr>
            <a:r>
              <a:rPr b="0" i="0" lang="en-US" sz="2000" u="none" cap="none" strike="noStrike">
                <a:solidFill>
                  <a:schemeClr val="dk1"/>
                </a:solidFill>
                <a:latin typeface="Lucida Sans"/>
                <a:ea typeface="Lucida Sans"/>
                <a:cs typeface="Lucida Sans"/>
                <a:sym typeface="Lucida Sans"/>
              </a:rPr>
              <a:t>המחשבים A ו-B מנהלים TCP Session – פורט 302 ב-A ו 80 אצל B. </a:t>
            </a:r>
            <a:endParaRPr/>
          </a:p>
          <a:p>
            <a:pPr indent="-228599" lvl="1" marL="620712" marR="0" rtl="1" algn="r">
              <a:lnSpc>
                <a:spcPct val="90000"/>
              </a:lnSpc>
              <a:spcBef>
                <a:spcPts val="300"/>
              </a:spcBef>
              <a:spcAft>
                <a:spcPts val="0"/>
              </a:spcAft>
              <a:buClr>
                <a:schemeClr val="accent1"/>
              </a:buClr>
              <a:buSzPts val="2000"/>
              <a:buFont typeface="Verdana"/>
              <a:buChar char="◦"/>
            </a:pPr>
            <a:r>
              <a:rPr b="0" i="0" lang="en-US" sz="2000" u="none" cap="none" strike="noStrike">
                <a:solidFill>
                  <a:schemeClr val="dk1"/>
                </a:solidFill>
                <a:latin typeface="Lucida Sans"/>
                <a:ea typeface="Lucida Sans"/>
                <a:cs typeface="Lucida Sans"/>
                <a:sym typeface="Lucida Sans"/>
              </a:rPr>
              <a:t>ידוע כי ה-Sequence number ההתחלתי של A הוא 100, של B הוא 200.</a:t>
            </a:r>
            <a:endParaRPr/>
          </a:p>
          <a:p>
            <a:pPr indent="-228599" lvl="1" marL="620712" marR="0" rtl="1" algn="r">
              <a:lnSpc>
                <a:spcPct val="90000"/>
              </a:lnSpc>
              <a:spcBef>
                <a:spcPts val="300"/>
              </a:spcBef>
              <a:spcAft>
                <a:spcPts val="0"/>
              </a:spcAft>
              <a:buClr>
                <a:schemeClr val="accent1"/>
              </a:buClr>
              <a:buSzPts val="2000"/>
              <a:buFont typeface="Verdana"/>
              <a:buChar char="◦"/>
            </a:pPr>
            <a:r>
              <a:rPr b="0" i="0" lang="en-US" sz="2000" u="none" cap="none" strike="noStrike">
                <a:solidFill>
                  <a:schemeClr val="dk1"/>
                </a:solidFill>
                <a:latin typeface="Lucida Sans"/>
                <a:ea typeface="Lucida Sans"/>
                <a:cs typeface="Lucida Sans"/>
                <a:sym typeface="Lucida Sans"/>
              </a:rPr>
              <a:t>B לא שלח מידע ל-A אבל כבר קיבל מ-A 126 בתים.</a:t>
            </a:r>
            <a:endParaRPr/>
          </a:p>
          <a:p>
            <a:pPr indent="-228599" lvl="1" marL="620712" marR="0" rtl="1" algn="r">
              <a:lnSpc>
                <a:spcPct val="90000"/>
              </a:lnSpc>
              <a:spcBef>
                <a:spcPts val="300"/>
              </a:spcBef>
              <a:spcAft>
                <a:spcPts val="0"/>
              </a:spcAft>
              <a:buClr>
                <a:schemeClr val="accent1"/>
              </a:buClr>
              <a:buSzPts val="2000"/>
              <a:buFont typeface="Verdana"/>
              <a:buChar char="◦"/>
            </a:pPr>
            <a:r>
              <a:rPr b="0" i="0" lang="en-US" sz="2000" u="none" cap="none" strike="noStrike">
                <a:solidFill>
                  <a:schemeClr val="dk1"/>
                </a:solidFill>
                <a:latin typeface="Lucida Sans"/>
                <a:ea typeface="Lucida Sans"/>
                <a:cs typeface="Lucida Sans"/>
                <a:sym typeface="Lucida Sans"/>
              </a:rPr>
              <a:t>B שולח ACK על כל סגמנט.</a:t>
            </a:r>
            <a:endParaRPr/>
          </a:p>
          <a:p>
            <a:pPr indent="-228599" lvl="1" marL="620712" marR="0" rtl="1" algn="r">
              <a:lnSpc>
                <a:spcPct val="90000"/>
              </a:lnSpc>
              <a:spcBef>
                <a:spcPts val="300"/>
              </a:spcBef>
              <a:spcAft>
                <a:spcPts val="0"/>
              </a:spcAft>
              <a:buClr>
                <a:schemeClr val="accent1"/>
              </a:buClr>
              <a:buSzPts val="2000"/>
              <a:buFont typeface="Verdana"/>
              <a:buChar char="◦"/>
            </a:pPr>
            <a:r>
              <a:rPr b="0" i="0" lang="en-US" sz="2000" u="none" cap="none" strike="noStrike">
                <a:solidFill>
                  <a:schemeClr val="dk1"/>
                </a:solidFill>
                <a:latin typeface="Lucida Sans"/>
                <a:ea typeface="Lucida Sans"/>
                <a:cs typeface="Lucida Sans"/>
                <a:sym typeface="Lucida Sans"/>
              </a:rPr>
              <a:t>A כעת שולח שני סגמנטים, הראשון עם 70 בתים של מידע, השני עם 50 בתים של מידע.</a:t>
            </a:r>
            <a:endParaRPr/>
          </a:p>
          <a:p>
            <a:pPr indent="-255586" lvl="0" marL="365125" marR="0" rtl="1" algn="r">
              <a:lnSpc>
                <a:spcPct val="90000"/>
              </a:lnSpc>
              <a:spcBef>
                <a:spcPts val="400"/>
              </a:spcBef>
              <a:spcAft>
                <a:spcPts val="0"/>
              </a:spcAft>
              <a:buClr>
                <a:schemeClr val="accent1"/>
              </a:buClr>
              <a:buSzPts val="1564"/>
              <a:buFont typeface="Noto Sans Symbols"/>
              <a:buChar char="🞂"/>
            </a:pPr>
            <a:r>
              <a:rPr b="0" i="0" lang="en-US" sz="2300" u="none">
                <a:solidFill>
                  <a:schemeClr val="dk1"/>
                </a:solidFill>
                <a:latin typeface="Lucida Sans"/>
                <a:ea typeface="Lucida Sans"/>
                <a:cs typeface="Lucida Sans"/>
                <a:sym typeface="Lucida Sans"/>
              </a:rPr>
              <a:t>אם הסגמנט הראשון יגיע לפני השני, מה יהיה ערך ה-sequence ו- ackשל ה-ack ש-B ישלח ל-A לאחר קבלת הסגמנט הראשון?</a:t>
            </a:r>
            <a:endParaRPr/>
          </a:p>
          <a:p>
            <a:pPr indent="-255586" lvl="0" marL="365125" marR="0" rtl="1" algn="r">
              <a:lnSpc>
                <a:spcPct val="90000"/>
              </a:lnSpc>
              <a:spcBef>
                <a:spcPts val="400"/>
              </a:spcBef>
              <a:spcAft>
                <a:spcPts val="0"/>
              </a:spcAft>
              <a:buClr>
                <a:schemeClr val="accent1"/>
              </a:buClr>
              <a:buSzPts val="1564"/>
              <a:buFont typeface="Noto Sans Symbols"/>
              <a:buChar char="🞂"/>
            </a:pPr>
            <a:r>
              <a:rPr b="0" i="0" lang="en-US" sz="2300" u="none">
                <a:solidFill>
                  <a:schemeClr val="dk1"/>
                </a:solidFill>
                <a:latin typeface="Lucida Sans"/>
                <a:ea typeface="Lucida Sans"/>
                <a:cs typeface="Lucida Sans"/>
                <a:sym typeface="Lucida Sans"/>
              </a:rPr>
              <a:t>פתרון:</a:t>
            </a:r>
            <a:endParaRPr/>
          </a:p>
          <a:p>
            <a:pPr indent="-228599" lvl="1" marL="620712" marR="0" rtl="1" algn="r">
              <a:lnSpc>
                <a:spcPct val="90000"/>
              </a:lnSpc>
              <a:spcBef>
                <a:spcPts val="300"/>
              </a:spcBef>
              <a:spcAft>
                <a:spcPts val="0"/>
              </a:spcAft>
              <a:buClr>
                <a:schemeClr val="accent1"/>
              </a:buClr>
              <a:buSzPts val="2000"/>
              <a:buFont typeface="Verdana"/>
              <a:buChar char="◦"/>
            </a:pPr>
            <a:r>
              <a:rPr b="0" i="0" lang="en-US" sz="2000" u="none" cap="none" strike="noStrike">
                <a:solidFill>
                  <a:schemeClr val="dk1"/>
                </a:solidFill>
                <a:latin typeface="Lucida Sans"/>
                <a:ea typeface="Lucida Sans"/>
                <a:cs typeface="Lucida Sans"/>
                <a:sym typeface="Lucida Sans"/>
              </a:rPr>
              <a:t>B לא שלח מידע עד עכשיו</a:t>
            </a:r>
            <a:endParaRPr/>
          </a:p>
          <a:p>
            <a:pPr indent="-228599" lvl="2" marL="858837" marR="0" rtl="1" algn="r">
              <a:lnSpc>
                <a:spcPct val="90000"/>
              </a:lnSpc>
              <a:spcBef>
                <a:spcPts val="300"/>
              </a:spcBef>
              <a:spcAft>
                <a:spcPts val="0"/>
              </a:spcAft>
              <a:buClr>
                <a:schemeClr val="accent2"/>
              </a:buClr>
              <a:buSzPts val="1800"/>
              <a:buFont typeface="Noto Sans Symbols"/>
              <a:buChar char="●"/>
            </a:pPr>
            <a:r>
              <a:rPr b="0" i="0" lang="en-US" sz="1800" u="none" cap="none" strike="noStrike">
                <a:solidFill>
                  <a:schemeClr val="dk1"/>
                </a:solidFill>
                <a:latin typeface="Lucida Sans"/>
                <a:ea typeface="Lucida Sans"/>
                <a:cs typeface="Lucida Sans"/>
                <a:sym typeface="Lucida Sans"/>
              </a:rPr>
              <a:t>ה-Seq שלו נשאר עם הערך של הבית הראשון של המידע – 201.</a:t>
            </a:r>
            <a:endParaRPr/>
          </a:p>
          <a:p>
            <a:pPr indent="-228599" lvl="2" marL="858837" marR="0" rtl="1" algn="r">
              <a:lnSpc>
                <a:spcPct val="90000"/>
              </a:lnSpc>
              <a:spcBef>
                <a:spcPts val="300"/>
              </a:spcBef>
              <a:spcAft>
                <a:spcPts val="0"/>
              </a:spcAft>
              <a:buClr>
                <a:schemeClr val="accent2"/>
              </a:buClr>
              <a:buSzPts val="1800"/>
              <a:buFont typeface="Noto Sans Symbols"/>
              <a:buChar char="●"/>
            </a:pPr>
            <a:r>
              <a:rPr b="0" i="0" lang="en-US" sz="1800" u="none" cap="none" strike="noStrike">
                <a:solidFill>
                  <a:schemeClr val="dk1"/>
                </a:solidFill>
                <a:latin typeface="Lucida Sans"/>
                <a:ea typeface="Lucida Sans"/>
                <a:cs typeface="Lucida Sans"/>
                <a:sym typeface="Lucida Sans"/>
              </a:rPr>
              <a:t>ב-ACK, הוא "יבקש" את הסגמנט הבא – 297.</a:t>
            </a:r>
            <a:endParaRPr/>
          </a:p>
          <a:p>
            <a:pPr indent="-255586" lvl="0" marL="365125" marR="0" rtl="1" algn="r">
              <a:lnSpc>
                <a:spcPct val="90000"/>
              </a:lnSpc>
              <a:spcBef>
                <a:spcPts val="400"/>
              </a:spcBef>
              <a:spcAft>
                <a:spcPts val="0"/>
              </a:spcAft>
              <a:buClr>
                <a:schemeClr val="accent1"/>
              </a:buClr>
              <a:buSzPts val="1564"/>
              <a:buFont typeface="Noto Sans Symbols"/>
              <a:buChar char="🞂"/>
            </a:pPr>
            <a:r>
              <a:rPr b="0" i="0" lang="en-US" sz="2300" u="none">
                <a:solidFill>
                  <a:schemeClr val="dk1"/>
                </a:solidFill>
                <a:latin typeface="Lucida Sans"/>
                <a:ea typeface="Lucida Sans"/>
                <a:cs typeface="Lucida Sans"/>
                <a:sym typeface="Lucida Sans"/>
              </a:rPr>
              <a:t>מה יהיו ערכי הפורטים בACK- ש-B שלח?</a:t>
            </a:r>
            <a:endParaRPr/>
          </a:p>
          <a:p>
            <a:pPr indent="-228599" lvl="1" marL="620712" marR="0" rtl="1" algn="r">
              <a:lnSpc>
                <a:spcPct val="90000"/>
              </a:lnSpc>
              <a:spcBef>
                <a:spcPts val="300"/>
              </a:spcBef>
              <a:spcAft>
                <a:spcPts val="0"/>
              </a:spcAft>
              <a:buClr>
                <a:schemeClr val="accent1"/>
              </a:buClr>
              <a:buSzPts val="2000"/>
              <a:buFont typeface="Verdana"/>
              <a:buChar char="◦"/>
            </a:pPr>
            <a:r>
              <a:rPr b="0" i="0" lang="en-US" sz="2000" u="none" cap="none" strike="noStrike">
                <a:solidFill>
                  <a:schemeClr val="dk1"/>
                </a:solidFill>
                <a:latin typeface="Lucida Sans"/>
                <a:ea typeface="Lucida Sans"/>
                <a:cs typeface="Lucida Sans"/>
                <a:sym typeface="Lucida Sans"/>
              </a:rPr>
              <a:t>מקור – 80, יעד - 302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ph idx="4294967295" type="title"/>
          </p:nvPr>
        </p:nvSpPr>
        <p:spPr>
          <a:xfrm>
            <a:off x="855263" y="241300"/>
            <a:ext cx="7406640" cy="962660"/>
          </a:xfrm>
          <a:prstGeom prst="rect">
            <a:avLst/>
          </a:prstGeom>
          <a:no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dk2"/>
              </a:buClr>
              <a:buSzPts val="3200"/>
              <a:buFont typeface="Lucida Sans"/>
              <a:buNone/>
            </a:pPr>
            <a:r>
              <a:rPr b="1" i="0" lang="en-US" sz="3200" u="none" cap="none" strike="noStrike">
                <a:solidFill>
                  <a:schemeClr val="dk2"/>
                </a:solidFill>
                <a:latin typeface="Lucida Sans"/>
                <a:ea typeface="Lucida Sans"/>
                <a:cs typeface="Lucida Sans"/>
                <a:sym typeface="Lucida Sans"/>
              </a:rPr>
              <a:t>TCP – Transmission Control Protocol</a:t>
            </a:r>
            <a:endParaRPr b="1" i="0" sz="3200" u="none" cap="none" strike="noStrike">
              <a:solidFill>
                <a:schemeClr val="dk2"/>
              </a:solidFill>
              <a:latin typeface="Lucida Sans"/>
              <a:ea typeface="Lucida Sans"/>
              <a:cs typeface="Lucida Sans"/>
              <a:sym typeface="Lucida Sans"/>
            </a:endParaRPr>
          </a:p>
        </p:txBody>
      </p:sp>
      <p:sp>
        <p:nvSpPr>
          <p:cNvPr id="168" name="Google Shape;168;p21"/>
          <p:cNvSpPr txBox="1"/>
          <p:nvPr>
            <p:ph idx="1" type="body"/>
          </p:nvPr>
        </p:nvSpPr>
        <p:spPr>
          <a:xfrm>
            <a:off x="171450" y="1104900"/>
            <a:ext cx="8639175" cy="5484812"/>
          </a:xfrm>
          <a:prstGeom prst="rect">
            <a:avLst/>
          </a:prstGeom>
          <a:noFill/>
          <a:ln>
            <a:noFill/>
          </a:ln>
        </p:spPr>
        <p:txBody>
          <a:bodyPr anchorCtr="0" anchor="t" bIns="45700" lIns="91425" spcFirstLastPara="1" rIns="91425" wrap="square" tIns="45700">
            <a:noAutofit/>
          </a:bodyPr>
          <a:lstStyle/>
          <a:p>
            <a:pPr indent="-255587" lvl="0" marL="365125" marR="0" rtl="1" algn="r">
              <a:lnSpc>
                <a:spcPct val="90000"/>
              </a:lnSpc>
              <a:spcBef>
                <a:spcPts val="0"/>
              </a:spcBef>
              <a:spcAft>
                <a:spcPts val="0"/>
              </a:spcAft>
              <a:buClr>
                <a:schemeClr val="accent1"/>
              </a:buClr>
              <a:buSzPts val="1904"/>
              <a:buFont typeface="Noto Sans Symbols"/>
              <a:buChar char="🞂"/>
            </a:pPr>
            <a:r>
              <a:rPr b="0" i="0" lang="en-US" sz="2800" u="none" cap="none" strike="noStrike">
                <a:solidFill>
                  <a:schemeClr val="dk1"/>
                </a:solidFill>
                <a:latin typeface="Lucida Sans"/>
                <a:ea typeface="Lucida Sans"/>
                <a:cs typeface="Lucida Sans"/>
                <a:sym typeface="Lucida Sans"/>
              </a:rPr>
              <a:t>פרוטוקול שכבה רביעית במודל 5 השכבות</a:t>
            </a:r>
            <a:endParaRPr/>
          </a:p>
          <a:p>
            <a:pPr indent="-255587" lvl="0" marL="365125" marR="0" rtl="1" algn="r">
              <a:lnSpc>
                <a:spcPct val="90000"/>
              </a:lnSpc>
              <a:spcBef>
                <a:spcPts val="400"/>
              </a:spcBef>
              <a:spcAft>
                <a:spcPts val="0"/>
              </a:spcAft>
              <a:buClr>
                <a:schemeClr val="accent1"/>
              </a:buClr>
              <a:buSzPts val="1904"/>
              <a:buFont typeface="Noto Sans Symbols"/>
              <a:buChar char="🞂"/>
            </a:pPr>
            <a:r>
              <a:rPr b="0" i="0" lang="en-US" sz="2800" u="none" cap="none" strike="noStrike">
                <a:solidFill>
                  <a:schemeClr val="dk1"/>
                </a:solidFill>
                <a:latin typeface="Lucida Sans"/>
                <a:ea typeface="Lucida Sans"/>
                <a:cs typeface="Lucida Sans"/>
                <a:sym typeface="Lucida Sans"/>
              </a:rPr>
              <a:t>מספק העברת מידע בין נקודות קצה ע"י יצירת חיבור ביניהם</a:t>
            </a:r>
            <a:endParaRPr/>
          </a:p>
          <a:p>
            <a:pPr indent="-255587" lvl="0" marL="365125" marR="0" rtl="1" algn="r">
              <a:lnSpc>
                <a:spcPct val="90000"/>
              </a:lnSpc>
              <a:spcBef>
                <a:spcPts val="400"/>
              </a:spcBef>
              <a:spcAft>
                <a:spcPts val="0"/>
              </a:spcAft>
              <a:buClr>
                <a:schemeClr val="accent1"/>
              </a:buClr>
              <a:buSzPts val="1904"/>
              <a:buFont typeface="Noto Sans Symbols"/>
              <a:buChar char="🞂"/>
            </a:pPr>
            <a:r>
              <a:rPr b="0" i="0" lang="en-US" sz="2800" u="none" cap="none" strike="noStrike">
                <a:solidFill>
                  <a:schemeClr val="dk1"/>
                </a:solidFill>
                <a:latin typeface="Lucida Sans"/>
                <a:ea typeface="Lucida Sans"/>
                <a:cs typeface="Lucida Sans"/>
                <a:sym typeface="Lucida Sans"/>
              </a:rPr>
              <a:t>פרוטוקול אמין </a:t>
            </a:r>
            <a:endParaRPr/>
          </a:p>
          <a:p>
            <a:pPr indent="-228599" lvl="1" marL="620712" marR="0" rtl="1" algn="r">
              <a:lnSpc>
                <a:spcPct val="90000"/>
              </a:lnSpc>
              <a:spcBef>
                <a:spcPts val="300"/>
              </a:spcBef>
              <a:spcAft>
                <a:spcPts val="0"/>
              </a:spcAft>
              <a:buClr>
                <a:schemeClr val="accent1"/>
              </a:buClr>
              <a:buSzPts val="2400"/>
              <a:buFont typeface="Verdana"/>
              <a:buChar char="◦"/>
            </a:pPr>
            <a:r>
              <a:rPr b="0" i="0" lang="en-US" sz="2400" u="none" cap="none" strike="noStrike">
                <a:solidFill>
                  <a:schemeClr val="dk1"/>
                </a:solidFill>
                <a:latin typeface="Lucida Sans"/>
                <a:ea typeface="Lucida Sans"/>
                <a:cs typeface="Lucida Sans"/>
                <a:sym typeface="Lucida Sans"/>
              </a:rPr>
              <a:t>על כל הבתים שהתקבלו נשלח ACK, אלו שלא התקבלו נשלחים מחדש</a:t>
            </a:r>
            <a:endParaRPr/>
          </a:p>
          <a:p>
            <a:pPr indent="-255587" lvl="0" marL="365125" marR="0" rtl="1" algn="r">
              <a:lnSpc>
                <a:spcPct val="90000"/>
              </a:lnSpc>
              <a:spcBef>
                <a:spcPts val="400"/>
              </a:spcBef>
              <a:spcAft>
                <a:spcPts val="0"/>
              </a:spcAft>
              <a:buClr>
                <a:schemeClr val="accent1"/>
              </a:buClr>
              <a:buSzPts val="2040"/>
              <a:buFont typeface="Noto Sans Symbols"/>
              <a:buChar char="🞂"/>
            </a:pPr>
            <a:r>
              <a:rPr b="0" i="0" lang="en-US" sz="3000" u="none" cap="none" strike="noStrike">
                <a:solidFill>
                  <a:schemeClr val="dk1"/>
                </a:solidFill>
                <a:latin typeface="Lucida Sans"/>
                <a:ea typeface="Lucida Sans"/>
                <a:cs typeface="Lucida Sans"/>
                <a:sym typeface="Lucida Sans"/>
              </a:rPr>
              <a:t>פרוטוקול ממשפחת פרוטוקולי ה-Pipeline (המיישם שילוב של	 </a:t>
            </a:r>
            <a:r>
              <a:rPr b="0" i="0" lang="en-US" sz="2700" u="none" cap="none" strike="noStrike">
                <a:solidFill>
                  <a:schemeClr val="dk1"/>
                </a:solidFill>
                <a:latin typeface="Lucida Sans"/>
                <a:ea typeface="Lucida Sans"/>
                <a:cs typeface="Lucida Sans"/>
                <a:sym typeface="Lucida Sans"/>
              </a:rPr>
              <a:t>Go-Back-N </a:t>
            </a:r>
            <a:r>
              <a:rPr b="0" i="0" lang="en-US" sz="3000" u="none" cap="none" strike="noStrike">
                <a:solidFill>
                  <a:schemeClr val="dk1"/>
                </a:solidFill>
                <a:latin typeface="Lucida Sans"/>
                <a:ea typeface="Lucida Sans"/>
                <a:cs typeface="Lucida Sans"/>
                <a:sym typeface="Lucida Sans"/>
              </a:rPr>
              <a:t>ו- </a:t>
            </a:r>
            <a:r>
              <a:rPr b="0" i="0" lang="en-US" sz="2700" u="none" cap="none" strike="noStrike">
                <a:solidFill>
                  <a:schemeClr val="dk1"/>
                </a:solidFill>
                <a:latin typeface="Lucida Sans"/>
                <a:ea typeface="Lucida Sans"/>
                <a:cs typeface="Lucida Sans"/>
                <a:sym typeface="Lucida Sans"/>
              </a:rPr>
              <a:t> Selective Repeat</a:t>
            </a:r>
            <a:r>
              <a:rPr b="0" i="0" lang="en-US" sz="3000" u="none" cap="none" strike="noStrike">
                <a:solidFill>
                  <a:schemeClr val="dk1"/>
                </a:solidFill>
                <a:latin typeface="Lucida Sans"/>
                <a:ea typeface="Lucida Sans"/>
                <a:cs typeface="Lucida Sans"/>
                <a:sym typeface="Lucida Sans"/>
              </a:rPr>
              <a:t>)</a:t>
            </a:r>
            <a:endParaRPr b="0" i="0" sz="3000" u="none" cap="none" strike="noStrike">
              <a:solidFill>
                <a:schemeClr val="dk1"/>
              </a:solidFill>
              <a:latin typeface="Lucida Sans"/>
              <a:ea typeface="Lucida Sans"/>
              <a:cs typeface="Lucida Sans"/>
              <a:sym typeface="Lucida Sans"/>
            </a:endParaRPr>
          </a:p>
          <a:p>
            <a:pPr indent="-228599" lvl="1" marL="620712" marR="0" rtl="1" algn="r">
              <a:lnSpc>
                <a:spcPct val="90000"/>
              </a:lnSpc>
              <a:spcBef>
                <a:spcPts val="300"/>
              </a:spcBef>
              <a:spcAft>
                <a:spcPts val="0"/>
              </a:spcAft>
              <a:buClr>
                <a:schemeClr val="accent1"/>
              </a:buClr>
              <a:buSzPts val="2400"/>
              <a:buFont typeface="Verdana"/>
              <a:buChar char="◦"/>
            </a:pPr>
            <a:r>
              <a:rPr b="0" i="0" lang="en-US" sz="2400" u="none" cap="none" strike="noStrike">
                <a:solidFill>
                  <a:schemeClr val="dk1"/>
                </a:solidFill>
                <a:latin typeface="Lucida Sans"/>
                <a:ea typeface="Lucida Sans"/>
                <a:cs typeface="Lucida Sans"/>
                <a:sym typeface="Lucida Sans"/>
              </a:rPr>
              <a:t>המספור מתייחס לבתים</a:t>
            </a:r>
            <a:r>
              <a:rPr b="0" i="0" lang="en-US" sz="2800" u="none" cap="none" strike="noStrike">
                <a:solidFill>
                  <a:schemeClr val="dk1"/>
                </a:solidFill>
                <a:latin typeface="Lucida Sans"/>
                <a:ea typeface="Lucida Sans"/>
                <a:cs typeface="Lucida Sans"/>
                <a:sym typeface="Lucida Sans"/>
              </a:rPr>
              <a:t>.</a:t>
            </a:r>
            <a:endParaRPr/>
          </a:p>
          <a:p>
            <a:pPr indent="-228599" lvl="1" marL="620712" marR="0" rtl="1" algn="r">
              <a:lnSpc>
                <a:spcPct val="90000"/>
              </a:lnSpc>
              <a:spcBef>
                <a:spcPts val="300"/>
              </a:spcBef>
              <a:spcAft>
                <a:spcPts val="0"/>
              </a:spcAft>
              <a:buClr>
                <a:schemeClr val="accent1"/>
              </a:buClr>
              <a:buSzPts val="2400"/>
              <a:buFont typeface="Verdana"/>
              <a:buChar char="◦"/>
            </a:pPr>
            <a:r>
              <a:rPr b="0" i="0" lang="en-US" sz="2400" u="none" cap="none" strike="noStrike">
                <a:solidFill>
                  <a:schemeClr val="dk1"/>
                </a:solidFill>
                <a:latin typeface="Lucida Sans"/>
                <a:ea typeface="Lucida Sans"/>
                <a:cs typeface="Lucida Sans"/>
                <a:sym typeface="Lucida Sans"/>
              </a:rPr>
              <a:t>קיימים buffer בשני הצדדים.</a:t>
            </a:r>
            <a:endParaRPr/>
          </a:p>
          <a:p>
            <a:pPr indent="-228599" lvl="1" marL="620712" marR="0" rtl="1" algn="r">
              <a:lnSpc>
                <a:spcPct val="90000"/>
              </a:lnSpc>
              <a:spcBef>
                <a:spcPts val="300"/>
              </a:spcBef>
              <a:spcAft>
                <a:spcPts val="0"/>
              </a:spcAft>
              <a:buClr>
                <a:schemeClr val="accent1"/>
              </a:buClr>
              <a:buSzPts val="2400"/>
              <a:buFont typeface="Verdana"/>
              <a:buChar char="◦"/>
            </a:pPr>
            <a:r>
              <a:rPr b="0" i="0" lang="en-US" sz="2400" u="none" cap="none" strike="noStrike">
                <a:solidFill>
                  <a:schemeClr val="dk1"/>
                </a:solidFill>
                <a:latin typeface="Lucida Sans"/>
                <a:ea typeface="Lucida Sans"/>
                <a:cs typeface="Lucida Sans"/>
                <a:sym typeface="Lucida Sans"/>
              </a:rPr>
              <a:t>.cumulative acks</a:t>
            </a:r>
            <a:endParaRPr/>
          </a:p>
          <a:p>
            <a:pPr indent="-228599" lvl="1" marL="620712" marR="0" rtl="1" algn="r">
              <a:lnSpc>
                <a:spcPct val="90000"/>
              </a:lnSpc>
              <a:spcBef>
                <a:spcPts val="300"/>
              </a:spcBef>
              <a:spcAft>
                <a:spcPts val="0"/>
              </a:spcAft>
              <a:buClr>
                <a:schemeClr val="accent1"/>
              </a:buClr>
              <a:buSzPts val="2400"/>
              <a:buFont typeface="Verdana"/>
              <a:buChar char="◦"/>
            </a:pPr>
            <a:r>
              <a:rPr b="0" i="0" lang="en-US" sz="2400" u="none" cap="none" strike="noStrike">
                <a:solidFill>
                  <a:schemeClr val="dk1"/>
                </a:solidFill>
                <a:latin typeface="Lucida Sans"/>
                <a:ea typeface="Lucida Sans"/>
                <a:cs typeface="Lucida Sans"/>
                <a:sym typeface="Lucida Sans"/>
              </a:rPr>
              <a:t>טיימר יחיד.</a:t>
            </a:r>
            <a:endParaRPr/>
          </a:p>
          <a:p>
            <a:pPr indent="-255587" lvl="0" marL="365125" marR="0" rtl="1" algn="r">
              <a:lnSpc>
                <a:spcPct val="90000"/>
              </a:lnSpc>
              <a:spcBef>
                <a:spcPts val="400"/>
              </a:spcBef>
              <a:spcAft>
                <a:spcPts val="0"/>
              </a:spcAft>
              <a:buClr>
                <a:schemeClr val="accent1"/>
              </a:buClr>
              <a:buSzPts val="1904"/>
              <a:buFont typeface="Noto Sans Symbols"/>
              <a:buChar char="🞂"/>
            </a:pPr>
            <a:r>
              <a:rPr b="0" i="0" lang="en-US" sz="2800" u="none" cap="none" strike="noStrike">
                <a:solidFill>
                  <a:schemeClr val="dk1"/>
                </a:solidFill>
                <a:latin typeface="Lucida Sans"/>
                <a:ea typeface="Lucida Sans"/>
                <a:cs typeface="Lucida Sans"/>
                <a:sym typeface="Lucida Sans"/>
              </a:rPr>
              <a:t>מספק מנגנוני בקרה </a:t>
            </a:r>
            <a:endParaRPr/>
          </a:p>
          <a:p>
            <a:pPr indent="-228599" lvl="1" marL="620712" marR="0" rtl="1" algn="r">
              <a:lnSpc>
                <a:spcPct val="90000"/>
              </a:lnSpc>
              <a:spcBef>
                <a:spcPts val="300"/>
              </a:spcBef>
              <a:spcAft>
                <a:spcPts val="0"/>
              </a:spcAft>
              <a:buClr>
                <a:schemeClr val="accent1"/>
              </a:buClr>
              <a:buSzPts val="2400"/>
              <a:buFont typeface="Verdana"/>
              <a:buChar char="◦"/>
            </a:pPr>
            <a:r>
              <a:rPr b="0" i="0" lang="en-US" sz="2400" u="none" cap="none" strike="noStrike">
                <a:solidFill>
                  <a:schemeClr val="dk1"/>
                </a:solidFill>
                <a:latin typeface="Lucida Sans"/>
                <a:ea typeface="Lucida Sans"/>
                <a:cs typeface="Lucida Sans"/>
                <a:sym typeface="Lucida Sans"/>
              </a:rPr>
              <a:t>Congestion Control and Avoidance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9"/>
          <p:cNvSpPr txBox="1"/>
          <p:nvPr>
            <p:ph idx="4294967295" type="title"/>
          </p:nvPr>
        </p:nvSpPr>
        <p:spPr>
          <a:xfrm>
            <a:off x="870170" y="241300"/>
            <a:ext cx="7406640" cy="977900"/>
          </a:xfrm>
          <a:prstGeom prst="rect">
            <a:avLst/>
          </a:prstGeom>
          <a:no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תרגיל 3ג</a:t>
            </a:r>
            <a:endParaRPr b="1" i="0" sz="4100" u="none" cap="none" strike="noStrike">
              <a:solidFill>
                <a:schemeClr val="dk2"/>
              </a:solidFill>
              <a:latin typeface="Lucida Sans"/>
              <a:ea typeface="Lucida Sans"/>
              <a:cs typeface="Lucida Sans"/>
              <a:sym typeface="Lucida Sans"/>
            </a:endParaRPr>
          </a:p>
        </p:txBody>
      </p:sp>
      <p:sp>
        <p:nvSpPr>
          <p:cNvPr id="336" name="Google Shape;336;p39"/>
          <p:cNvSpPr txBox="1"/>
          <p:nvPr>
            <p:ph idx="1" type="body"/>
          </p:nvPr>
        </p:nvSpPr>
        <p:spPr>
          <a:xfrm>
            <a:off x="361950" y="1092200"/>
            <a:ext cx="8467725" cy="5003800"/>
          </a:xfrm>
          <a:prstGeom prst="rect">
            <a:avLst/>
          </a:prstGeom>
          <a:noFill/>
          <a:ln>
            <a:noFill/>
          </a:ln>
        </p:spPr>
        <p:txBody>
          <a:bodyPr anchorCtr="0" anchor="t" bIns="45700" lIns="91425" spcFirstLastPara="1" rIns="91425" wrap="square" tIns="45700">
            <a:noAutofit/>
          </a:bodyPr>
          <a:lstStyle/>
          <a:p>
            <a:pPr indent="-255586" lvl="0" marL="365125" marR="0" rtl="1" algn="r">
              <a:lnSpc>
                <a:spcPct val="80000"/>
              </a:lnSpc>
              <a:spcBef>
                <a:spcPts val="0"/>
              </a:spcBef>
              <a:spcAft>
                <a:spcPts val="0"/>
              </a:spcAft>
              <a:buClr>
                <a:schemeClr val="accent1"/>
              </a:buClr>
              <a:buSzPts val="1564"/>
              <a:buFont typeface="Noto Sans Symbols"/>
              <a:buChar char="🞂"/>
            </a:pPr>
            <a:r>
              <a:rPr b="0" i="0" lang="en-US" sz="2300" u="none">
                <a:solidFill>
                  <a:schemeClr val="dk1"/>
                </a:solidFill>
                <a:latin typeface="Lucida Sans"/>
                <a:ea typeface="Lucida Sans"/>
                <a:cs typeface="Lucida Sans"/>
                <a:sym typeface="Lucida Sans"/>
              </a:rPr>
              <a:t>נתון:</a:t>
            </a:r>
            <a:endParaRPr/>
          </a:p>
          <a:p>
            <a:pPr indent="-228599" lvl="1" marL="620712" marR="0" rtl="1" algn="r">
              <a:lnSpc>
                <a:spcPct val="80000"/>
              </a:lnSpc>
              <a:spcBef>
                <a:spcPts val="300"/>
              </a:spcBef>
              <a:spcAft>
                <a:spcPts val="0"/>
              </a:spcAft>
              <a:buClr>
                <a:schemeClr val="accent1"/>
              </a:buClr>
              <a:buSzPts val="2000"/>
              <a:buFont typeface="Verdana"/>
              <a:buChar char="◦"/>
            </a:pPr>
            <a:r>
              <a:rPr b="0" i="0" lang="en-US" sz="2000" u="none" cap="none" strike="noStrike">
                <a:solidFill>
                  <a:schemeClr val="dk1"/>
                </a:solidFill>
                <a:latin typeface="Lucida Sans"/>
                <a:ea typeface="Lucida Sans"/>
                <a:cs typeface="Lucida Sans"/>
                <a:sym typeface="Lucida Sans"/>
              </a:rPr>
              <a:t>המחשבים A ו B מנהלים TCP Session – פורט 302 ב-A ו 80 אצל B. </a:t>
            </a:r>
            <a:endParaRPr/>
          </a:p>
          <a:p>
            <a:pPr indent="-228599" lvl="1" marL="620712" marR="0" rtl="1" algn="r">
              <a:lnSpc>
                <a:spcPct val="80000"/>
              </a:lnSpc>
              <a:spcBef>
                <a:spcPts val="300"/>
              </a:spcBef>
              <a:spcAft>
                <a:spcPts val="0"/>
              </a:spcAft>
              <a:buClr>
                <a:schemeClr val="accent1"/>
              </a:buClr>
              <a:buSzPts val="2000"/>
              <a:buFont typeface="Verdana"/>
              <a:buChar char="◦"/>
            </a:pPr>
            <a:r>
              <a:rPr b="0" i="0" lang="en-US" sz="2000" u="none" cap="none" strike="noStrike">
                <a:solidFill>
                  <a:schemeClr val="dk1"/>
                </a:solidFill>
                <a:latin typeface="Lucida Sans"/>
                <a:ea typeface="Lucida Sans"/>
                <a:cs typeface="Lucida Sans"/>
                <a:sym typeface="Lucida Sans"/>
              </a:rPr>
              <a:t>ידוע כי ה-Sequence number ההתחלתי של A הוא 100, של B הוא 200.</a:t>
            </a:r>
            <a:endParaRPr/>
          </a:p>
          <a:p>
            <a:pPr indent="-228599" lvl="1" marL="620712" marR="0" rtl="1" algn="r">
              <a:lnSpc>
                <a:spcPct val="80000"/>
              </a:lnSpc>
              <a:spcBef>
                <a:spcPts val="300"/>
              </a:spcBef>
              <a:spcAft>
                <a:spcPts val="0"/>
              </a:spcAft>
              <a:buClr>
                <a:schemeClr val="accent1"/>
              </a:buClr>
              <a:buSzPts val="2000"/>
              <a:buFont typeface="Verdana"/>
              <a:buChar char="◦"/>
            </a:pPr>
            <a:r>
              <a:rPr b="0" i="0" lang="en-US" sz="2000" u="none" cap="none" strike="noStrike">
                <a:solidFill>
                  <a:schemeClr val="dk1"/>
                </a:solidFill>
                <a:latin typeface="Lucida Sans"/>
                <a:ea typeface="Lucida Sans"/>
                <a:cs typeface="Lucida Sans"/>
                <a:sym typeface="Lucida Sans"/>
              </a:rPr>
              <a:t>B לא שלח מידע ל-A אבל כבר קיבל מ-A 126 בתים.</a:t>
            </a:r>
            <a:endParaRPr/>
          </a:p>
          <a:p>
            <a:pPr indent="-228599" lvl="1" marL="620712" marR="0" rtl="1" algn="r">
              <a:lnSpc>
                <a:spcPct val="80000"/>
              </a:lnSpc>
              <a:spcBef>
                <a:spcPts val="300"/>
              </a:spcBef>
              <a:spcAft>
                <a:spcPts val="0"/>
              </a:spcAft>
              <a:buClr>
                <a:schemeClr val="accent1"/>
              </a:buClr>
              <a:buSzPts val="2000"/>
              <a:buFont typeface="Verdana"/>
              <a:buChar char="◦"/>
            </a:pPr>
            <a:r>
              <a:rPr b="0" i="0" lang="en-US" sz="2000" u="none" cap="none" strike="noStrike">
                <a:solidFill>
                  <a:schemeClr val="dk1"/>
                </a:solidFill>
                <a:latin typeface="Lucida Sans"/>
                <a:ea typeface="Lucida Sans"/>
                <a:cs typeface="Lucida Sans"/>
                <a:sym typeface="Lucida Sans"/>
              </a:rPr>
              <a:t>B שולח ACK על כל סגמנט.</a:t>
            </a:r>
            <a:endParaRPr/>
          </a:p>
          <a:p>
            <a:pPr indent="-228599" lvl="1" marL="620712" marR="0" rtl="1" algn="r">
              <a:lnSpc>
                <a:spcPct val="80000"/>
              </a:lnSpc>
              <a:spcBef>
                <a:spcPts val="300"/>
              </a:spcBef>
              <a:spcAft>
                <a:spcPts val="0"/>
              </a:spcAft>
              <a:buClr>
                <a:schemeClr val="accent1"/>
              </a:buClr>
              <a:buSzPts val="2000"/>
              <a:buFont typeface="Verdana"/>
              <a:buChar char="◦"/>
            </a:pPr>
            <a:r>
              <a:rPr b="0" i="0" lang="en-US" sz="2000" u="none" cap="none" strike="noStrike">
                <a:solidFill>
                  <a:schemeClr val="dk1"/>
                </a:solidFill>
                <a:latin typeface="Lucida Sans"/>
                <a:ea typeface="Lucida Sans"/>
                <a:cs typeface="Lucida Sans"/>
                <a:sym typeface="Lucida Sans"/>
              </a:rPr>
              <a:t>A כעת שולח שני סגמנטים, הראשון עם 70 בתים של מידע, השני עם 50 בתים של מידע.</a:t>
            </a:r>
            <a:endParaRPr/>
          </a:p>
          <a:p>
            <a:pPr indent="-255586" lvl="0" marL="365125" marR="0" rtl="1" algn="r">
              <a:lnSpc>
                <a:spcPct val="80000"/>
              </a:lnSpc>
              <a:spcBef>
                <a:spcPts val="400"/>
              </a:spcBef>
              <a:spcAft>
                <a:spcPts val="0"/>
              </a:spcAft>
              <a:buClr>
                <a:schemeClr val="accent1"/>
              </a:buClr>
              <a:buSzPts val="1564"/>
              <a:buFont typeface="Noto Sans Symbols"/>
              <a:buChar char="🞂"/>
            </a:pPr>
            <a:r>
              <a:rPr b="0" i="0" lang="en-US" sz="2300" u="none">
                <a:solidFill>
                  <a:schemeClr val="dk1"/>
                </a:solidFill>
                <a:latin typeface="Lucida Sans"/>
                <a:ea typeface="Lucida Sans"/>
                <a:cs typeface="Lucida Sans"/>
                <a:sym typeface="Lucida Sans"/>
              </a:rPr>
              <a:t>אם הסגמנט השני יגיע לפני הראשון, מה יהיה ערך ה sequence-ו-ack של ה-ack ש-B ישלח ל-A לאחר קבלת הסגמנט?</a:t>
            </a:r>
            <a:endParaRPr/>
          </a:p>
          <a:p>
            <a:pPr indent="-255586" lvl="0" marL="365125" marR="0" rtl="1" algn="r">
              <a:lnSpc>
                <a:spcPct val="80000"/>
              </a:lnSpc>
              <a:spcBef>
                <a:spcPts val="400"/>
              </a:spcBef>
              <a:spcAft>
                <a:spcPts val="0"/>
              </a:spcAft>
              <a:buClr>
                <a:schemeClr val="accent1"/>
              </a:buClr>
              <a:buSzPts val="1564"/>
              <a:buFont typeface="Noto Sans Symbols"/>
              <a:buChar char="🞂"/>
            </a:pPr>
            <a:r>
              <a:rPr b="0" i="0" lang="en-US" sz="2300" u="none">
                <a:solidFill>
                  <a:schemeClr val="dk1"/>
                </a:solidFill>
                <a:latin typeface="Lucida Sans"/>
                <a:ea typeface="Lucida Sans"/>
                <a:cs typeface="Lucida Sans"/>
                <a:sym typeface="Lucida Sans"/>
              </a:rPr>
              <a:t>פתרון:</a:t>
            </a:r>
            <a:endParaRPr/>
          </a:p>
          <a:p>
            <a:pPr indent="-228599" lvl="1" marL="620712" marR="0" rtl="1" algn="r">
              <a:lnSpc>
                <a:spcPct val="80000"/>
              </a:lnSpc>
              <a:spcBef>
                <a:spcPts val="300"/>
              </a:spcBef>
              <a:spcAft>
                <a:spcPts val="0"/>
              </a:spcAft>
              <a:buClr>
                <a:schemeClr val="accent1"/>
              </a:buClr>
              <a:buSzPts val="2000"/>
              <a:buFont typeface="Verdana"/>
              <a:buChar char="◦"/>
            </a:pPr>
            <a:r>
              <a:rPr b="0" i="0" lang="en-US" sz="2000" u="none" cap="none" strike="noStrike">
                <a:solidFill>
                  <a:schemeClr val="dk1"/>
                </a:solidFill>
                <a:latin typeface="Lucida Sans"/>
                <a:ea typeface="Lucida Sans"/>
                <a:cs typeface="Lucida Sans"/>
                <a:sym typeface="Lucida Sans"/>
              </a:rPr>
              <a:t>B לא שלח מידע עד עכשיו.</a:t>
            </a:r>
            <a:endParaRPr/>
          </a:p>
          <a:p>
            <a:pPr indent="-228599" lvl="2" marL="858837" marR="0" rtl="1" algn="r">
              <a:lnSpc>
                <a:spcPct val="80000"/>
              </a:lnSpc>
              <a:spcBef>
                <a:spcPts val="300"/>
              </a:spcBef>
              <a:spcAft>
                <a:spcPts val="0"/>
              </a:spcAft>
              <a:buClr>
                <a:schemeClr val="accent2"/>
              </a:buClr>
              <a:buSzPts val="1800"/>
              <a:buFont typeface="Noto Sans Symbols"/>
              <a:buChar char="●"/>
            </a:pPr>
            <a:r>
              <a:rPr b="0" i="0" lang="en-US" sz="1800" u="none" cap="none" strike="noStrike">
                <a:solidFill>
                  <a:schemeClr val="dk1"/>
                </a:solidFill>
                <a:latin typeface="Lucida Sans"/>
                <a:ea typeface="Lucida Sans"/>
                <a:cs typeface="Lucida Sans"/>
                <a:sym typeface="Lucida Sans"/>
              </a:rPr>
              <a:t>ה-Seq שלו נשאר עם הערך של הבית הראשון של המידע – 201.</a:t>
            </a:r>
            <a:endParaRPr/>
          </a:p>
          <a:p>
            <a:pPr indent="-228599" lvl="2" marL="858837" marR="0" rtl="1" algn="r">
              <a:lnSpc>
                <a:spcPct val="80000"/>
              </a:lnSpc>
              <a:spcBef>
                <a:spcPts val="300"/>
              </a:spcBef>
              <a:spcAft>
                <a:spcPts val="0"/>
              </a:spcAft>
              <a:buClr>
                <a:schemeClr val="accent2"/>
              </a:buClr>
              <a:buSzPts val="1800"/>
              <a:buFont typeface="Noto Sans Symbols"/>
              <a:buChar char="●"/>
            </a:pPr>
            <a:r>
              <a:rPr b="0" i="0" lang="en-US" sz="1800" u="none" cap="none" strike="noStrike">
                <a:solidFill>
                  <a:schemeClr val="dk1"/>
                </a:solidFill>
                <a:latin typeface="Lucida Sans"/>
                <a:ea typeface="Lucida Sans"/>
                <a:cs typeface="Lucida Sans"/>
                <a:sym typeface="Lucida Sans"/>
              </a:rPr>
              <a:t>ה-Ack יהיה על ה-126 בתים שהוא קיבל באופן תקין עד עכשיו, כלומר הוא יבקש את בית מספר 127, לכן הערך יהיה 227.</a:t>
            </a:r>
            <a:endParaRPr/>
          </a:p>
          <a:p>
            <a:pPr indent="-255586" lvl="0" marL="365125" marR="0" rtl="1" algn="r">
              <a:lnSpc>
                <a:spcPct val="80000"/>
              </a:lnSpc>
              <a:spcBef>
                <a:spcPts val="400"/>
              </a:spcBef>
              <a:spcAft>
                <a:spcPts val="0"/>
              </a:spcAft>
              <a:buClr>
                <a:schemeClr val="accent1"/>
              </a:buClr>
              <a:buSzPts val="1564"/>
              <a:buFont typeface="Noto Sans Symbols"/>
              <a:buChar char="🞂"/>
            </a:pPr>
            <a:r>
              <a:rPr b="0" i="0" lang="en-US" sz="2300" u="none">
                <a:solidFill>
                  <a:schemeClr val="dk1"/>
                </a:solidFill>
                <a:latin typeface="Lucida Sans"/>
                <a:ea typeface="Lucida Sans"/>
                <a:cs typeface="Lucida Sans"/>
                <a:sym typeface="Lucida Sans"/>
              </a:rPr>
              <a:t>מה יהיו ערכי הפורטים ב-ACK ש-B שלח?</a:t>
            </a:r>
            <a:endParaRPr/>
          </a:p>
          <a:p>
            <a:pPr indent="-228599" lvl="1" marL="620712" marR="0" rtl="1" algn="r">
              <a:lnSpc>
                <a:spcPct val="80000"/>
              </a:lnSpc>
              <a:spcBef>
                <a:spcPts val="300"/>
              </a:spcBef>
              <a:spcAft>
                <a:spcPts val="0"/>
              </a:spcAft>
              <a:buClr>
                <a:schemeClr val="accent1"/>
              </a:buClr>
              <a:buSzPts val="2000"/>
              <a:buFont typeface="Verdana"/>
              <a:buChar char="◦"/>
            </a:pPr>
            <a:r>
              <a:rPr b="0" i="0" lang="en-US" sz="2000" u="none" cap="none" strike="noStrike">
                <a:solidFill>
                  <a:schemeClr val="dk1"/>
                </a:solidFill>
                <a:latin typeface="Lucida Sans"/>
                <a:ea typeface="Lucida Sans"/>
                <a:cs typeface="Lucida Sans"/>
                <a:sym typeface="Lucida Sans"/>
              </a:rPr>
              <a:t>מקור – 80, יעד - 302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0"/>
          <p:cNvSpPr txBox="1"/>
          <p:nvPr>
            <p:ph idx="4294967295" type="title"/>
          </p:nvPr>
        </p:nvSpPr>
        <p:spPr>
          <a:xfrm>
            <a:off x="870170" y="241300"/>
            <a:ext cx="7406640" cy="977900"/>
          </a:xfrm>
          <a:prstGeom prst="rect">
            <a:avLst/>
          </a:prstGeom>
          <a:no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תרגיל 4</a:t>
            </a:r>
            <a:endParaRPr/>
          </a:p>
        </p:txBody>
      </p:sp>
      <p:sp>
        <p:nvSpPr>
          <p:cNvPr id="342" name="Google Shape;342;p40"/>
          <p:cNvSpPr txBox="1"/>
          <p:nvPr>
            <p:ph idx="1" type="body"/>
          </p:nvPr>
        </p:nvSpPr>
        <p:spPr>
          <a:xfrm>
            <a:off x="361950" y="1092200"/>
            <a:ext cx="8467725" cy="5003800"/>
          </a:xfrm>
          <a:prstGeom prst="rect">
            <a:avLst/>
          </a:prstGeom>
          <a:noFill/>
          <a:ln>
            <a:noFill/>
          </a:ln>
        </p:spPr>
        <p:txBody>
          <a:bodyPr anchorCtr="0" anchor="t" bIns="45700" lIns="91425" spcFirstLastPara="1" rIns="91425" wrap="square" tIns="45700">
            <a:noAutofit/>
          </a:bodyPr>
          <a:lstStyle/>
          <a:p>
            <a:pPr indent="0" lvl="0" marL="44450" marR="0" rtl="1" algn="r">
              <a:lnSpc>
                <a:spcPct val="90000"/>
              </a:lnSpc>
              <a:spcBef>
                <a:spcPts val="0"/>
              </a:spcBef>
              <a:spcAft>
                <a:spcPts val="0"/>
              </a:spcAft>
              <a:buClr>
                <a:schemeClr val="accent1"/>
              </a:buClr>
              <a:buSzPts val="1632"/>
              <a:buFont typeface="Noto Sans Symbols"/>
              <a:buNone/>
            </a:pPr>
            <a:r>
              <a:rPr b="0" i="0" lang="en-US" sz="2400" u="none">
                <a:solidFill>
                  <a:schemeClr val="dk1"/>
                </a:solidFill>
                <a:latin typeface="Lucida Sans"/>
                <a:ea typeface="Lucida Sans"/>
                <a:cs typeface="Lucida Sans"/>
                <a:sym typeface="Lucida Sans"/>
              </a:rPr>
              <a:t>נתון:</a:t>
            </a:r>
            <a:endParaRPr/>
          </a:p>
          <a:p>
            <a:pPr indent="-103632" lvl="0" marL="44450" marR="0" rtl="1" algn="r">
              <a:lnSpc>
                <a:spcPct val="90000"/>
              </a:lnSpc>
              <a:spcBef>
                <a:spcPts val="600"/>
              </a:spcBef>
              <a:spcAft>
                <a:spcPts val="0"/>
              </a:spcAft>
              <a:buClr>
                <a:schemeClr val="accent1"/>
              </a:buClr>
              <a:buSzPts val="1632"/>
              <a:buFont typeface="Noto Sans Symbols"/>
              <a:buChar char="🞂"/>
            </a:pPr>
            <a:r>
              <a:rPr b="0" i="0" lang="en-US" sz="2400" u="none">
                <a:solidFill>
                  <a:schemeClr val="dk1"/>
                </a:solidFill>
                <a:latin typeface="Lucida Sans"/>
                <a:ea typeface="Lucida Sans"/>
                <a:cs typeface="Lucida Sans"/>
                <a:sym typeface="Lucida Sans"/>
              </a:rPr>
              <a:t>מחשב A המתחבר לשרת B באמצעות TCP. </a:t>
            </a:r>
            <a:endParaRPr/>
          </a:p>
          <a:p>
            <a:pPr indent="-103632" lvl="0" marL="44450" marR="0" rtl="1" algn="r">
              <a:lnSpc>
                <a:spcPct val="90000"/>
              </a:lnSpc>
              <a:spcBef>
                <a:spcPts val="600"/>
              </a:spcBef>
              <a:spcAft>
                <a:spcPts val="0"/>
              </a:spcAft>
              <a:buClr>
                <a:schemeClr val="accent1"/>
              </a:buClr>
              <a:buSzPts val="1632"/>
              <a:buFont typeface="Noto Sans Symbols"/>
              <a:buChar char="🞂"/>
            </a:pPr>
            <a:r>
              <a:rPr b="0" i="0" lang="en-US" sz="2400" u="none">
                <a:solidFill>
                  <a:schemeClr val="dk1"/>
                </a:solidFill>
                <a:latin typeface="Lucida Sans"/>
                <a:ea typeface="Lucida Sans"/>
                <a:cs typeface="Lucida Sans"/>
                <a:sym typeface="Lucida Sans"/>
              </a:rPr>
              <a:t>מחשב A שולח ל- B קובץ בגודל 3500 בתים. </a:t>
            </a:r>
            <a:endParaRPr/>
          </a:p>
          <a:p>
            <a:pPr indent="-103632" lvl="0" marL="44450" marR="0" rtl="1" algn="r">
              <a:lnSpc>
                <a:spcPct val="90000"/>
              </a:lnSpc>
              <a:spcBef>
                <a:spcPts val="600"/>
              </a:spcBef>
              <a:spcAft>
                <a:spcPts val="0"/>
              </a:spcAft>
              <a:buClr>
                <a:schemeClr val="accent1"/>
              </a:buClr>
              <a:buSzPts val="1632"/>
              <a:buFont typeface="Noto Sans Symbols"/>
              <a:buChar char="🞂"/>
            </a:pPr>
            <a:r>
              <a:rPr b="0" i="0" lang="en-US" sz="2400" u="none">
                <a:solidFill>
                  <a:schemeClr val="dk1"/>
                </a:solidFill>
                <a:latin typeface="Lucida Sans"/>
                <a:ea typeface="Lucida Sans"/>
                <a:cs typeface="Lucida Sans"/>
                <a:sym typeface="Lucida Sans"/>
              </a:rPr>
              <a:t>נתון שגודל החבילות הנשלחות הוא 500 בתים. </a:t>
            </a:r>
            <a:endParaRPr/>
          </a:p>
          <a:p>
            <a:pPr indent="-103632" lvl="0" marL="44450" marR="0" rtl="1" algn="r">
              <a:lnSpc>
                <a:spcPct val="90000"/>
              </a:lnSpc>
              <a:spcBef>
                <a:spcPts val="600"/>
              </a:spcBef>
              <a:spcAft>
                <a:spcPts val="0"/>
              </a:spcAft>
              <a:buClr>
                <a:schemeClr val="accent1"/>
              </a:buClr>
              <a:buSzPts val="1632"/>
              <a:buFont typeface="Noto Sans Symbols"/>
              <a:buChar char="🞂"/>
            </a:pPr>
            <a:r>
              <a:rPr b="0" i="0" lang="en-US" sz="2400" u="none">
                <a:solidFill>
                  <a:schemeClr val="dk1"/>
                </a:solidFill>
                <a:latin typeface="Lucida Sans"/>
                <a:ea typeface="Lucida Sans"/>
                <a:cs typeface="Lucida Sans"/>
                <a:sym typeface="Lucida Sans"/>
              </a:rPr>
              <a:t>ה- </a:t>
            </a:r>
            <a:r>
              <a:rPr b="1" i="0" lang="en-US" sz="2400" u="none">
                <a:solidFill>
                  <a:schemeClr val="dk1"/>
                </a:solidFill>
                <a:latin typeface="Lucida Sans"/>
                <a:ea typeface="Lucida Sans"/>
                <a:cs typeface="Lucida Sans"/>
                <a:sym typeface="Lucida Sans"/>
              </a:rPr>
              <a:t>ACK השלישי וה-ACK  הרביעי </a:t>
            </a:r>
            <a:r>
              <a:rPr b="0" i="0" lang="en-US" sz="2400" u="none">
                <a:solidFill>
                  <a:schemeClr val="dk1"/>
                </a:solidFill>
                <a:latin typeface="Lucida Sans"/>
                <a:ea typeface="Lucida Sans"/>
                <a:cs typeface="Lucida Sans"/>
                <a:sym typeface="Lucida Sans"/>
              </a:rPr>
              <a:t>המאשר קבלת מידע הנשלח ממחשב B למחשב A הולכים לאיבוד ברשת. </a:t>
            </a:r>
            <a:endParaRPr/>
          </a:p>
          <a:p>
            <a:pPr indent="0" lvl="0" marL="44450" marR="0" rtl="1" algn="r">
              <a:lnSpc>
                <a:spcPct val="90000"/>
              </a:lnSpc>
              <a:spcBef>
                <a:spcPts val="40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הצג את כל החלפת ההודעות בין A ו- B כולל פתיחת הקשר וסגירתו, השתמש בתרשים כדי להציג את השלשלות ההודעות. יש להתייחס גם למנגנון שליחת ה- ack של התחנה המקבלת.</a:t>
            </a:r>
            <a:endParaRPr/>
          </a:p>
          <a:p>
            <a:pPr indent="0" lvl="0" marL="44450" marR="0" rtl="1" algn="r">
              <a:lnSpc>
                <a:spcPct val="90000"/>
              </a:lnSpc>
              <a:spcBef>
                <a:spcPts val="40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חשב מה הזמן שייקח מרגע פתיחת הקשר ועד סגירתו אצל מחשב A בהתאם לפרמטרים הבאים: RTT, R, T.O.</a:t>
            </a:r>
            <a:endParaRPr/>
          </a:p>
          <a:p>
            <a:pPr indent="-103632" lvl="0" marL="44450" marR="0" rtl="1" algn="r">
              <a:lnSpc>
                <a:spcPct val="90000"/>
              </a:lnSpc>
              <a:spcBef>
                <a:spcPts val="400"/>
              </a:spcBef>
              <a:spcAft>
                <a:spcPts val="0"/>
              </a:spcAft>
              <a:buClr>
                <a:schemeClr val="accent1"/>
              </a:buClr>
              <a:buSzPts val="1632"/>
              <a:buFont typeface="Noto Sans Symbols"/>
              <a:buChar char="🞂"/>
            </a:pPr>
            <a:r>
              <a:rPr b="0" i="0" lang="en-US" sz="2400" u="none">
                <a:solidFill>
                  <a:schemeClr val="dk1"/>
                </a:solidFill>
                <a:latin typeface="Lucida Sans"/>
                <a:ea typeface="Lucida Sans"/>
                <a:cs typeface="Lucida Sans"/>
                <a:sym typeface="Lucida Sans"/>
              </a:rPr>
              <a:t>הנח שזמן שידור הודעות בקרה זניח (ack,syn,fin…)</a:t>
            </a:r>
            <a:endParaRPr b="0" i="0" sz="2400" u="none">
              <a:solidFill>
                <a:schemeClr val="dk1"/>
              </a:solidFill>
              <a:latin typeface="Lucida Sans"/>
              <a:ea typeface="Lucida Sans"/>
              <a:cs typeface="Lucida Sans"/>
              <a:sym typeface="Lucida Sans"/>
            </a:endParaRPr>
          </a:p>
          <a:p>
            <a:pPr indent="-151955" lvl="0" marL="365125" marR="0" rtl="1" algn="r">
              <a:spcBef>
                <a:spcPts val="400"/>
              </a:spcBef>
              <a:spcAft>
                <a:spcPts val="0"/>
              </a:spcAft>
              <a:buClr>
                <a:schemeClr val="accent1"/>
              </a:buClr>
              <a:buSzPts val="1632"/>
              <a:buFont typeface="Noto Sans Symbols"/>
              <a:buNone/>
            </a:pPr>
            <a:r>
              <a:t/>
            </a:r>
            <a:endParaRPr b="0" i="0" sz="2400" u="none">
              <a:solidFill>
                <a:schemeClr val="dk1"/>
              </a:solidFill>
              <a:latin typeface="Lucida Sans"/>
              <a:ea typeface="Lucida Sans"/>
              <a:cs typeface="Lucida Sans"/>
              <a:sym typeface="Lucida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1"/>
          <p:cNvSpPr txBox="1"/>
          <p:nvPr/>
        </p:nvSpPr>
        <p:spPr>
          <a:xfrm>
            <a:off x="3209925" y="176212"/>
            <a:ext cx="109855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Lucida Sans"/>
              <a:buNone/>
            </a:pPr>
            <a:r>
              <a:t/>
            </a:r>
            <a:endParaRPr b="0" i="0" sz="12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B (Server)</a:t>
            </a:r>
            <a:endParaRPr/>
          </a:p>
        </p:txBody>
      </p:sp>
      <p:sp>
        <p:nvSpPr>
          <p:cNvPr id="349" name="Google Shape;349;p41"/>
          <p:cNvSpPr txBox="1"/>
          <p:nvPr>
            <p:ph idx="4294967295" type="title"/>
          </p:nvPr>
        </p:nvSpPr>
        <p:spPr>
          <a:xfrm>
            <a:off x="5436096" y="115887"/>
            <a:ext cx="3312368" cy="977900"/>
          </a:xfrm>
          <a:prstGeom prst="rect">
            <a:avLst/>
          </a:prstGeom>
          <a:no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Clr>
                <a:schemeClr val="dk2"/>
              </a:buClr>
              <a:buSzPts val="3690"/>
              <a:buFont typeface="Lucida Sans"/>
              <a:buNone/>
            </a:pPr>
            <a:r>
              <a:rPr b="1" i="0" lang="en-US" sz="3690" u="none" cap="none" strike="noStrike">
                <a:solidFill>
                  <a:schemeClr val="dk2"/>
                </a:solidFill>
                <a:latin typeface="Lucida Sans"/>
                <a:ea typeface="Lucida Sans"/>
                <a:cs typeface="Lucida Sans"/>
                <a:sym typeface="Lucida Sans"/>
              </a:rPr>
              <a:t>פתרון לתרגיל 4</a:t>
            </a:r>
            <a:endParaRPr/>
          </a:p>
        </p:txBody>
      </p:sp>
      <p:sp>
        <p:nvSpPr>
          <p:cNvPr id="350" name="Google Shape;350;p41"/>
          <p:cNvSpPr txBox="1"/>
          <p:nvPr>
            <p:ph idx="1" type="body"/>
          </p:nvPr>
        </p:nvSpPr>
        <p:spPr>
          <a:xfrm>
            <a:off x="4887912" y="1411287"/>
            <a:ext cx="4005262" cy="4357687"/>
          </a:xfrm>
          <a:prstGeom prst="rect">
            <a:avLst/>
          </a:prstGeom>
          <a:noFill/>
          <a:ln>
            <a:noFill/>
          </a:ln>
        </p:spPr>
        <p:txBody>
          <a:bodyPr anchorCtr="0" anchor="t" bIns="45700" lIns="91425" spcFirstLastPara="1" rIns="91425" wrap="square" tIns="45700">
            <a:noAutofit/>
          </a:bodyPr>
          <a:lstStyle/>
          <a:p>
            <a:pPr indent="0" lvl="0" marL="107950" marR="0" rtl="0" algn="l">
              <a:lnSpc>
                <a:spcPct val="100000"/>
              </a:lnSpc>
              <a:spcBef>
                <a:spcPts val="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t=500/R</a:t>
            </a:r>
            <a:endParaRPr/>
          </a:p>
          <a:p>
            <a:pPr indent="0" lvl="0" marL="107950" marR="0" rtl="0" algn="l">
              <a:lnSpc>
                <a:spcPct val="100000"/>
              </a:lnSpc>
              <a:spcBef>
                <a:spcPts val="40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T= RTT + </a:t>
            </a:r>
            <a:endParaRPr/>
          </a:p>
          <a:p>
            <a:pPr indent="0" lvl="0" marL="107950" marR="0" rtl="0" algn="l">
              <a:lnSpc>
                <a:spcPct val="100000"/>
              </a:lnSpc>
              <a:spcBef>
                <a:spcPts val="40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 t+0.5 + RTT +</a:t>
            </a:r>
            <a:endParaRPr/>
          </a:p>
          <a:p>
            <a:pPr indent="0" lvl="0" marL="107950" marR="0" rtl="0" algn="l">
              <a:lnSpc>
                <a:spcPct val="100000"/>
              </a:lnSpc>
              <a:spcBef>
                <a:spcPts val="40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+ 2t + RTT + </a:t>
            </a:r>
            <a:endParaRPr/>
          </a:p>
          <a:p>
            <a:pPr indent="0" lvl="0" marL="107950" marR="0" rtl="0" algn="l">
              <a:lnSpc>
                <a:spcPct val="100000"/>
              </a:lnSpc>
              <a:spcBef>
                <a:spcPts val="40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 T.O. + </a:t>
            </a:r>
            <a:endParaRPr/>
          </a:p>
          <a:p>
            <a:pPr indent="0" lvl="0" marL="107950" marR="0" rtl="0" algn="l">
              <a:lnSpc>
                <a:spcPct val="100000"/>
              </a:lnSpc>
              <a:spcBef>
                <a:spcPts val="40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 t + RTT + </a:t>
            </a:r>
            <a:endParaRPr/>
          </a:p>
          <a:p>
            <a:pPr indent="0" lvl="0" marL="107950" marR="0" rtl="0" algn="l">
              <a:lnSpc>
                <a:spcPct val="100000"/>
              </a:lnSpc>
              <a:spcBef>
                <a:spcPts val="40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 RTT + T.O.</a:t>
            </a:r>
            <a:endParaRPr/>
          </a:p>
          <a:p>
            <a:pPr indent="0" lvl="0" marL="107950" marR="0" rtl="0" algn="l">
              <a:lnSpc>
                <a:spcPct val="100000"/>
              </a:lnSpc>
              <a:spcBef>
                <a:spcPts val="40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T = 5RTT + 4t +</a:t>
            </a:r>
            <a:endParaRPr/>
          </a:p>
          <a:p>
            <a:pPr indent="0" lvl="0" marL="107950" marR="0" rtl="0" algn="l">
              <a:lnSpc>
                <a:spcPct val="100000"/>
              </a:lnSpc>
              <a:spcBef>
                <a:spcPts val="400"/>
              </a:spcBef>
              <a:spcAft>
                <a:spcPts val="0"/>
              </a:spcAft>
              <a:buClr>
                <a:schemeClr val="accent1"/>
              </a:buClr>
              <a:buSzPts val="1836"/>
              <a:buFont typeface="Noto Sans Symbols"/>
              <a:buNone/>
            </a:pPr>
            <a:r>
              <a:rPr b="0" i="0" lang="en-US" sz="2700" u="none">
                <a:solidFill>
                  <a:schemeClr val="dk1"/>
                </a:solidFill>
                <a:latin typeface="Lucida Sans"/>
                <a:ea typeface="Lucida Sans"/>
                <a:cs typeface="Lucida Sans"/>
                <a:sym typeface="Lucida Sans"/>
              </a:rPr>
              <a:t>+ 0.5+ 2T.O.</a:t>
            </a:r>
            <a:endParaRPr/>
          </a:p>
          <a:p>
            <a:pPr indent="0" lvl="0" marL="107950" marR="0" rtl="1" algn="r">
              <a:lnSpc>
                <a:spcPct val="100000"/>
              </a:lnSpc>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a:p>
            <a:pPr indent="-139001" lvl="0" marL="365125" marR="0" rtl="1" algn="r">
              <a:spcBef>
                <a:spcPts val="400"/>
              </a:spcBef>
              <a:spcAft>
                <a:spcPts val="0"/>
              </a:spcAft>
              <a:buClr>
                <a:schemeClr val="accent1"/>
              </a:buClr>
              <a:buSzPts val="1836"/>
              <a:buFont typeface="Noto Sans Symbols"/>
              <a:buNone/>
            </a:pPr>
            <a:r>
              <a:t/>
            </a:r>
            <a:endParaRPr b="0" i="0" sz="2700" u="none">
              <a:solidFill>
                <a:schemeClr val="dk1"/>
              </a:solidFill>
              <a:latin typeface="Lucida Sans"/>
              <a:ea typeface="Lucida Sans"/>
              <a:cs typeface="Lucida Sans"/>
              <a:sym typeface="Lucida Sans"/>
            </a:endParaRPr>
          </a:p>
        </p:txBody>
      </p:sp>
      <p:sp>
        <p:nvSpPr>
          <p:cNvPr id="351" name="Google Shape;351;p41"/>
          <p:cNvSpPr txBox="1"/>
          <p:nvPr/>
        </p:nvSpPr>
        <p:spPr>
          <a:xfrm>
            <a:off x="1776412" y="330200"/>
            <a:ext cx="887412" cy="3429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 (Client)</a:t>
            </a:r>
            <a:endParaRPr/>
          </a:p>
        </p:txBody>
      </p:sp>
      <p:cxnSp>
        <p:nvCxnSpPr>
          <p:cNvPr id="352" name="Google Shape;352;p41"/>
          <p:cNvCxnSpPr/>
          <p:nvPr/>
        </p:nvCxnSpPr>
        <p:spPr>
          <a:xfrm>
            <a:off x="2108200" y="585787"/>
            <a:ext cx="6350" cy="5641975"/>
          </a:xfrm>
          <a:prstGeom prst="straightConnector1">
            <a:avLst/>
          </a:prstGeom>
          <a:noFill/>
          <a:ln cap="flat" cmpd="sng" w="9525">
            <a:solidFill>
              <a:srgbClr val="000000"/>
            </a:solidFill>
            <a:prstDash val="solid"/>
            <a:miter lim="800000"/>
            <a:headEnd len="med" w="med" type="none"/>
            <a:tailEnd len="med" w="med" type="none"/>
          </a:ln>
        </p:spPr>
      </p:cxnSp>
      <p:cxnSp>
        <p:nvCxnSpPr>
          <p:cNvPr id="353" name="Google Shape;353;p41"/>
          <p:cNvCxnSpPr/>
          <p:nvPr/>
        </p:nvCxnSpPr>
        <p:spPr>
          <a:xfrm>
            <a:off x="3516312" y="847725"/>
            <a:ext cx="0" cy="5640387"/>
          </a:xfrm>
          <a:prstGeom prst="straightConnector1">
            <a:avLst/>
          </a:prstGeom>
          <a:noFill/>
          <a:ln cap="flat" cmpd="sng" w="9525">
            <a:solidFill>
              <a:srgbClr val="000000"/>
            </a:solidFill>
            <a:prstDash val="solid"/>
            <a:miter lim="800000"/>
            <a:headEnd len="med" w="med" type="none"/>
            <a:tailEnd len="med" w="med" type="none"/>
          </a:ln>
        </p:spPr>
      </p:cxnSp>
      <p:cxnSp>
        <p:nvCxnSpPr>
          <p:cNvPr id="354" name="Google Shape;354;p41"/>
          <p:cNvCxnSpPr/>
          <p:nvPr/>
        </p:nvCxnSpPr>
        <p:spPr>
          <a:xfrm>
            <a:off x="2124075" y="771525"/>
            <a:ext cx="1393825" cy="257175"/>
          </a:xfrm>
          <a:prstGeom prst="straightConnector1">
            <a:avLst/>
          </a:prstGeom>
          <a:noFill/>
          <a:ln cap="flat" cmpd="sng" w="9525">
            <a:solidFill>
              <a:srgbClr val="000000"/>
            </a:solidFill>
            <a:prstDash val="solid"/>
            <a:miter lim="800000"/>
            <a:headEnd len="med" w="med" type="none"/>
            <a:tailEnd len="med" w="med" type="triangle"/>
          </a:ln>
        </p:spPr>
      </p:cxnSp>
      <p:sp>
        <p:nvSpPr>
          <p:cNvPr id="355" name="Google Shape;355;p41"/>
          <p:cNvSpPr txBox="1"/>
          <p:nvPr/>
        </p:nvSpPr>
        <p:spPr>
          <a:xfrm>
            <a:off x="1433512" y="706437"/>
            <a:ext cx="595312" cy="3429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SYN</a:t>
            </a:r>
            <a:endParaRPr/>
          </a:p>
        </p:txBody>
      </p:sp>
      <p:sp>
        <p:nvSpPr>
          <p:cNvPr id="356" name="Google Shape;356;p41"/>
          <p:cNvSpPr txBox="1"/>
          <p:nvPr/>
        </p:nvSpPr>
        <p:spPr>
          <a:xfrm>
            <a:off x="827087" y="1266825"/>
            <a:ext cx="1223962" cy="3048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ACK + msg #0</a:t>
            </a:r>
            <a:endParaRPr/>
          </a:p>
        </p:txBody>
      </p:sp>
      <p:cxnSp>
        <p:nvCxnSpPr>
          <p:cNvPr id="357" name="Google Shape;357;p41"/>
          <p:cNvCxnSpPr/>
          <p:nvPr/>
        </p:nvCxnSpPr>
        <p:spPr>
          <a:xfrm flipH="1">
            <a:off x="2116137" y="1028700"/>
            <a:ext cx="1400175" cy="285750"/>
          </a:xfrm>
          <a:prstGeom prst="straightConnector1">
            <a:avLst/>
          </a:prstGeom>
          <a:noFill/>
          <a:ln cap="flat" cmpd="sng" w="9525">
            <a:solidFill>
              <a:srgbClr val="000000"/>
            </a:solidFill>
            <a:prstDash val="solid"/>
            <a:miter lim="800000"/>
            <a:headEnd len="med" w="med" type="none"/>
            <a:tailEnd len="med" w="med" type="triangle"/>
          </a:ln>
        </p:spPr>
      </p:cxnSp>
      <p:sp>
        <p:nvSpPr>
          <p:cNvPr id="358" name="Google Shape;358;p41"/>
          <p:cNvSpPr txBox="1"/>
          <p:nvPr/>
        </p:nvSpPr>
        <p:spPr>
          <a:xfrm>
            <a:off x="3492500" y="808037"/>
            <a:ext cx="10033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SYN +Ack</a:t>
            </a:r>
            <a:endParaRPr/>
          </a:p>
        </p:txBody>
      </p:sp>
      <p:cxnSp>
        <p:nvCxnSpPr>
          <p:cNvPr id="359" name="Google Shape;359;p41"/>
          <p:cNvCxnSpPr/>
          <p:nvPr/>
        </p:nvCxnSpPr>
        <p:spPr>
          <a:xfrm>
            <a:off x="2132012" y="1314450"/>
            <a:ext cx="1392237" cy="257175"/>
          </a:xfrm>
          <a:prstGeom prst="straightConnector1">
            <a:avLst/>
          </a:prstGeom>
          <a:noFill/>
          <a:ln cap="flat" cmpd="sng" w="9525">
            <a:solidFill>
              <a:srgbClr val="000000"/>
            </a:solidFill>
            <a:prstDash val="solid"/>
            <a:miter lim="800000"/>
            <a:headEnd len="med" w="med" type="none"/>
            <a:tailEnd len="med" w="med" type="triangle"/>
          </a:ln>
        </p:spPr>
      </p:cxnSp>
      <p:cxnSp>
        <p:nvCxnSpPr>
          <p:cNvPr id="360" name="Google Shape;360;p41"/>
          <p:cNvCxnSpPr/>
          <p:nvPr/>
        </p:nvCxnSpPr>
        <p:spPr>
          <a:xfrm flipH="1">
            <a:off x="2109787" y="1571625"/>
            <a:ext cx="1400175" cy="285750"/>
          </a:xfrm>
          <a:prstGeom prst="straightConnector1">
            <a:avLst/>
          </a:prstGeom>
          <a:noFill/>
          <a:ln cap="flat" cmpd="sng" w="9525">
            <a:solidFill>
              <a:srgbClr val="000000"/>
            </a:solidFill>
            <a:prstDash val="solid"/>
            <a:miter lim="800000"/>
            <a:headEnd len="med" w="med" type="none"/>
            <a:tailEnd len="med" w="med" type="triangle"/>
          </a:ln>
        </p:spPr>
      </p:cxnSp>
      <p:sp>
        <p:nvSpPr>
          <p:cNvPr id="361" name="Google Shape;361;p41"/>
          <p:cNvSpPr txBox="1"/>
          <p:nvPr/>
        </p:nvSpPr>
        <p:spPr>
          <a:xfrm>
            <a:off x="3519487" y="1314450"/>
            <a:ext cx="976312"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Wait 0.5 s</a:t>
            </a:r>
            <a:endParaRPr/>
          </a:p>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Ack #500</a:t>
            </a:r>
            <a:endParaRPr/>
          </a:p>
        </p:txBody>
      </p:sp>
      <p:cxnSp>
        <p:nvCxnSpPr>
          <p:cNvPr id="362" name="Google Shape;362;p41"/>
          <p:cNvCxnSpPr/>
          <p:nvPr/>
        </p:nvCxnSpPr>
        <p:spPr>
          <a:xfrm>
            <a:off x="2124075" y="1857375"/>
            <a:ext cx="1393825" cy="257175"/>
          </a:xfrm>
          <a:prstGeom prst="straightConnector1">
            <a:avLst/>
          </a:prstGeom>
          <a:noFill/>
          <a:ln cap="flat" cmpd="sng" w="9525">
            <a:solidFill>
              <a:srgbClr val="000000"/>
            </a:solidFill>
            <a:prstDash val="solid"/>
            <a:miter lim="800000"/>
            <a:headEnd len="med" w="med" type="none"/>
            <a:tailEnd len="med" w="med" type="triangle"/>
          </a:ln>
        </p:spPr>
      </p:cxnSp>
      <p:cxnSp>
        <p:nvCxnSpPr>
          <p:cNvPr id="363" name="Google Shape;363;p41"/>
          <p:cNvCxnSpPr/>
          <p:nvPr/>
        </p:nvCxnSpPr>
        <p:spPr>
          <a:xfrm>
            <a:off x="2132012" y="2009775"/>
            <a:ext cx="1385887" cy="252412"/>
          </a:xfrm>
          <a:prstGeom prst="straightConnector1">
            <a:avLst/>
          </a:prstGeom>
          <a:noFill/>
          <a:ln cap="flat" cmpd="sng" w="9525">
            <a:solidFill>
              <a:srgbClr val="000000"/>
            </a:solidFill>
            <a:prstDash val="solid"/>
            <a:miter lim="800000"/>
            <a:headEnd len="med" w="med" type="none"/>
            <a:tailEnd len="med" w="med" type="triangle"/>
          </a:ln>
        </p:spPr>
      </p:cxnSp>
      <p:cxnSp>
        <p:nvCxnSpPr>
          <p:cNvPr id="364" name="Google Shape;364;p41"/>
          <p:cNvCxnSpPr/>
          <p:nvPr/>
        </p:nvCxnSpPr>
        <p:spPr>
          <a:xfrm>
            <a:off x="2132012" y="3052762"/>
            <a:ext cx="1392237" cy="285750"/>
          </a:xfrm>
          <a:prstGeom prst="straightConnector1">
            <a:avLst/>
          </a:prstGeom>
          <a:noFill/>
          <a:ln cap="flat" cmpd="sng" w="9525">
            <a:solidFill>
              <a:srgbClr val="000000"/>
            </a:solidFill>
            <a:prstDash val="solid"/>
            <a:miter lim="800000"/>
            <a:headEnd len="med" w="med" type="none"/>
            <a:tailEnd len="med" w="med" type="triangle"/>
          </a:ln>
        </p:spPr>
      </p:cxnSp>
      <p:cxnSp>
        <p:nvCxnSpPr>
          <p:cNvPr id="365" name="Google Shape;365;p41"/>
          <p:cNvCxnSpPr/>
          <p:nvPr/>
        </p:nvCxnSpPr>
        <p:spPr>
          <a:xfrm flipH="1">
            <a:off x="2124075" y="5226050"/>
            <a:ext cx="1400175" cy="285750"/>
          </a:xfrm>
          <a:prstGeom prst="straightConnector1">
            <a:avLst/>
          </a:prstGeom>
          <a:noFill/>
          <a:ln cap="flat" cmpd="sng" w="9525">
            <a:solidFill>
              <a:srgbClr val="000000"/>
            </a:solidFill>
            <a:prstDash val="solid"/>
            <a:miter lim="800000"/>
            <a:headEnd len="med" w="med" type="none"/>
            <a:tailEnd len="med" w="med" type="triangle"/>
          </a:ln>
        </p:spPr>
      </p:cxnSp>
      <p:cxnSp>
        <p:nvCxnSpPr>
          <p:cNvPr id="366" name="Google Shape;366;p41"/>
          <p:cNvCxnSpPr/>
          <p:nvPr/>
        </p:nvCxnSpPr>
        <p:spPr>
          <a:xfrm>
            <a:off x="2124075" y="4968875"/>
            <a:ext cx="1393825" cy="257175"/>
          </a:xfrm>
          <a:prstGeom prst="straightConnector1">
            <a:avLst/>
          </a:prstGeom>
          <a:noFill/>
          <a:ln cap="flat" cmpd="sng" w="9525">
            <a:solidFill>
              <a:srgbClr val="000000"/>
            </a:solidFill>
            <a:prstDash val="solid"/>
            <a:miter lim="800000"/>
            <a:headEnd len="med" w="med" type="none"/>
            <a:tailEnd len="med" w="med" type="triangle"/>
          </a:ln>
        </p:spPr>
      </p:cxnSp>
      <p:sp>
        <p:nvSpPr>
          <p:cNvPr id="367" name="Google Shape;367;p41"/>
          <p:cNvSpPr txBox="1"/>
          <p:nvPr/>
        </p:nvSpPr>
        <p:spPr>
          <a:xfrm>
            <a:off x="1649412" y="4868862"/>
            <a:ext cx="35242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fin</a:t>
            </a:r>
            <a:endParaRPr/>
          </a:p>
        </p:txBody>
      </p:sp>
      <p:sp>
        <p:nvSpPr>
          <p:cNvPr id="368" name="Google Shape;368;p41"/>
          <p:cNvSpPr txBox="1"/>
          <p:nvPr/>
        </p:nvSpPr>
        <p:spPr>
          <a:xfrm>
            <a:off x="2555875" y="5670550"/>
            <a:ext cx="554037"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ack</a:t>
            </a:r>
            <a:endParaRPr/>
          </a:p>
        </p:txBody>
      </p:sp>
      <p:sp>
        <p:nvSpPr>
          <p:cNvPr id="369" name="Google Shape;369;p41"/>
          <p:cNvSpPr txBox="1"/>
          <p:nvPr/>
        </p:nvSpPr>
        <p:spPr>
          <a:xfrm>
            <a:off x="3509962" y="5068887"/>
            <a:ext cx="11334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Fin + ACK</a:t>
            </a:r>
            <a:endParaRPr/>
          </a:p>
        </p:txBody>
      </p:sp>
      <p:sp>
        <p:nvSpPr>
          <p:cNvPr id="370" name="Google Shape;370;p41"/>
          <p:cNvSpPr/>
          <p:nvPr/>
        </p:nvSpPr>
        <p:spPr>
          <a:xfrm>
            <a:off x="1960562" y="5540375"/>
            <a:ext cx="109537" cy="623887"/>
          </a:xfrm>
          <a:prstGeom prst="leftBrace">
            <a:avLst>
              <a:gd fmla="val 1350" name="adj1"/>
              <a:gd fmla="val 50000" name="adj2"/>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Lucida Sans"/>
              <a:ea typeface="Lucida Sans"/>
              <a:cs typeface="Lucida Sans"/>
              <a:sym typeface="Lucida Sans"/>
            </a:endParaRPr>
          </a:p>
        </p:txBody>
      </p:sp>
      <p:sp>
        <p:nvSpPr>
          <p:cNvPr id="371" name="Google Shape;371;p41"/>
          <p:cNvSpPr txBox="1"/>
          <p:nvPr/>
        </p:nvSpPr>
        <p:spPr>
          <a:xfrm>
            <a:off x="684212" y="5602287"/>
            <a:ext cx="1385887"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T.O. -&gt; closing</a:t>
            </a:r>
            <a:endParaRPr/>
          </a:p>
        </p:txBody>
      </p:sp>
      <p:sp>
        <p:nvSpPr>
          <p:cNvPr id="372" name="Google Shape;372;p41"/>
          <p:cNvSpPr txBox="1"/>
          <p:nvPr/>
        </p:nvSpPr>
        <p:spPr>
          <a:xfrm>
            <a:off x="3524250" y="5602287"/>
            <a:ext cx="78422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closing</a:t>
            </a:r>
            <a:endParaRPr/>
          </a:p>
        </p:txBody>
      </p:sp>
      <p:sp>
        <p:nvSpPr>
          <p:cNvPr id="373" name="Google Shape;373;p41"/>
          <p:cNvSpPr txBox="1"/>
          <p:nvPr/>
        </p:nvSpPr>
        <p:spPr>
          <a:xfrm>
            <a:off x="3549650" y="2836862"/>
            <a:ext cx="1093787"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Ack #2500</a:t>
            </a:r>
            <a:endParaRPr/>
          </a:p>
        </p:txBody>
      </p:sp>
      <p:cxnSp>
        <p:nvCxnSpPr>
          <p:cNvPr id="374" name="Google Shape;374;p41"/>
          <p:cNvCxnSpPr/>
          <p:nvPr/>
        </p:nvCxnSpPr>
        <p:spPr>
          <a:xfrm>
            <a:off x="2132012" y="5511800"/>
            <a:ext cx="1392237" cy="257175"/>
          </a:xfrm>
          <a:prstGeom prst="straightConnector1">
            <a:avLst/>
          </a:prstGeom>
          <a:noFill/>
          <a:ln cap="flat" cmpd="sng" w="9525">
            <a:solidFill>
              <a:srgbClr val="000000"/>
            </a:solidFill>
            <a:prstDash val="solid"/>
            <a:miter lim="800000"/>
            <a:headEnd len="med" w="med" type="none"/>
            <a:tailEnd len="med" w="med" type="triangle"/>
          </a:ln>
        </p:spPr>
      </p:cxnSp>
      <p:sp>
        <p:nvSpPr>
          <p:cNvPr id="375" name="Google Shape;375;p41"/>
          <p:cNvSpPr txBox="1"/>
          <p:nvPr/>
        </p:nvSpPr>
        <p:spPr>
          <a:xfrm>
            <a:off x="1157287" y="1668462"/>
            <a:ext cx="912812" cy="4683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Msg #500</a:t>
            </a:r>
            <a:endParaRPr b="0" i="0" sz="11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Msg #1000</a:t>
            </a:r>
            <a:endParaRPr/>
          </a:p>
        </p:txBody>
      </p:sp>
      <p:cxnSp>
        <p:nvCxnSpPr>
          <p:cNvPr id="376" name="Google Shape;376;p41"/>
          <p:cNvCxnSpPr/>
          <p:nvPr/>
        </p:nvCxnSpPr>
        <p:spPr>
          <a:xfrm flipH="1">
            <a:off x="2165350" y="2270125"/>
            <a:ext cx="1379537" cy="285750"/>
          </a:xfrm>
          <a:prstGeom prst="straightConnector1">
            <a:avLst/>
          </a:prstGeom>
          <a:noFill/>
          <a:ln cap="flat" cmpd="sng" w="9525">
            <a:solidFill>
              <a:srgbClr val="000000"/>
            </a:solidFill>
            <a:prstDash val="solid"/>
            <a:miter lim="800000"/>
            <a:headEnd len="med" w="med" type="none"/>
            <a:tailEnd len="med" w="med" type="triangle"/>
          </a:ln>
        </p:spPr>
      </p:cxnSp>
      <p:sp>
        <p:nvSpPr>
          <p:cNvPr id="377" name="Google Shape;377;p41"/>
          <p:cNvSpPr txBox="1"/>
          <p:nvPr/>
        </p:nvSpPr>
        <p:spPr>
          <a:xfrm>
            <a:off x="3536950" y="2098675"/>
            <a:ext cx="906462"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Ack #1500</a:t>
            </a:r>
            <a:endParaRPr/>
          </a:p>
        </p:txBody>
      </p:sp>
      <p:sp>
        <p:nvSpPr>
          <p:cNvPr id="378" name="Google Shape;378;p41"/>
          <p:cNvSpPr txBox="1"/>
          <p:nvPr/>
        </p:nvSpPr>
        <p:spPr>
          <a:xfrm>
            <a:off x="3544887" y="3184525"/>
            <a:ext cx="906462"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Ack #3500</a:t>
            </a:r>
            <a:endParaRPr/>
          </a:p>
        </p:txBody>
      </p:sp>
      <p:sp>
        <p:nvSpPr>
          <p:cNvPr id="379" name="Google Shape;379;p41"/>
          <p:cNvSpPr txBox="1"/>
          <p:nvPr/>
        </p:nvSpPr>
        <p:spPr>
          <a:xfrm>
            <a:off x="1122362" y="2452687"/>
            <a:ext cx="928687" cy="904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Msg #1500</a:t>
            </a:r>
            <a:endParaRPr b="0" i="0" sz="11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Msg #2000</a:t>
            </a:r>
            <a:endParaRPr b="0" i="0" sz="11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Msg #2500</a:t>
            </a:r>
            <a:endParaRPr b="0" i="0" sz="11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Msg #3000</a:t>
            </a:r>
            <a:endParaRPr b="0" i="0" sz="11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a:solidFill>
                <a:schemeClr val="dk1"/>
              </a:solidFill>
              <a:latin typeface="Arial"/>
              <a:ea typeface="Arial"/>
              <a:cs typeface="Arial"/>
              <a:sym typeface="Arial"/>
            </a:endParaRPr>
          </a:p>
        </p:txBody>
      </p:sp>
      <p:cxnSp>
        <p:nvCxnSpPr>
          <p:cNvPr id="380" name="Google Shape;380;p41"/>
          <p:cNvCxnSpPr/>
          <p:nvPr/>
        </p:nvCxnSpPr>
        <p:spPr>
          <a:xfrm>
            <a:off x="2132012" y="2566987"/>
            <a:ext cx="1392237" cy="257175"/>
          </a:xfrm>
          <a:prstGeom prst="straightConnector1">
            <a:avLst/>
          </a:prstGeom>
          <a:noFill/>
          <a:ln cap="flat" cmpd="sng" w="9525">
            <a:solidFill>
              <a:srgbClr val="000000"/>
            </a:solidFill>
            <a:prstDash val="solid"/>
            <a:miter lim="800000"/>
            <a:headEnd len="med" w="med" type="none"/>
            <a:tailEnd len="med" w="med" type="triangle"/>
          </a:ln>
        </p:spPr>
      </p:cxnSp>
      <p:cxnSp>
        <p:nvCxnSpPr>
          <p:cNvPr id="381" name="Google Shape;381;p41"/>
          <p:cNvCxnSpPr/>
          <p:nvPr/>
        </p:nvCxnSpPr>
        <p:spPr>
          <a:xfrm>
            <a:off x="2132012" y="2727325"/>
            <a:ext cx="1385887" cy="252412"/>
          </a:xfrm>
          <a:prstGeom prst="straightConnector1">
            <a:avLst/>
          </a:prstGeom>
          <a:noFill/>
          <a:ln cap="flat" cmpd="sng" w="9525">
            <a:solidFill>
              <a:srgbClr val="000000"/>
            </a:solidFill>
            <a:prstDash val="solid"/>
            <a:miter lim="800000"/>
            <a:headEnd len="med" w="med" type="none"/>
            <a:tailEnd len="med" w="med" type="triangle"/>
          </a:ln>
        </p:spPr>
      </p:cxnSp>
      <p:cxnSp>
        <p:nvCxnSpPr>
          <p:cNvPr id="382" name="Google Shape;382;p41"/>
          <p:cNvCxnSpPr/>
          <p:nvPr/>
        </p:nvCxnSpPr>
        <p:spPr>
          <a:xfrm>
            <a:off x="2138362" y="2890837"/>
            <a:ext cx="1385887" cy="252412"/>
          </a:xfrm>
          <a:prstGeom prst="straightConnector1">
            <a:avLst/>
          </a:prstGeom>
          <a:noFill/>
          <a:ln cap="flat" cmpd="sng" w="9525">
            <a:solidFill>
              <a:srgbClr val="000000"/>
            </a:solidFill>
            <a:prstDash val="solid"/>
            <a:miter lim="800000"/>
            <a:headEnd len="med" w="med" type="none"/>
            <a:tailEnd len="med" w="med" type="triangle"/>
          </a:ln>
        </p:spPr>
      </p:cxnSp>
      <p:cxnSp>
        <p:nvCxnSpPr>
          <p:cNvPr id="383" name="Google Shape;383;p41"/>
          <p:cNvCxnSpPr/>
          <p:nvPr/>
        </p:nvCxnSpPr>
        <p:spPr>
          <a:xfrm flipH="1">
            <a:off x="2836862" y="2984500"/>
            <a:ext cx="652462" cy="158750"/>
          </a:xfrm>
          <a:prstGeom prst="straightConnector1">
            <a:avLst/>
          </a:prstGeom>
          <a:noFill/>
          <a:ln cap="flat" cmpd="sng" w="9525">
            <a:solidFill>
              <a:srgbClr val="000000"/>
            </a:solidFill>
            <a:prstDash val="solid"/>
            <a:miter lim="800000"/>
            <a:headEnd len="med" w="med" type="none"/>
            <a:tailEnd len="med" w="med" type="triangle"/>
          </a:ln>
        </p:spPr>
      </p:cxnSp>
      <p:cxnSp>
        <p:nvCxnSpPr>
          <p:cNvPr id="384" name="Google Shape;384;p41"/>
          <p:cNvCxnSpPr/>
          <p:nvPr/>
        </p:nvCxnSpPr>
        <p:spPr>
          <a:xfrm>
            <a:off x="2124075" y="4216400"/>
            <a:ext cx="1393825" cy="285750"/>
          </a:xfrm>
          <a:prstGeom prst="straightConnector1">
            <a:avLst/>
          </a:prstGeom>
          <a:noFill/>
          <a:ln cap="flat" cmpd="sng" w="9525">
            <a:solidFill>
              <a:srgbClr val="000000"/>
            </a:solidFill>
            <a:prstDash val="solid"/>
            <a:miter lim="800000"/>
            <a:headEnd len="med" w="med" type="none"/>
            <a:tailEnd len="med" w="med" type="triangle"/>
          </a:ln>
        </p:spPr>
      </p:cxnSp>
      <p:cxnSp>
        <p:nvCxnSpPr>
          <p:cNvPr id="385" name="Google Shape;385;p41"/>
          <p:cNvCxnSpPr/>
          <p:nvPr/>
        </p:nvCxnSpPr>
        <p:spPr>
          <a:xfrm flipH="1">
            <a:off x="2124075" y="4502150"/>
            <a:ext cx="1379537" cy="468312"/>
          </a:xfrm>
          <a:prstGeom prst="straightConnector1">
            <a:avLst/>
          </a:prstGeom>
          <a:noFill/>
          <a:ln cap="flat" cmpd="sng" w="9525">
            <a:solidFill>
              <a:srgbClr val="000000"/>
            </a:solidFill>
            <a:prstDash val="solid"/>
            <a:miter lim="800000"/>
            <a:headEnd len="med" w="med" type="none"/>
            <a:tailEnd len="med" w="med" type="triangle"/>
          </a:ln>
        </p:spPr>
      </p:cxnSp>
      <p:sp>
        <p:nvSpPr>
          <p:cNvPr id="386" name="Google Shape;386;p41"/>
          <p:cNvSpPr txBox="1"/>
          <p:nvPr/>
        </p:nvSpPr>
        <p:spPr>
          <a:xfrm>
            <a:off x="1211262" y="4054475"/>
            <a:ext cx="912812"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Msg #1500</a:t>
            </a:r>
            <a:endParaRPr b="0" i="0" sz="11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a:solidFill>
                <a:schemeClr val="dk1"/>
              </a:solidFill>
              <a:latin typeface="Arial"/>
              <a:ea typeface="Arial"/>
              <a:cs typeface="Arial"/>
              <a:sym typeface="Arial"/>
            </a:endParaRPr>
          </a:p>
        </p:txBody>
      </p:sp>
      <p:sp>
        <p:nvSpPr>
          <p:cNvPr id="387" name="Google Shape;387;p41"/>
          <p:cNvSpPr txBox="1"/>
          <p:nvPr/>
        </p:nvSpPr>
        <p:spPr>
          <a:xfrm>
            <a:off x="927100" y="3368675"/>
            <a:ext cx="906462"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T.O.</a:t>
            </a:r>
            <a:endParaRPr/>
          </a:p>
        </p:txBody>
      </p:sp>
      <p:sp>
        <p:nvSpPr>
          <p:cNvPr id="388" name="Google Shape;388;p41"/>
          <p:cNvSpPr/>
          <p:nvPr/>
        </p:nvSpPr>
        <p:spPr>
          <a:xfrm>
            <a:off x="2000250" y="2576512"/>
            <a:ext cx="117475" cy="1620837"/>
          </a:xfrm>
          <a:prstGeom prst="leftBrace">
            <a:avLst>
              <a:gd fmla="val 1350" name="adj1"/>
              <a:gd fmla="val 50000" name="adj2"/>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Lucida Sans"/>
              <a:ea typeface="Lucida Sans"/>
              <a:cs typeface="Lucida Sans"/>
              <a:sym typeface="Lucida Sans"/>
            </a:endParaRPr>
          </a:p>
        </p:txBody>
      </p:sp>
      <p:cxnSp>
        <p:nvCxnSpPr>
          <p:cNvPr id="389" name="Google Shape;389;p41"/>
          <p:cNvCxnSpPr/>
          <p:nvPr/>
        </p:nvCxnSpPr>
        <p:spPr>
          <a:xfrm flipH="1">
            <a:off x="2836862" y="3336925"/>
            <a:ext cx="673100" cy="139700"/>
          </a:xfrm>
          <a:prstGeom prst="straightConnector1">
            <a:avLst/>
          </a:prstGeom>
          <a:noFill/>
          <a:ln cap="flat" cmpd="sng" w="9525">
            <a:solidFill>
              <a:srgbClr val="000000"/>
            </a:solidFill>
            <a:prstDash val="solid"/>
            <a:miter lim="800000"/>
            <a:headEnd len="med" w="med" type="none"/>
            <a:tailEnd len="med" w="med" type="triangle"/>
          </a:ln>
        </p:spPr>
      </p:cxnSp>
      <p:sp>
        <p:nvSpPr>
          <p:cNvPr id="390" name="Google Shape;390;p41"/>
          <p:cNvSpPr txBox="1"/>
          <p:nvPr/>
        </p:nvSpPr>
        <p:spPr>
          <a:xfrm>
            <a:off x="3559175" y="4332287"/>
            <a:ext cx="906462"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Ack #3500</a:t>
            </a:r>
            <a:endParaRPr/>
          </a:p>
        </p:txBody>
      </p:sp>
      <p:sp>
        <p:nvSpPr>
          <p:cNvPr id="391" name="Google Shape;391;p41"/>
          <p:cNvSpPr txBox="1"/>
          <p:nvPr/>
        </p:nvSpPr>
        <p:spPr>
          <a:xfrm>
            <a:off x="10007600" y="285750"/>
            <a:ext cx="184150" cy="368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Lucida Sans"/>
              <a:ea typeface="Lucida Sans"/>
              <a:cs typeface="Lucida Sans"/>
              <a:sym typeface="Lucida Sans"/>
            </a:endParaRPr>
          </a:p>
        </p:txBody>
      </p:sp>
      <p:sp>
        <p:nvSpPr>
          <p:cNvPr id="392" name="Google Shape;392;p41"/>
          <p:cNvSpPr txBox="1"/>
          <p:nvPr/>
        </p:nvSpPr>
        <p:spPr>
          <a:xfrm>
            <a:off x="1047750" y="152400"/>
            <a:ext cx="184150" cy="1092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Lucida Sans"/>
              <a:buNone/>
            </a:pPr>
            <a:r>
              <a:t/>
            </a:r>
            <a:endParaRPr b="0" i="0" sz="11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br>
              <a:rPr b="0" i="0" lang="en-US" sz="1800" u="none">
                <a:solidFill>
                  <a:schemeClr val="dk1"/>
                </a:solidFill>
                <a:latin typeface="Arial"/>
                <a:ea typeface="Arial"/>
                <a:cs typeface="Arial"/>
                <a:sym typeface="Arial"/>
              </a:rPr>
            </a:b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3" name="Google Shape;393;p41"/>
          <p:cNvSpPr txBox="1"/>
          <p:nvPr/>
        </p:nvSpPr>
        <p:spPr>
          <a:xfrm>
            <a:off x="10350500" y="514350"/>
            <a:ext cx="184150" cy="368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ph idx="4294967295" type="title"/>
          </p:nvPr>
        </p:nvSpPr>
        <p:spPr>
          <a:xfrm>
            <a:off x="855263" y="241300"/>
            <a:ext cx="7406640" cy="962660"/>
          </a:xfrm>
          <a:prstGeom prst="rect">
            <a:avLst/>
          </a:prstGeom>
          <a:no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dk2"/>
              </a:buClr>
              <a:buSzPts val="3200"/>
              <a:buFont typeface="Lucida Sans"/>
              <a:buNone/>
            </a:pPr>
            <a:r>
              <a:rPr b="1" i="0" lang="en-US" sz="3200" u="none" cap="none" strike="noStrike">
                <a:solidFill>
                  <a:schemeClr val="dk2"/>
                </a:solidFill>
                <a:latin typeface="Lucida Sans"/>
                <a:ea typeface="Lucida Sans"/>
                <a:cs typeface="Lucida Sans"/>
                <a:sym typeface="Lucida Sans"/>
              </a:rPr>
              <a:t>TCP – Transmission Control Protocol</a:t>
            </a:r>
            <a:endParaRPr b="1" i="0" sz="3200" u="none" cap="none" strike="noStrike">
              <a:solidFill>
                <a:schemeClr val="dk2"/>
              </a:solidFill>
              <a:latin typeface="Lucida Sans"/>
              <a:ea typeface="Lucida Sans"/>
              <a:cs typeface="Lucida Sans"/>
              <a:sym typeface="Lucida Sans"/>
            </a:endParaRPr>
          </a:p>
        </p:txBody>
      </p:sp>
      <p:sp>
        <p:nvSpPr>
          <p:cNvPr id="175" name="Google Shape;175;p22"/>
          <p:cNvSpPr txBox="1"/>
          <p:nvPr>
            <p:ph idx="1" type="body"/>
          </p:nvPr>
        </p:nvSpPr>
        <p:spPr>
          <a:xfrm>
            <a:off x="314325" y="1203325"/>
            <a:ext cx="8496300" cy="5222875"/>
          </a:xfrm>
          <a:prstGeom prst="rect">
            <a:avLst/>
          </a:prstGeom>
          <a:noFill/>
          <a:ln>
            <a:noFill/>
          </a:ln>
        </p:spPr>
        <p:txBody>
          <a:bodyPr anchorCtr="0" anchor="t" bIns="45700" lIns="91425" spcFirstLastPara="1" rIns="91425" wrap="square" tIns="45700">
            <a:noAutofit/>
          </a:bodyPr>
          <a:lstStyle/>
          <a:p>
            <a:pPr indent="-255587" lvl="0" marL="365125" marR="0" rtl="1" algn="r">
              <a:lnSpc>
                <a:spcPct val="80000"/>
              </a:lnSpc>
              <a:spcBef>
                <a:spcPts val="0"/>
              </a:spcBef>
              <a:spcAft>
                <a:spcPts val="0"/>
              </a:spcAft>
              <a:buClr>
                <a:schemeClr val="accent1"/>
              </a:buClr>
              <a:buSzPts val="1768"/>
              <a:buFont typeface="Noto Sans Symbols"/>
              <a:buChar char="🞂"/>
            </a:pPr>
            <a:r>
              <a:rPr b="0" i="0" lang="en-US" sz="2600" u="none" cap="none" strike="noStrike">
                <a:solidFill>
                  <a:schemeClr val="dk1"/>
                </a:solidFill>
                <a:latin typeface="Lucida Sans"/>
                <a:ea typeface="Lucida Sans"/>
                <a:cs typeface="Lucida Sans"/>
                <a:sym typeface="Lucida Sans"/>
              </a:rPr>
              <a:t>קשר נקודה לנקודה point to point)) </a:t>
            </a:r>
            <a:endParaRPr/>
          </a:p>
          <a:p>
            <a:pPr indent="-228599" lvl="1" marL="620712" marR="0" rtl="1" algn="r">
              <a:lnSpc>
                <a:spcPct val="80000"/>
              </a:lnSpc>
              <a:spcBef>
                <a:spcPts val="300"/>
              </a:spcBef>
              <a:spcAft>
                <a:spcPts val="0"/>
              </a:spcAft>
              <a:buClr>
                <a:schemeClr val="accent1"/>
              </a:buClr>
              <a:buSzPts val="2400"/>
              <a:buFont typeface="Verdana"/>
              <a:buChar char="◦"/>
            </a:pPr>
            <a:r>
              <a:rPr b="0" i="0" lang="en-US" sz="2400" u="none" cap="none" strike="noStrike">
                <a:solidFill>
                  <a:schemeClr val="dk1"/>
                </a:solidFill>
                <a:latin typeface="Lucida Sans"/>
                <a:ea typeface="Lucida Sans"/>
                <a:cs typeface="Lucida Sans"/>
                <a:sym typeface="Lucida Sans"/>
              </a:rPr>
              <a:t>בכל פעם שולח אחד ומקבל אחד. </a:t>
            </a:r>
            <a:endParaRPr/>
          </a:p>
          <a:p>
            <a:pPr indent="-228599" lvl="1" marL="620712" marR="0" rtl="1" algn="r">
              <a:lnSpc>
                <a:spcPct val="80000"/>
              </a:lnSpc>
              <a:spcBef>
                <a:spcPts val="300"/>
              </a:spcBef>
              <a:spcAft>
                <a:spcPts val="0"/>
              </a:spcAft>
              <a:buClr>
                <a:schemeClr val="accent1"/>
              </a:buClr>
              <a:buSzPts val="2400"/>
              <a:buFont typeface="Verdana"/>
              <a:buChar char="◦"/>
            </a:pPr>
            <a:r>
              <a:rPr b="0" i="0" lang="en-US" sz="2400" u="none" cap="none" strike="noStrike">
                <a:solidFill>
                  <a:schemeClr val="dk1"/>
                </a:solidFill>
                <a:latin typeface="Lucida Sans"/>
                <a:ea typeface="Lucida Sans"/>
                <a:cs typeface="Lucida Sans"/>
                <a:sym typeface="Lucida Sans"/>
              </a:rPr>
              <a:t>אין אפשרות  ל- multicasting: העברת מידע משולח אחד להרבה מקבלים בפעולת שליחה אחת אינה אפשרית.</a:t>
            </a:r>
            <a:endParaRPr b="0" i="0" sz="2400" u="none" cap="none" strike="noStrike">
              <a:solidFill>
                <a:schemeClr val="dk1"/>
              </a:solidFill>
              <a:latin typeface="Lucida Sans"/>
              <a:ea typeface="Lucida Sans"/>
              <a:cs typeface="Lucida Sans"/>
              <a:sym typeface="Lucida Sans"/>
            </a:endParaRPr>
          </a:p>
          <a:p>
            <a:pPr indent="-255587" lvl="0" marL="365125" marR="0" rtl="1" algn="r">
              <a:lnSpc>
                <a:spcPct val="80000"/>
              </a:lnSpc>
              <a:spcBef>
                <a:spcPts val="400"/>
              </a:spcBef>
              <a:spcAft>
                <a:spcPts val="0"/>
              </a:spcAft>
              <a:buClr>
                <a:schemeClr val="accent1"/>
              </a:buClr>
              <a:buSzPts val="1768"/>
              <a:buFont typeface="Noto Sans Symbols"/>
              <a:buChar char="🞂"/>
            </a:pPr>
            <a:r>
              <a:rPr b="0" i="0" lang="en-US" sz="2600" u="none" cap="none" strike="noStrike">
                <a:solidFill>
                  <a:schemeClr val="dk1"/>
                </a:solidFill>
                <a:latin typeface="Lucida Sans"/>
                <a:ea typeface="Lucida Sans"/>
                <a:cs typeface="Lucida Sans"/>
                <a:sym typeface="Lucida Sans"/>
              </a:rPr>
              <a:t>תומך בתקשורת דו-כיוונית(full duplex), שני הצדדים שולחים ומקבלים מידע</a:t>
            </a:r>
            <a:endParaRPr/>
          </a:p>
          <a:p>
            <a:pPr indent="-228599" lvl="2" marL="858837" marR="0" rtl="1" algn="r">
              <a:lnSpc>
                <a:spcPct val="80000"/>
              </a:lnSpc>
              <a:spcBef>
                <a:spcPts val="300"/>
              </a:spcBef>
              <a:spcAft>
                <a:spcPts val="0"/>
              </a:spcAft>
              <a:buClr>
                <a:schemeClr val="accent2"/>
              </a:buClr>
              <a:buSzPts val="2400"/>
              <a:buFont typeface="Noto Sans Symbols"/>
              <a:buChar char="●"/>
            </a:pPr>
            <a:r>
              <a:rPr b="0" i="0" lang="en-US" sz="2400" u="none" cap="none" strike="noStrike">
                <a:solidFill>
                  <a:schemeClr val="dk1"/>
                </a:solidFill>
                <a:latin typeface="Lucida Sans"/>
                <a:ea typeface="Lucida Sans"/>
                <a:cs typeface="Lucida Sans"/>
                <a:sym typeface="Lucida Sans"/>
              </a:rPr>
              <a:t>קיים  MSS  (maximum segment size) שהוא גודל מקסימלי של סגמנט שניתן להעביר.</a:t>
            </a:r>
            <a:endParaRPr/>
          </a:p>
          <a:p>
            <a:pPr indent="-255587" lvl="0" marL="365125" marR="0" rtl="1" algn="r">
              <a:lnSpc>
                <a:spcPct val="80000"/>
              </a:lnSpc>
              <a:spcBef>
                <a:spcPts val="400"/>
              </a:spcBef>
              <a:spcAft>
                <a:spcPts val="0"/>
              </a:spcAft>
              <a:buClr>
                <a:schemeClr val="accent1"/>
              </a:buClr>
              <a:buSzPts val="1768"/>
              <a:buFont typeface="Noto Sans Symbols"/>
              <a:buChar char="🞂"/>
            </a:pPr>
            <a:r>
              <a:rPr b="0" i="0" lang="en-US" sz="2600" u="none" cap="none" strike="noStrike">
                <a:solidFill>
                  <a:schemeClr val="dk1"/>
                </a:solidFill>
                <a:latin typeface="Lucida Sans"/>
                <a:ea typeface="Lucida Sans"/>
                <a:cs typeface="Lucida Sans"/>
                <a:sym typeface="Lucida Sans"/>
              </a:rPr>
              <a:t>תקשורת מוכוונת קשר (connection oriented)</a:t>
            </a:r>
            <a:endParaRPr/>
          </a:p>
          <a:p>
            <a:pPr indent="-228599" lvl="1" marL="620712" marR="0" rtl="1" algn="r">
              <a:lnSpc>
                <a:spcPct val="80000"/>
              </a:lnSpc>
              <a:spcBef>
                <a:spcPts val="300"/>
              </a:spcBef>
              <a:spcAft>
                <a:spcPts val="0"/>
              </a:spcAft>
              <a:buClr>
                <a:schemeClr val="accent1"/>
              </a:buClr>
              <a:buSzPts val="2400"/>
              <a:buFont typeface="Verdana"/>
              <a:buChar char="◦"/>
            </a:pPr>
            <a:r>
              <a:rPr b="0" i="0" lang="en-US" sz="2400" u="none" cap="none" strike="noStrike">
                <a:solidFill>
                  <a:schemeClr val="dk1"/>
                </a:solidFill>
                <a:latin typeface="Lucida Sans"/>
                <a:ea typeface="Lucida Sans"/>
                <a:cs typeface="Lucida Sans"/>
                <a:sym typeface="Lucida Sans"/>
              </a:rPr>
              <a:t> קיימת לחיצת יד (handshake) שמאתחלת את מצבי השולח והמקבל לפני העברת מידע ביניהם.</a:t>
            </a:r>
            <a:endParaRPr/>
          </a:p>
          <a:p>
            <a:pPr indent="-255587" lvl="0" marL="365125" marR="0" rtl="1" algn="r">
              <a:lnSpc>
                <a:spcPct val="80000"/>
              </a:lnSpc>
              <a:spcBef>
                <a:spcPts val="400"/>
              </a:spcBef>
              <a:spcAft>
                <a:spcPts val="0"/>
              </a:spcAft>
              <a:buClr>
                <a:schemeClr val="accent1"/>
              </a:buClr>
              <a:buSzPts val="1768"/>
              <a:buFont typeface="Noto Sans Symbols"/>
              <a:buChar char="🞂"/>
            </a:pPr>
            <a:r>
              <a:rPr b="0" i="0" lang="en-US" sz="2600" u="none" cap="none" strike="noStrike">
                <a:solidFill>
                  <a:schemeClr val="dk1"/>
                </a:solidFill>
                <a:latin typeface="Lucida Sans"/>
                <a:ea typeface="Lucida Sans"/>
                <a:cs typeface="Lucida Sans"/>
                <a:sym typeface="Lucida Sans"/>
              </a:rPr>
              <a:t>הפרוטוקול רץ רק במחשבי הקצה ולא בנתבים בדרך.</a:t>
            </a:r>
            <a:endParaRPr/>
          </a:p>
          <a:p>
            <a:pPr indent="-255587" lvl="0" marL="365125" marR="0" rtl="1" algn="r">
              <a:lnSpc>
                <a:spcPct val="80000"/>
              </a:lnSpc>
              <a:spcBef>
                <a:spcPts val="400"/>
              </a:spcBef>
              <a:spcAft>
                <a:spcPts val="0"/>
              </a:spcAft>
              <a:buClr>
                <a:schemeClr val="accent1"/>
              </a:buClr>
              <a:buSzPts val="1768"/>
              <a:buFont typeface="Noto Sans Symbols"/>
              <a:buChar char="🞂"/>
            </a:pPr>
            <a:r>
              <a:rPr b="0" i="0" lang="en-US" sz="2600" u="none" cap="none" strike="noStrike">
                <a:solidFill>
                  <a:schemeClr val="dk1"/>
                </a:solidFill>
                <a:latin typeface="Lucida Sans"/>
                <a:ea typeface="Lucida Sans"/>
                <a:cs typeface="Lucida Sans"/>
                <a:sym typeface="Lucida Sans"/>
              </a:rPr>
              <a:t>בקרת זרימה (flow control): השולח לא ישלח יותר מידע ממה שהנמען יכול לקבל.</a:t>
            </a:r>
            <a:endParaRPr b="0" i="0" sz="2600" u="none" cap="none" strike="noStrike">
              <a:solidFill>
                <a:schemeClr val="dk1"/>
              </a:solidFill>
              <a:latin typeface="Lucida Sans"/>
              <a:ea typeface="Lucida Sans"/>
              <a:cs typeface="Lucida Sans"/>
              <a:sym typeface="Lucida Sans"/>
            </a:endParaRPr>
          </a:p>
          <a:p>
            <a:pPr indent="-143319" lvl="0" marL="365125" marR="0" rtl="1" algn="r">
              <a:spcBef>
                <a:spcPts val="400"/>
              </a:spcBef>
              <a:spcAft>
                <a:spcPts val="0"/>
              </a:spcAft>
              <a:buClr>
                <a:schemeClr val="accent1"/>
              </a:buClr>
              <a:buSzPts val="1768"/>
              <a:buFont typeface="Noto Sans Symbols"/>
              <a:buNone/>
            </a:pPr>
            <a:r>
              <a:t/>
            </a:r>
            <a:endParaRPr b="0" i="0" sz="2600" u="none">
              <a:solidFill>
                <a:schemeClr val="dk1"/>
              </a:solidFill>
              <a:latin typeface="Lucida Sans"/>
              <a:ea typeface="Lucida Sans"/>
              <a:cs typeface="Lucida Sans"/>
              <a:sym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idx="4294967295" type="title"/>
          </p:nvPr>
        </p:nvSpPr>
        <p:spPr>
          <a:xfrm>
            <a:off x="855263" y="241300"/>
            <a:ext cx="7406640" cy="962660"/>
          </a:xfrm>
          <a:prstGeom prst="rect">
            <a:avLst/>
          </a:prstGeom>
          <a:no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dk2"/>
              </a:buClr>
              <a:buSzPts val="3200"/>
              <a:buFont typeface="Lucida Sans"/>
              <a:buNone/>
            </a:pPr>
            <a:r>
              <a:rPr b="1" i="0" lang="en-US" sz="3200" u="none" cap="none" strike="noStrike">
                <a:solidFill>
                  <a:schemeClr val="dk2"/>
                </a:solidFill>
                <a:latin typeface="Lucida Sans"/>
                <a:ea typeface="Lucida Sans"/>
                <a:cs typeface="Lucida Sans"/>
                <a:sym typeface="Lucida Sans"/>
              </a:rPr>
              <a:t>TCP – Transmission Control Protocol</a:t>
            </a:r>
            <a:endParaRPr b="1" i="0" sz="3200" u="none" cap="none" strike="noStrike">
              <a:solidFill>
                <a:schemeClr val="dk2"/>
              </a:solidFill>
              <a:latin typeface="Lucida Sans"/>
              <a:ea typeface="Lucida Sans"/>
              <a:cs typeface="Lucida Sans"/>
              <a:sym typeface="Lucida Sans"/>
            </a:endParaRPr>
          </a:p>
        </p:txBody>
      </p:sp>
      <p:pic>
        <p:nvPicPr>
          <p:cNvPr id="182" name="Google Shape;182;p23"/>
          <p:cNvPicPr preferRelativeResize="0"/>
          <p:nvPr/>
        </p:nvPicPr>
        <p:blipFill rotWithShape="1">
          <a:blip r:embed="rId3">
            <a:alphaModFix/>
          </a:blip>
          <a:srcRect b="0" l="0" r="0" t="0"/>
          <a:stretch/>
        </p:blipFill>
        <p:spPr>
          <a:xfrm>
            <a:off x="979487" y="1390650"/>
            <a:ext cx="7186612" cy="4076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txBox="1"/>
          <p:nvPr>
            <p:ph idx="4294967295" type="title"/>
          </p:nvPr>
        </p:nvSpPr>
        <p:spPr>
          <a:xfrm>
            <a:off x="855263" y="241300"/>
            <a:ext cx="7406640" cy="962660"/>
          </a:xfrm>
          <a:prstGeom prst="rect">
            <a:avLst/>
          </a:prstGeom>
          <a:noFill/>
          <a:ln>
            <a:noFill/>
          </a:ln>
        </p:spPr>
        <p:txBody>
          <a:bodyPr anchorCtr="0" anchor="ctr" bIns="45700" lIns="91425" spcFirstLastPara="1" rIns="91425" wrap="square" tIns="45700">
            <a:noAutofit/>
          </a:bodyPr>
          <a:lstStyle/>
          <a:p>
            <a:pPr indent="0" lvl="0" marL="0" marR="0" rtl="1"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TCP – Reliable Data Transfer</a:t>
            </a:r>
            <a:endParaRPr b="1" i="0" sz="4100" u="none" cap="none" strike="noStrike">
              <a:solidFill>
                <a:schemeClr val="dk2"/>
              </a:solidFill>
              <a:latin typeface="Lucida Sans"/>
              <a:ea typeface="Lucida Sans"/>
              <a:cs typeface="Lucida Sans"/>
              <a:sym typeface="Lucida Sans"/>
            </a:endParaRPr>
          </a:p>
        </p:txBody>
      </p:sp>
      <p:sp>
        <p:nvSpPr>
          <p:cNvPr id="189" name="Google Shape;189;p24"/>
          <p:cNvSpPr txBox="1"/>
          <p:nvPr>
            <p:ph idx="1" type="body"/>
          </p:nvPr>
        </p:nvSpPr>
        <p:spPr>
          <a:xfrm>
            <a:off x="314325" y="1203325"/>
            <a:ext cx="8496300" cy="5222875"/>
          </a:xfrm>
          <a:prstGeom prst="rect">
            <a:avLst/>
          </a:prstGeom>
          <a:noFill/>
          <a:ln>
            <a:noFill/>
          </a:ln>
        </p:spPr>
        <p:txBody>
          <a:bodyPr anchorCtr="0" anchor="t" bIns="45700" lIns="91425" spcFirstLastPara="1" rIns="91425" wrap="square" tIns="45700">
            <a:noAutofit/>
          </a:bodyPr>
          <a:lstStyle/>
          <a:p>
            <a:pPr indent="-255587" lvl="0" marL="365125" marR="0" rtl="1" algn="just">
              <a:lnSpc>
                <a:spcPct val="100000"/>
              </a:lnSpc>
              <a:spcBef>
                <a:spcPts val="0"/>
              </a:spcBef>
              <a:spcAft>
                <a:spcPts val="0"/>
              </a:spcAft>
              <a:buClr>
                <a:schemeClr val="accent1"/>
              </a:buClr>
              <a:buSzPts val="1904"/>
              <a:buFont typeface="Noto Sans Symbols"/>
              <a:buChar char="🞂"/>
            </a:pPr>
            <a:r>
              <a:rPr b="0" i="0" lang="en-US" sz="2800" u="none">
                <a:solidFill>
                  <a:schemeClr val="dk1"/>
                </a:solidFill>
                <a:latin typeface="Lucida Sans"/>
                <a:ea typeface="Lucida Sans"/>
                <a:cs typeface="Lucida Sans"/>
                <a:sym typeface="Lucida Sans"/>
              </a:rPr>
              <a:t>המידע של האפליקציה מחולק לחלקים בעלי גודל המוגדר ע"י ה-TCP כ-"גודל הטוב ביותר לשליחה". חלק המידע המועבר ע"י ה-TCP לרמת ה-IP נקרא סגמנט.</a:t>
            </a:r>
            <a:endParaRPr/>
          </a:p>
          <a:p>
            <a:pPr indent="-255587" lvl="0" marL="365125" marR="0" rtl="1" algn="just">
              <a:lnSpc>
                <a:spcPct val="100000"/>
              </a:lnSpc>
              <a:spcBef>
                <a:spcPts val="400"/>
              </a:spcBef>
              <a:spcAft>
                <a:spcPts val="0"/>
              </a:spcAft>
              <a:buClr>
                <a:schemeClr val="accent1"/>
              </a:buClr>
              <a:buSzPts val="1904"/>
              <a:buFont typeface="Noto Sans Symbols"/>
              <a:buChar char="🞂"/>
            </a:pPr>
            <a:r>
              <a:rPr b="0" i="0" lang="en-US" sz="2800" u="none">
                <a:solidFill>
                  <a:schemeClr val="dk1"/>
                </a:solidFill>
                <a:latin typeface="Lucida Sans"/>
                <a:ea typeface="Lucida Sans"/>
                <a:cs typeface="Lucida Sans"/>
                <a:sym typeface="Lucida Sans"/>
              </a:rPr>
              <a:t>כאשר TCP מקבל מידע מהצד השני הוא שולח אישור על קבלת המידע. </a:t>
            </a:r>
            <a:endParaRPr/>
          </a:p>
          <a:p>
            <a:pPr indent="-228599" lvl="1" marL="620712" marR="0" rtl="1" algn="just">
              <a:lnSpc>
                <a:spcPct val="100000"/>
              </a:lnSpc>
              <a:spcBef>
                <a:spcPts val="300"/>
              </a:spcBef>
              <a:spcAft>
                <a:spcPts val="0"/>
              </a:spcAft>
              <a:buClr>
                <a:schemeClr val="accent1"/>
              </a:buClr>
              <a:buSzPts val="2400"/>
              <a:buFont typeface="Verdana"/>
              <a:buChar char="◦"/>
            </a:pPr>
            <a:r>
              <a:rPr b="0" i="0" lang="en-US" sz="2400" u="none" cap="none" strike="noStrike">
                <a:solidFill>
                  <a:schemeClr val="dk1"/>
                </a:solidFill>
                <a:latin typeface="Lucida Sans"/>
                <a:ea typeface="Lucida Sans"/>
                <a:cs typeface="Lucida Sans"/>
                <a:sym typeface="Lucida Sans"/>
              </a:rPr>
              <a:t>האישור אינו נשלח מידית, בד"כ הוא מעוכב. (cumulative ack)</a:t>
            </a:r>
            <a:endParaRPr b="0" i="0" sz="2400" u="none" cap="none" strike="noStrike">
              <a:solidFill>
                <a:schemeClr val="dk1"/>
              </a:solidFill>
              <a:latin typeface="Lucida Sans"/>
              <a:ea typeface="Lucida Sans"/>
              <a:cs typeface="Lucida Sans"/>
              <a:sym typeface="Lucida Sans"/>
            </a:endParaRPr>
          </a:p>
          <a:p>
            <a:pPr indent="-228599" lvl="1" marL="620712" marR="0" rtl="1" algn="r">
              <a:lnSpc>
                <a:spcPct val="100000"/>
              </a:lnSpc>
              <a:spcBef>
                <a:spcPts val="300"/>
              </a:spcBef>
              <a:spcAft>
                <a:spcPts val="0"/>
              </a:spcAft>
              <a:buClr>
                <a:schemeClr val="accent1"/>
              </a:buClr>
              <a:buSzPts val="2400"/>
              <a:buFont typeface="Verdana"/>
              <a:buChar char="◦"/>
            </a:pPr>
            <a:r>
              <a:rPr b="0" i="0" lang="en-US" sz="2400" u="none" cap="none" strike="noStrike">
                <a:solidFill>
                  <a:schemeClr val="dk1"/>
                </a:solidFill>
                <a:latin typeface="Lucida Sans"/>
                <a:ea typeface="Lucida Sans"/>
                <a:cs typeface="Lucida Sans"/>
                <a:sym typeface="Lucida Sans"/>
              </a:rPr>
              <a:t>אם לא התקבל אישור(timeout/3 dup acks)החבילה נשלחת מחדש. Fast retransmit-</a:t>
            </a:r>
            <a:endParaRPr b="0" i="0" sz="2400" u="none" cap="none" strike="noStrike">
              <a:solidFill>
                <a:schemeClr val="dk1"/>
              </a:solidFill>
              <a:latin typeface="Lucida Sans"/>
              <a:ea typeface="Lucida Sans"/>
              <a:cs typeface="Lucida Sans"/>
              <a:sym typeface="Lucida Sans"/>
            </a:endParaRPr>
          </a:p>
          <a:p>
            <a:pPr indent="-255587" lvl="0" marL="365125" marR="0" rtl="1" algn="just">
              <a:lnSpc>
                <a:spcPct val="100000"/>
              </a:lnSpc>
              <a:spcBef>
                <a:spcPts val="400"/>
              </a:spcBef>
              <a:spcAft>
                <a:spcPts val="0"/>
              </a:spcAft>
              <a:buClr>
                <a:schemeClr val="accent1"/>
              </a:buClr>
              <a:buSzPts val="1904"/>
              <a:buFont typeface="Noto Sans Symbols"/>
              <a:buChar char="🞂"/>
            </a:pPr>
            <a:r>
              <a:rPr b="0" i="0" lang="en-US" sz="2800" u="none">
                <a:solidFill>
                  <a:schemeClr val="dk1"/>
                </a:solidFill>
                <a:latin typeface="Lucida Sans"/>
                <a:ea typeface="Lucida Sans"/>
                <a:cs typeface="Lucida Sans"/>
                <a:sym typeface="Lucida Sans"/>
              </a:rPr>
              <a:t>TCP מחזיק checksum של המידע ושל המיקום ההתחלתי של חבילת ה-TCP. במידה ו-TCP מוצא checksum שגוי הוא יזרוק את החבילה ולא יודיע לצד השני על קבלתה.</a:t>
            </a:r>
            <a:endParaRPr/>
          </a:p>
          <a:p>
            <a:pPr indent="-134683" lvl="0" marL="365125" marR="0" rtl="1" algn="just">
              <a:lnSpc>
                <a:spcPct val="100000"/>
              </a:lnSpc>
              <a:spcBef>
                <a:spcPts val="400"/>
              </a:spcBef>
              <a:spcAft>
                <a:spcPts val="0"/>
              </a:spcAft>
              <a:buClr>
                <a:schemeClr val="accent1"/>
              </a:buClr>
              <a:buSzPts val="1904"/>
              <a:buFont typeface="Noto Sans Symbols"/>
              <a:buNone/>
            </a:pPr>
            <a:r>
              <a:t/>
            </a:r>
            <a:endParaRPr b="0" i="0" sz="2800" u="none">
              <a:solidFill>
                <a:schemeClr val="dk1"/>
              </a:solidFill>
              <a:latin typeface="Lucida Sans"/>
              <a:ea typeface="Lucida Sans"/>
              <a:cs typeface="Lucida Sans"/>
              <a:sym typeface="Lucida Sans"/>
            </a:endParaRPr>
          </a:p>
          <a:p>
            <a:pPr indent="-134683" lvl="0" marL="365125" marR="0" rtl="1" algn="r">
              <a:spcBef>
                <a:spcPts val="400"/>
              </a:spcBef>
              <a:spcAft>
                <a:spcPts val="0"/>
              </a:spcAft>
              <a:buClr>
                <a:schemeClr val="accent1"/>
              </a:buClr>
              <a:buSzPts val="1904"/>
              <a:buFont typeface="Noto Sans Symbols"/>
              <a:buNone/>
            </a:pPr>
            <a:r>
              <a:t/>
            </a:r>
            <a:endParaRPr b="0" i="0" sz="2800" u="none">
              <a:solidFill>
                <a:schemeClr val="dk1"/>
              </a:solidFill>
              <a:latin typeface="Lucida Sans"/>
              <a:ea typeface="Lucida Sans"/>
              <a:cs typeface="Lucida Sans"/>
              <a:sym typeface="Lucid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idx="4294967295" type="title"/>
          </p:nvPr>
        </p:nvSpPr>
        <p:spPr>
          <a:xfrm>
            <a:off x="855263" y="241300"/>
            <a:ext cx="7406640" cy="962660"/>
          </a:xfrm>
          <a:prstGeom prst="rect">
            <a:avLst/>
          </a:prstGeom>
          <a:noFill/>
          <a:ln>
            <a:noFill/>
          </a:ln>
        </p:spPr>
        <p:txBody>
          <a:bodyPr anchorCtr="0" anchor="ctr" bIns="45700" lIns="91425" spcFirstLastPara="1" rIns="91425" wrap="square" tIns="45700">
            <a:noAutofit/>
          </a:bodyPr>
          <a:lstStyle/>
          <a:p>
            <a:pPr indent="0" lvl="0" marL="0" marR="0" rtl="1"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TCP – Reliable Data Transfer</a:t>
            </a:r>
            <a:endParaRPr b="1" i="0" sz="4100" u="none" cap="none" strike="noStrike">
              <a:solidFill>
                <a:schemeClr val="dk2"/>
              </a:solidFill>
              <a:latin typeface="Lucida Sans"/>
              <a:ea typeface="Lucida Sans"/>
              <a:cs typeface="Lucida Sans"/>
              <a:sym typeface="Lucida Sans"/>
            </a:endParaRPr>
          </a:p>
        </p:txBody>
      </p:sp>
      <p:sp>
        <p:nvSpPr>
          <p:cNvPr id="196" name="Google Shape;196;p25"/>
          <p:cNvSpPr txBox="1"/>
          <p:nvPr>
            <p:ph idx="1" type="body"/>
          </p:nvPr>
        </p:nvSpPr>
        <p:spPr>
          <a:xfrm>
            <a:off x="314325" y="1203325"/>
            <a:ext cx="8496300" cy="5222875"/>
          </a:xfrm>
          <a:prstGeom prst="rect">
            <a:avLst/>
          </a:prstGeom>
          <a:noFill/>
          <a:ln>
            <a:noFill/>
          </a:ln>
        </p:spPr>
        <p:txBody>
          <a:bodyPr anchorCtr="0" anchor="t" bIns="45700" lIns="91425" spcFirstLastPara="1" rIns="91425" wrap="square" tIns="45700">
            <a:noAutofit/>
          </a:bodyPr>
          <a:lstStyle/>
          <a:p>
            <a:pPr indent="-255587" lvl="0" marL="365125" marR="0" rtl="1" algn="just">
              <a:lnSpc>
                <a:spcPct val="100000"/>
              </a:lnSpc>
              <a:spcBef>
                <a:spcPts val="0"/>
              </a:spcBef>
              <a:spcAft>
                <a:spcPts val="0"/>
              </a:spcAft>
              <a:buClr>
                <a:schemeClr val="accent1"/>
              </a:buClr>
              <a:buSzPts val="1904"/>
              <a:buFont typeface="Noto Sans Symbols"/>
              <a:buChar char="🞂"/>
            </a:pPr>
            <a:r>
              <a:rPr b="0" i="0" lang="en-US" sz="2800" u="none">
                <a:solidFill>
                  <a:schemeClr val="dk1"/>
                </a:solidFill>
                <a:latin typeface="Lucida Sans"/>
                <a:ea typeface="Lucida Sans"/>
                <a:cs typeface="Lucida Sans"/>
                <a:sym typeface="Lucida Sans"/>
              </a:rPr>
              <a:t>סגמנטים של TCP נשלחים כחבילות .IP</a:t>
            </a:r>
            <a:endParaRPr/>
          </a:p>
          <a:p>
            <a:pPr indent="-228599" lvl="1" marL="620712" marR="0" rtl="1" algn="just">
              <a:lnSpc>
                <a:spcPct val="100000"/>
              </a:lnSpc>
              <a:spcBef>
                <a:spcPts val="300"/>
              </a:spcBef>
              <a:spcAft>
                <a:spcPts val="0"/>
              </a:spcAft>
              <a:buClr>
                <a:schemeClr val="accent1"/>
              </a:buClr>
              <a:buSzPts val="2400"/>
              <a:buFont typeface="Verdana"/>
              <a:buChar char="◦"/>
            </a:pPr>
            <a:r>
              <a:rPr b="0" i="0" lang="en-US" sz="2400" u="none" cap="none" strike="noStrike">
                <a:solidFill>
                  <a:schemeClr val="dk1"/>
                </a:solidFill>
                <a:latin typeface="Lucida Sans"/>
                <a:ea typeface="Lucida Sans"/>
                <a:cs typeface="Lucida Sans"/>
                <a:sym typeface="Lucida Sans"/>
              </a:rPr>
              <a:t>חבילות IP יכולות להגיע לא דווקא באותו הסדר שבו נשלחו, גם סגמנטים של TCP יכולים להגיע לא באותו הסדר שבו נשלחו. TCP המקבל חבילות מסדר אותן מחדש לפי הסדר שבו נשלחו, אם יש צורך, ומעביר את המידע מסודר לאפליקציה.</a:t>
            </a:r>
            <a:endParaRPr b="0" i="0" sz="2400" u="none" cap="none" strike="noStrike">
              <a:solidFill>
                <a:schemeClr val="dk1"/>
              </a:solidFill>
              <a:latin typeface="Lucida Sans"/>
              <a:ea typeface="Lucida Sans"/>
              <a:cs typeface="Lucida Sans"/>
              <a:sym typeface="Lucida Sans"/>
            </a:endParaRPr>
          </a:p>
          <a:p>
            <a:pPr indent="-228599" lvl="1" marL="620712" marR="0" rtl="1" algn="just">
              <a:lnSpc>
                <a:spcPct val="100000"/>
              </a:lnSpc>
              <a:spcBef>
                <a:spcPts val="300"/>
              </a:spcBef>
              <a:spcAft>
                <a:spcPts val="0"/>
              </a:spcAft>
              <a:buClr>
                <a:schemeClr val="accent1"/>
              </a:buClr>
              <a:buSzPts val="2400"/>
              <a:buFont typeface="Verdana"/>
              <a:buChar char="◦"/>
            </a:pPr>
            <a:r>
              <a:rPr b="0" i="0" lang="en-US" sz="2400" u="none" cap="none" strike="noStrike">
                <a:solidFill>
                  <a:schemeClr val="dk1"/>
                </a:solidFill>
                <a:latin typeface="Lucida Sans"/>
                <a:ea typeface="Lucida Sans"/>
                <a:cs typeface="Lucida Sans"/>
                <a:sym typeface="Lucida Sans"/>
              </a:rPr>
              <a:t>חבילות IP יכולות להשתכפל, TCP יודע לזרוק חבילות משוכפלות.</a:t>
            </a:r>
            <a:endParaRPr b="0" i="0" sz="2400" u="none" cap="none" strike="noStrike">
              <a:solidFill>
                <a:schemeClr val="dk1"/>
              </a:solidFill>
              <a:latin typeface="Lucida Sans"/>
              <a:ea typeface="Lucida Sans"/>
              <a:cs typeface="Lucida Sans"/>
              <a:sym typeface="Lucida Sans"/>
            </a:endParaRPr>
          </a:p>
          <a:p>
            <a:pPr indent="-255587" lvl="0" marL="365125" marR="0" rtl="1" algn="just">
              <a:lnSpc>
                <a:spcPct val="100000"/>
              </a:lnSpc>
              <a:spcBef>
                <a:spcPts val="400"/>
              </a:spcBef>
              <a:spcAft>
                <a:spcPts val="0"/>
              </a:spcAft>
              <a:buClr>
                <a:schemeClr val="accent1"/>
              </a:buClr>
              <a:buSzPts val="1904"/>
              <a:buFont typeface="Noto Sans Symbols"/>
              <a:buChar char="🞂"/>
            </a:pPr>
            <a:r>
              <a:rPr b="0" i="0" lang="en-US" sz="2800" u="none">
                <a:solidFill>
                  <a:schemeClr val="dk1"/>
                </a:solidFill>
                <a:latin typeface="Lucida Sans"/>
                <a:ea typeface="Lucida Sans"/>
                <a:cs typeface="Lucida Sans"/>
                <a:sym typeface="Lucida Sans"/>
              </a:rPr>
              <a:t>קיימת בקרת זרימה (flow control).</a:t>
            </a:r>
            <a:endParaRPr/>
          </a:p>
          <a:p>
            <a:pPr indent="-228599" lvl="1" marL="620712" marR="0" rtl="1" algn="just">
              <a:lnSpc>
                <a:spcPct val="100000"/>
              </a:lnSpc>
              <a:spcBef>
                <a:spcPts val="300"/>
              </a:spcBef>
              <a:spcAft>
                <a:spcPts val="0"/>
              </a:spcAft>
              <a:buClr>
                <a:schemeClr val="accent1"/>
              </a:buClr>
              <a:buSzPts val="2400"/>
              <a:buFont typeface="Verdana"/>
              <a:buChar char="◦"/>
            </a:pPr>
            <a:r>
              <a:rPr b="0" i="0" lang="en-US" sz="2400" u="none" cap="none" strike="noStrike">
                <a:solidFill>
                  <a:schemeClr val="dk1"/>
                </a:solidFill>
                <a:latin typeface="Lucida Sans"/>
                <a:ea typeface="Lucida Sans"/>
                <a:cs typeface="Lucida Sans"/>
                <a:sym typeface="Lucida Sans"/>
              </a:rPr>
              <a:t>כל צד בקשר TCP מכיל Buffer סופי. TCP שמקבל חבילות מהצד השני יאפשר לו לשלוח מידע לפי יכולות ה-Buffer שלו, כלומר לא יאפשר לצד השני לשלוח חבילות ללא קבלת אישור מעבר לגודל ה-buffer. </a:t>
            </a:r>
            <a:endParaRPr/>
          </a:p>
          <a:p>
            <a:pPr indent="-228599" lvl="1" marL="620712" marR="0" rtl="1" algn="just">
              <a:lnSpc>
                <a:spcPct val="100000"/>
              </a:lnSpc>
              <a:spcBef>
                <a:spcPts val="300"/>
              </a:spcBef>
              <a:spcAft>
                <a:spcPts val="0"/>
              </a:spcAft>
              <a:buClr>
                <a:schemeClr val="accent1"/>
              </a:buClr>
              <a:buSzPts val="2400"/>
              <a:buFont typeface="Verdana"/>
              <a:buChar char="◦"/>
            </a:pPr>
            <a:r>
              <a:rPr b="0" i="0" lang="en-US" sz="2400" u="none" cap="none" strike="noStrike">
                <a:solidFill>
                  <a:schemeClr val="dk1"/>
                </a:solidFill>
                <a:latin typeface="Lucida Sans"/>
                <a:ea typeface="Lucida Sans"/>
                <a:cs typeface="Lucida Sans"/>
                <a:sym typeface="Lucida Sans"/>
              </a:rPr>
              <a:t>דבר זה מונע ממחשב מהיר לסתום את ה-Buffer של מחשב איטי.</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6"/>
          <p:cNvPicPr preferRelativeResize="0"/>
          <p:nvPr/>
        </p:nvPicPr>
        <p:blipFill rotWithShape="1">
          <a:blip r:embed="rId3">
            <a:alphaModFix/>
          </a:blip>
          <a:srcRect b="0" l="0" r="0" t="0"/>
          <a:stretch/>
        </p:blipFill>
        <p:spPr>
          <a:xfrm>
            <a:off x="2801937" y="617537"/>
            <a:ext cx="6149975" cy="5789612"/>
          </a:xfrm>
          <a:prstGeom prst="rect">
            <a:avLst/>
          </a:prstGeom>
          <a:noFill/>
          <a:ln>
            <a:noFill/>
          </a:ln>
        </p:spPr>
      </p:pic>
      <p:sp>
        <p:nvSpPr>
          <p:cNvPr id="202" name="Google Shape;202;p26"/>
          <p:cNvSpPr txBox="1"/>
          <p:nvPr>
            <p:ph idx="4294967295" type="title"/>
          </p:nvPr>
        </p:nvSpPr>
        <p:spPr>
          <a:xfrm>
            <a:off x="857250" y="116632"/>
            <a:ext cx="7387158" cy="955452"/>
          </a:xfrm>
          <a:prstGeom prst="rect">
            <a:avLst/>
          </a:prstGeom>
          <a:noFill/>
          <a:ln>
            <a:noFill/>
          </a:ln>
        </p:spPr>
        <p:txBody>
          <a:bodyPr anchorCtr="0" anchor="ctr" bIns="45700" lIns="91425" spcFirstLastPara="1" rIns="91425" wrap="square" tIns="45700">
            <a:noAutofit/>
          </a:bodyPr>
          <a:lstStyle/>
          <a:p>
            <a:pPr indent="0" lvl="0" marL="0" marR="0" rtl="1"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TCP Segment</a:t>
            </a:r>
            <a:endParaRPr b="1" i="0" sz="4100" u="none" cap="none" strike="noStrike">
              <a:solidFill>
                <a:schemeClr val="dk2"/>
              </a:solidFill>
              <a:latin typeface="Lucida Sans"/>
              <a:ea typeface="Lucida Sans"/>
              <a:cs typeface="Lucida Sans"/>
              <a:sym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idx="4294967295" type="title"/>
          </p:nvPr>
        </p:nvSpPr>
        <p:spPr>
          <a:xfrm>
            <a:off x="781050" y="228600"/>
            <a:ext cx="7406640" cy="1016000"/>
          </a:xfrm>
          <a:prstGeom prst="rect">
            <a:avLst/>
          </a:prstGeom>
          <a:noFill/>
          <a:ln>
            <a:noFill/>
          </a:ln>
        </p:spPr>
        <p:txBody>
          <a:bodyPr anchorCtr="0" anchor="ctr" bIns="45700" lIns="91425" spcFirstLastPara="1" rIns="91425" wrap="square" tIns="45700">
            <a:noAutofit/>
          </a:bodyPr>
          <a:lstStyle/>
          <a:p>
            <a:pPr indent="0" lvl="0" marL="0" marR="0" rtl="1"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Ack &amp; Seq#</a:t>
            </a:r>
            <a:endParaRPr b="1" i="0" sz="4100" u="none" cap="none" strike="noStrike">
              <a:solidFill>
                <a:schemeClr val="dk2"/>
              </a:solidFill>
              <a:latin typeface="Lucida Sans"/>
              <a:ea typeface="Lucida Sans"/>
              <a:cs typeface="Lucida Sans"/>
              <a:sym typeface="Lucida Sans"/>
            </a:endParaRPr>
          </a:p>
        </p:txBody>
      </p:sp>
      <p:sp>
        <p:nvSpPr>
          <p:cNvPr id="208" name="Google Shape;208;p27"/>
          <p:cNvSpPr txBox="1"/>
          <p:nvPr>
            <p:ph idx="1" type="body"/>
          </p:nvPr>
        </p:nvSpPr>
        <p:spPr>
          <a:xfrm>
            <a:off x="4638675" y="927100"/>
            <a:ext cx="3700462" cy="5130800"/>
          </a:xfrm>
          <a:prstGeom prst="rect">
            <a:avLst/>
          </a:prstGeom>
          <a:noFill/>
          <a:ln>
            <a:noFill/>
          </a:ln>
        </p:spPr>
        <p:txBody>
          <a:bodyPr anchorCtr="0" anchor="t" bIns="45700" lIns="91425" spcFirstLastPara="1" rIns="91425" wrap="square" tIns="45700">
            <a:noAutofit/>
          </a:bodyPr>
          <a:lstStyle/>
          <a:p>
            <a:pPr indent="-255587" lvl="0" marL="365125" marR="0" rtl="1" algn="r">
              <a:lnSpc>
                <a:spcPct val="100000"/>
              </a:lnSpc>
              <a:spcBef>
                <a:spcPts val="0"/>
              </a:spcBef>
              <a:spcAft>
                <a:spcPts val="0"/>
              </a:spcAft>
              <a:buClr>
                <a:schemeClr val="accent1"/>
              </a:buClr>
              <a:buSzPts val="1768"/>
              <a:buFont typeface="Noto Sans Symbols"/>
              <a:buChar char="🞂"/>
            </a:pPr>
            <a:r>
              <a:rPr b="0" i="0" lang="en-US" sz="2600" u="none">
                <a:solidFill>
                  <a:schemeClr val="dk1"/>
                </a:solidFill>
                <a:latin typeface="Lucida Sans"/>
                <a:ea typeface="Lucida Sans"/>
                <a:cs typeface="Lucida Sans"/>
                <a:sym typeface="Lucida Sans"/>
              </a:rPr>
              <a:t>בתחילת תקשורת כל צד מאתחל Seq# התחלתי </a:t>
            </a:r>
            <a:endParaRPr/>
          </a:p>
          <a:p>
            <a:pPr indent="-228599" lvl="1" marL="620712" marR="0" rtl="1" algn="r">
              <a:lnSpc>
                <a:spcPct val="100000"/>
              </a:lnSpc>
              <a:spcBef>
                <a:spcPts val="300"/>
              </a:spcBef>
              <a:spcAft>
                <a:spcPts val="0"/>
              </a:spcAft>
              <a:buClr>
                <a:schemeClr val="accent1"/>
              </a:buClr>
              <a:buSzPts val="2200"/>
              <a:buFont typeface="Verdana"/>
              <a:buChar char="◦"/>
            </a:pPr>
            <a:r>
              <a:rPr b="0" i="0" lang="en-US" sz="2200" u="none" cap="none" strike="noStrike">
                <a:solidFill>
                  <a:schemeClr val="dk1"/>
                </a:solidFill>
                <a:latin typeface="Lucida Sans"/>
                <a:ea typeface="Lucida Sans"/>
                <a:cs typeface="Lucida Sans"/>
                <a:sym typeface="Lucida Sans"/>
              </a:rPr>
              <a:t>מספר ה Seq# שנשלחו מסמל כמות בתים שעברה</a:t>
            </a:r>
            <a:endParaRPr/>
          </a:p>
          <a:p>
            <a:pPr indent="-228599" lvl="1" marL="620712" marR="0" rtl="1" algn="r">
              <a:lnSpc>
                <a:spcPct val="100000"/>
              </a:lnSpc>
              <a:spcBef>
                <a:spcPts val="300"/>
              </a:spcBef>
              <a:spcAft>
                <a:spcPts val="0"/>
              </a:spcAft>
              <a:buClr>
                <a:schemeClr val="accent1"/>
              </a:buClr>
              <a:buSzPts val="2200"/>
              <a:buFont typeface="Verdana"/>
              <a:buChar char="◦"/>
            </a:pPr>
            <a:r>
              <a:rPr b="0" i="0" lang="en-US" sz="2200" u="none" cap="none" strike="noStrike">
                <a:solidFill>
                  <a:schemeClr val="dk1"/>
                </a:solidFill>
                <a:latin typeface="Lucida Sans"/>
                <a:ea typeface="Lucida Sans"/>
                <a:cs typeface="Lucida Sans"/>
                <a:sym typeface="Lucida Sans"/>
              </a:rPr>
              <a:t>הוגדר כדי שאותה חבילה לא תתקבל פעמיים בצד המקבל</a:t>
            </a:r>
            <a:endParaRPr/>
          </a:p>
          <a:p>
            <a:pPr indent="-63499" lvl="1" marL="620712" marR="0" rtl="1" algn="r">
              <a:lnSpc>
                <a:spcPct val="100000"/>
              </a:lnSpc>
              <a:spcBef>
                <a:spcPts val="300"/>
              </a:spcBef>
              <a:spcAft>
                <a:spcPts val="0"/>
              </a:spcAft>
              <a:buClr>
                <a:schemeClr val="accent1"/>
              </a:buClr>
              <a:buSzPts val="2600"/>
              <a:buFont typeface="Verdana"/>
              <a:buNone/>
            </a:pPr>
            <a:r>
              <a:t/>
            </a:r>
            <a:endParaRPr b="0" i="0" sz="2600" u="none" cap="none" strike="noStrike">
              <a:solidFill>
                <a:schemeClr val="dk1"/>
              </a:solidFill>
              <a:latin typeface="Lucida Sans"/>
              <a:ea typeface="Lucida Sans"/>
              <a:cs typeface="Lucida Sans"/>
              <a:sym typeface="Lucida Sans"/>
            </a:endParaRPr>
          </a:p>
          <a:p>
            <a:pPr indent="-255587" lvl="0" marL="365125" marR="0" rtl="1" algn="r">
              <a:lnSpc>
                <a:spcPct val="100000"/>
              </a:lnSpc>
              <a:spcBef>
                <a:spcPts val="400"/>
              </a:spcBef>
              <a:spcAft>
                <a:spcPts val="0"/>
              </a:spcAft>
              <a:buClr>
                <a:schemeClr val="accent1"/>
              </a:buClr>
              <a:buSzPts val="1768"/>
              <a:buFont typeface="Noto Sans Symbols"/>
              <a:buChar char="🞂"/>
            </a:pPr>
            <a:r>
              <a:rPr b="0" i="0" lang="en-US" sz="2600" u="none">
                <a:solidFill>
                  <a:schemeClr val="dk1"/>
                </a:solidFill>
                <a:latin typeface="Lucida Sans"/>
                <a:ea typeface="Lucida Sans"/>
                <a:cs typeface="Lucida Sans"/>
                <a:sym typeface="Lucida Sans"/>
              </a:rPr>
              <a:t>לאחר קבלת מידע, הצד המקבל שולח Ack</a:t>
            </a:r>
            <a:endParaRPr/>
          </a:p>
          <a:p>
            <a:pPr indent="-228599" lvl="1" marL="620712" marR="0" rtl="1" algn="r">
              <a:lnSpc>
                <a:spcPct val="100000"/>
              </a:lnSpc>
              <a:spcBef>
                <a:spcPts val="300"/>
              </a:spcBef>
              <a:spcAft>
                <a:spcPts val="0"/>
              </a:spcAft>
              <a:buClr>
                <a:schemeClr val="accent1"/>
              </a:buClr>
              <a:buSzPts val="2200"/>
              <a:buFont typeface="Verdana"/>
              <a:buChar char="◦"/>
            </a:pPr>
            <a:r>
              <a:rPr b="0" i="0" lang="en-US" sz="2200" u="none" cap="none" strike="noStrike">
                <a:solidFill>
                  <a:schemeClr val="dk1"/>
                </a:solidFill>
                <a:latin typeface="Lucida Sans"/>
                <a:ea typeface="Lucida Sans"/>
                <a:cs typeface="Lucida Sans"/>
                <a:sym typeface="Lucida Sans"/>
              </a:rPr>
              <a:t>Ack יהיה על Seq# שאותו הצד המקבל מצפה לקבל</a:t>
            </a:r>
            <a:endParaRPr/>
          </a:p>
          <a:p>
            <a:pPr indent="-160591" lvl="0" marL="365125" marR="0" rtl="1" algn="r">
              <a:spcBef>
                <a:spcPts val="400"/>
              </a:spcBef>
              <a:spcAft>
                <a:spcPts val="0"/>
              </a:spcAft>
              <a:buClr>
                <a:schemeClr val="accent1"/>
              </a:buClr>
              <a:buSzPts val="1496"/>
              <a:buFont typeface="Noto Sans Symbols"/>
              <a:buNone/>
            </a:pPr>
            <a:r>
              <a:t/>
            </a:r>
            <a:endParaRPr b="0" i="0" sz="2200" u="none" cap="none" strike="noStrike">
              <a:solidFill>
                <a:schemeClr val="dk1"/>
              </a:solidFill>
              <a:latin typeface="Lucida Sans"/>
              <a:ea typeface="Lucida Sans"/>
              <a:cs typeface="Lucida Sans"/>
              <a:sym typeface="Lucida Sans"/>
            </a:endParaRPr>
          </a:p>
        </p:txBody>
      </p:sp>
      <p:pic>
        <p:nvPicPr>
          <p:cNvPr id="209" name="Google Shape;209;p27"/>
          <p:cNvPicPr preferRelativeResize="0"/>
          <p:nvPr/>
        </p:nvPicPr>
        <p:blipFill rotWithShape="1">
          <a:blip r:embed="rId3">
            <a:alphaModFix/>
          </a:blip>
          <a:srcRect b="0" l="0" r="0" t="0"/>
          <a:stretch/>
        </p:blipFill>
        <p:spPr>
          <a:xfrm>
            <a:off x="492125" y="1150937"/>
            <a:ext cx="3995737" cy="5073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ph idx="4294967295" type="title"/>
          </p:nvPr>
        </p:nvSpPr>
        <p:spPr>
          <a:xfrm>
            <a:off x="870170" y="241300"/>
            <a:ext cx="7406640" cy="914400"/>
          </a:xfrm>
          <a:prstGeom prst="rect">
            <a:avLst/>
          </a:prstGeom>
          <a:noFill/>
          <a:ln>
            <a:noFill/>
          </a:ln>
        </p:spPr>
        <p:txBody>
          <a:bodyPr anchorCtr="0" anchor="ctr" bIns="45700" lIns="91425" spcFirstLastPara="1" rIns="91425" wrap="square" tIns="45700">
            <a:noAutofit/>
          </a:bodyPr>
          <a:lstStyle/>
          <a:p>
            <a:pPr indent="0" lvl="0" marL="0" marR="0" rtl="1" algn="l">
              <a:lnSpc>
                <a:spcPct val="100000"/>
              </a:lnSpc>
              <a:spcBef>
                <a:spcPts val="0"/>
              </a:spcBef>
              <a:spcAft>
                <a:spcPts val="0"/>
              </a:spcAft>
              <a:buClr>
                <a:schemeClr val="dk2"/>
              </a:buClr>
              <a:buSzPts val="4100"/>
              <a:buFont typeface="Lucida Sans"/>
              <a:buNone/>
            </a:pPr>
            <a:r>
              <a:rPr b="1" i="0" lang="en-US" sz="4100" u="none" cap="none" strike="noStrike">
                <a:solidFill>
                  <a:schemeClr val="dk2"/>
                </a:solidFill>
                <a:latin typeface="Lucida Sans"/>
                <a:ea typeface="Lucida Sans"/>
                <a:cs typeface="Lucida Sans"/>
                <a:sym typeface="Lucida Sans"/>
              </a:rPr>
              <a:t>Three Way Hand Shake</a:t>
            </a:r>
            <a:endParaRPr b="1" i="0" sz="4100" u="none" cap="none" strike="noStrike">
              <a:solidFill>
                <a:schemeClr val="dk2"/>
              </a:solidFill>
              <a:latin typeface="Lucida Sans"/>
              <a:ea typeface="Lucida Sans"/>
              <a:cs typeface="Lucida Sans"/>
              <a:sym typeface="Lucida Sans"/>
            </a:endParaRPr>
          </a:p>
        </p:txBody>
      </p:sp>
      <p:sp>
        <p:nvSpPr>
          <p:cNvPr id="215" name="Google Shape;215;p28"/>
          <p:cNvSpPr txBox="1"/>
          <p:nvPr>
            <p:ph idx="1" type="body"/>
          </p:nvPr>
        </p:nvSpPr>
        <p:spPr>
          <a:xfrm>
            <a:off x="523875" y="908050"/>
            <a:ext cx="8229600" cy="838200"/>
          </a:xfrm>
          <a:prstGeom prst="rect">
            <a:avLst/>
          </a:prstGeom>
          <a:noFill/>
          <a:ln>
            <a:noFill/>
          </a:ln>
        </p:spPr>
        <p:txBody>
          <a:bodyPr anchorCtr="0" anchor="t" bIns="45700" lIns="91425" spcFirstLastPara="1" rIns="91425" wrap="square" tIns="45700">
            <a:noAutofit/>
          </a:bodyPr>
          <a:lstStyle/>
          <a:p>
            <a:pPr indent="0" lvl="0" marL="44450" marR="0" rtl="1" algn="r">
              <a:lnSpc>
                <a:spcPct val="100000"/>
              </a:lnSpc>
              <a:spcBef>
                <a:spcPts val="0"/>
              </a:spcBef>
              <a:spcAft>
                <a:spcPts val="0"/>
              </a:spcAft>
              <a:buClr>
                <a:schemeClr val="accent1"/>
              </a:buClr>
              <a:buSzPts val="1904"/>
              <a:buFont typeface="Noto Sans Symbols"/>
              <a:buNone/>
            </a:pPr>
            <a:r>
              <a:rPr b="0" i="0" lang="en-US" sz="2800" u="none">
                <a:solidFill>
                  <a:schemeClr val="dk1"/>
                </a:solidFill>
                <a:latin typeface="Lucida Sans"/>
                <a:ea typeface="Lucida Sans"/>
                <a:cs typeface="Lucida Sans"/>
                <a:sym typeface="Lucida Sans"/>
              </a:rPr>
              <a:t>בעת יצירת חיבור וגם בעת סיימו מתבצעת "לחיצת ידיים" בין שני המחשבים:</a:t>
            </a:r>
            <a:endParaRPr/>
          </a:p>
          <a:p>
            <a:pPr indent="-134683" lvl="0" marL="365125" marR="0" rtl="1" algn="r">
              <a:spcBef>
                <a:spcPts val="400"/>
              </a:spcBef>
              <a:spcAft>
                <a:spcPts val="0"/>
              </a:spcAft>
              <a:buClr>
                <a:schemeClr val="accent1"/>
              </a:buClr>
              <a:buSzPts val="1904"/>
              <a:buFont typeface="Noto Sans Symbols"/>
              <a:buNone/>
            </a:pPr>
            <a:r>
              <a:t/>
            </a:r>
            <a:endParaRPr b="0" i="0" sz="2800" u="none">
              <a:solidFill>
                <a:schemeClr val="dk1"/>
              </a:solidFill>
              <a:latin typeface="Lucida Sans"/>
              <a:ea typeface="Lucida Sans"/>
              <a:cs typeface="Lucida Sans"/>
              <a:sym typeface="Lucida Sans"/>
            </a:endParaRPr>
          </a:p>
        </p:txBody>
      </p:sp>
      <p:pic>
        <p:nvPicPr>
          <p:cNvPr id="216" name="Google Shape;216;p28"/>
          <p:cNvPicPr preferRelativeResize="0"/>
          <p:nvPr/>
        </p:nvPicPr>
        <p:blipFill rotWithShape="1">
          <a:blip r:embed="rId3">
            <a:alphaModFix/>
          </a:blip>
          <a:srcRect b="0" l="0" r="0" t="0"/>
          <a:stretch/>
        </p:blipFill>
        <p:spPr>
          <a:xfrm>
            <a:off x="4730750" y="1811337"/>
            <a:ext cx="3595687" cy="4276725"/>
          </a:xfrm>
          <a:prstGeom prst="rect">
            <a:avLst/>
          </a:prstGeom>
          <a:noFill/>
          <a:ln>
            <a:noFill/>
          </a:ln>
        </p:spPr>
      </p:pic>
      <p:pic>
        <p:nvPicPr>
          <p:cNvPr id="217" name="Google Shape;217;p28"/>
          <p:cNvPicPr preferRelativeResize="0"/>
          <p:nvPr/>
        </p:nvPicPr>
        <p:blipFill rotWithShape="1">
          <a:blip r:embed="rId4">
            <a:alphaModFix/>
          </a:blip>
          <a:srcRect b="0" l="0" r="0" t="0"/>
          <a:stretch/>
        </p:blipFill>
        <p:spPr>
          <a:xfrm>
            <a:off x="781050" y="1738312"/>
            <a:ext cx="3067050" cy="46339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7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6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5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2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4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