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084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6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895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85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579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58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83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81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62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64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93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9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8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70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76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71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4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A0C2-43DC-43C7-8FF3-8CE116D8C73A}" type="datetimeFigureOut">
              <a:rPr lang="he-IL" smtClean="0"/>
              <a:t>י"ב/ניסן/תשפ"ג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4477-9747-4968-87CB-E644439FAC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577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28E00D-6CB0-4950-9898-005EE3FA1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954" y="3204839"/>
            <a:ext cx="8144134" cy="528956"/>
          </a:xfrm>
        </p:spPr>
        <p:txBody>
          <a:bodyPr numCol="1"/>
          <a:lstStyle/>
          <a:p>
            <a:r>
              <a:rPr lang="he-IL" sz="3600" b="1" dirty="0"/>
              <a:t>אלמנטים לניהול פרויקט וקוד באמצעות </a:t>
            </a:r>
            <a:r>
              <a:rPr lang="en-US" sz="3600" b="1" dirty="0"/>
              <a:t>G</a:t>
            </a:r>
            <a:r>
              <a:rPr lang="en-IL" sz="3600" b="1" dirty="0"/>
              <a:t>itHub</a:t>
            </a:r>
            <a:endParaRPr lang="he-IL" sz="3600" b="1" dirty="0"/>
          </a:p>
        </p:txBody>
      </p:sp>
    </p:spTree>
    <p:extLst>
      <p:ext uri="{BB962C8B-B14F-4D97-AF65-F5344CB8AC3E}">
        <p14:creationId xmlns:p14="http://schemas.microsoft.com/office/powerpoint/2010/main" val="63123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ניהול הקוד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ה-</a:t>
            </a:r>
            <a:r>
              <a:rPr lang="en-US" dirty="0"/>
              <a:t>G</a:t>
            </a:r>
            <a:r>
              <a:rPr lang="en-IL" dirty="0" err="1"/>
              <a:t>itHub</a:t>
            </a:r>
            <a:r>
              <a:rPr lang="he-IL" dirty="0"/>
              <a:t> מאפשרת לכל מפתח לעבוד על החלק שלנו בפרויקט מבלי לפגוע בחלקים אחרים.</a:t>
            </a:r>
          </a:p>
          <a:p>
            <a:r>
              <a:rPr lang="he-IL" dirty="0"/>
              <a:t>כל חבר צוות מעלה למערכת את החלק שלו בפרויקט, בתור </a:t>
            </a:r>
            <a:r>
              <a:rPr lang="en-IL" dirty="0" err="1"/>
              <a:t>PullRequest</a:t>
            </a:r>
            <a:r>
              <a:rPr lang="he-IL" dirty="0"/>
              <a:t>, ומנהל הצוות מאשר את הבקשות של המפתחים</a:t>
            </a:r>
            <a:r>
              <a:rPr lang="en-IL" dirty="0"/>
              <a:t>/</a:t>
            </a:r>
            <a:r>
              <a:rPr lang="he-IL" dirty="0"/>
              <a:t> הבודקים לפי דעתו.</a:t>
            </a:r>
          </a:p>
          <a:p>
            <a:r>
              <a:rPr lang="he-IL" dirty="0"/>
              <a:t>בנוסף, במידה ויש התנגשות בין חלקים שונים בקוד לבין הבקשה שהועלתה, המערכת מאפשרת להשוות בין שתי הגרסות ולראות את ההבדלים ביניהן.</a:t>
            </a:r>
          </a:p>
          <a:p>
            <a:r>
              <a:rPr lang="he-IL" dirty="0"/>
              <a:t>מנהל הצוות יכול גם להוסיף את חוות דעתו לכל דבר ששאר הצוות העלו למערכת.</a:t>
            </a:r>
          </a:p>
        </p:txBody>
      </p:sp>
    </p:spTree>
    <p:extLst>
      <p:ext uri="{BB962C8B-B14F-4D97-AF65-F5344CB8AC3E}">
        <p14:creationId xmlns:p14="http://schemas.microsoft.com/office/powerpoint/2010/main" val="172050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ניהול תיעוד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89" y="2336873"/>
            <a:ext cx="5145134" cy="3599316"/>
          </a:xfrm>
        </p:spPr>
        <p:txBody>
          <a:bodyPr>
            <a:normAutofit/>
          </a:bodyPr>
          <a:lstStyle/>
          <a:p>
            <a:r>
              <a:rPr lang="he-IL" dirty="0"/>
              <a:t>המערכת של </a:t>
            </a:r>
            <a:r>
              <a:rPr lang="en-IL" dirty="0"/>
              <a:t>GitHub</a:t>
            </a:r>
            <a:r>
              <a:rPr lang="he-IL" dirty="0"/>
              <a:t> מציעה את הכלי </a:t>
            </a:r>
            <a:r>
              <a:rPr lang="en-IL" dirty="0"/>
              <a:t>Wikis</a:t>
            </a:r>
            <a:r>
              <a:rPr lang="he-IL" dirty="0"/>
              <a:t> על מנת לתעד את הפרויקט שלנו.</a:t>
            </a:r>
          </a:p>
          <a:p>
            <a:r>
              <a:rPr lang="he-IL" dirty="0"/>
              <a:t>בכלי זה, ניתן להסביר עבור כל קטע בקוד מה המשמעות שלו, ניתן להסביר על הרעיון הכללי של הפרויקט, וניתן להסביר על הקשרים בין המחלקות השונות או על העיצוב שלהן.</a:t>
            </a:r>
          </a:p>
          <a:p>
            <a:r>
              <a:rPr lang="he-IL" dirty="0"/>
              <a:t>עם זאת, הכלי ניתן אך ורק ל-</a:t>
            </a:r>
            <a:r>
              <a:rPr lang="en-IL" dirty="0"/>
              <a:t>Repositories</a:t>
            </a:r>
            <a:r>
              <a:rPr lang="he-IL" dirty="0"/>
              <a:t> המוגדרים כ-</a:t>
            </a:r>
            <a:r>
              <a:rPr lang="en-US" dirty="0"/>
              <a:t>P</a:t>
            </a:r>
            <a:r>
              <a:rPr lang="en-IL" dirty="0" err="1"/>
              <a:t>ublic</a:t>
            </a:r>
            <a:r>
              <a:rPr lang="he-IL" dirty="0"/>
              <a:t>.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E8093C7-DA9B-4FF4-90D6-8BCAC7951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3" y="2336873"/>
            <a:ext cx="6020640" cy="3810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3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הגדרת משימות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850210"/>
          </a:xfrm>
        </p:spPr>
        <p:txBody>
          <a:bodyPr/>
          <a:lstStyle/>
          <a:p>
            <a:r>
              <a:rPr lang="he-IL" dirty="0"/>
              <a:t>אחד הכלים היעילים ביותר עבור הגדרת משימות, שהמערכת של </a:t>
            </a:r>
            <a:r>
              <a:rPr lang="en-IL" dirty="0"/>
              <a:t>GitHub</a:t>
            </a:r>
            <a:r>
              <a:rPr lang="he-IL" dirty="0"/>
              <a:t> מציעה היא הכלי </a:t>
            </a:r>
            <a:r>
              <a:rPr lang="en-US" dirty="0"/>
              <a:t>I</a:t>
            </a:r>
            <a:r>
              <a:rPr lang="en-IL" dirty="0"/>
              <a:t>ssues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20CE5EE-3327-4CC2-94EC-9EBFFCE8B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/>
          <a:stretch/>
        </p:blipFill>
        <p:spPr>
          <a:xfrm>
            <a:off x="1695446" y="3361591"/>
            <a:ext cx="8002117" cy="1727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0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הגדרת משימות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850210"/>
          </a:xfrm>
        </p:spPr>
        <p:txBody>
          <a:bodyPr/>
          <a:lstStyle/>
          <a:p>
            <a:r>
              <a:rPr lang="he-IL" dirty="0"/>
              <a:t>באמצעות כלי זה, מנהל גרסה יכול להגדיר משימות הקשורות בניהול הפרויקט, ללא קשר לגרסה של הפרויקט, וגם מבלי להגדיר אנשים שיבצעו את המשימות.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8D1DF35-5F29-4CD1-869D-D239E91DF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92" y="3689790"/>
            <a:ext cx="7087589" cy="590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64A8E8CE-13E5-46D7-A470-308704A24FD2}"/>
              </a:ext>
            </a:extLst>
          </p:cNvPr>
          <p:cNvSpPr txBox="1">
            <a:spLocks/>
          </p:cNvSpPr>
          <p:nvPr/>
        </p:nvSpPr>
        <p:spPr>
          <a:xfrm>
            <a:off x="680321" y="4783129"/>
            <a:ext cx="9613861" cy="85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עבור כל משימה שהוגדרה, אפשר להגדיר אותה גם כ"סגורה", כלומר המשמעות היא שסיימנו לעבוד עליה</a:t>
            </a:r>
          </a:p>
        </p:txBody>
      </p:sp>
    </p:spTree>
    <p:extLst>
      <p:ext uri="{BB962C8B-B14F-4D97-AF65-F5344CB8AC3E}">
        <p14:creationId xmlns:p14="http://schemas.microsoft.com/office/powerpoint/2010/main" val="5150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תעדוף משימות ותזמונן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313" y="2709733"/>
            <a:ext cx="3005615" cy="2474825"/>
          </a:xfrm>
        </p:spPr>
        <p:txBody>
          <a:bodyPr>
            <a:normAutofit/>
          </a:bodyPr>
          <a:lstStyle/>
          <a:p>
            <a:r>
              <a:rPr lang="he-IL" dirty="0"/>
              <a:t>כלי נוסף שהמערכת של </a:t>
            </a:r>
            <a:r>
              <a:rPr lang="en-IL" dirty="0"/>
              <a:t>GitHub</a:t>
            </a:r>
            <a:r>
              <a:rPr lang="he-IL" dirty="0"/>
              <a:t> מציעה לנו היא סימון תוויות עבור ה-</a:t>
            </a:r>
            <a:r>
              <a:rPr lang="en-IL" dirty="0"/>
              <a:t>Issues</a:t>
            </a:r>
            <a:r>
              <a:rPr lang="he-IL" dirty="0"/>
              <a:t> שהגדרנו קודם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D12D791-A486-4E96-8CEF-2C708E430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18" y="2377221"/>
            <a:ext cx="2876364" cy="3869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0B615C71-C7F2-4472-BF8E-44E8B64F7D63}"/>
              </a:ext>
            </a:extLst>
          </p:cNvPr>
          <p:cNvSpPr txBox="1">
            <a:spLocks/>
          </p:cNvSpPr>
          <p:nvPr/>
        </p:nvSpPr>
        <p:spPr>
          <a:xfrm>
            <a:off x="1004657" y="2709733"/>
            <a:ext cx="3005615" cy="247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ישנן תוויות ברירת מחדל ש-</a:t>
            </a:r>
            <a:r>
              <a:rPr lang="en-IL" dirty="0"/>
              <a:t>GitHub</a:t>
            </a:r>
            <a:r>
              <a:rPr lang="he-IL" dirty="0"/>
              <a:t> תציע לנו, אבל אנחנו יכולים להוסיף ולמחוק גם תוויות משלנו</a:t>
            </a:r>
          </a:p>
        </p:txBody>
      </p:sp>
    </p:spTree>
    <p:extLst>
      <p:ext uri="{BB962C8B-B14F-4D97-AF65-F5344CB8AC3E}">
        <p14:creationId xmlns:p14="http://schemas.microsoft.com/office/powerpoint/2010/main" val="232320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תעדוף משימות ותזמונן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859088"/>
          </a:xfrm>
        </p:spPr>
        <p:txBody>
          <a:bodyPr/>
          <a:lstStyle/>
          <a:p>
            <a:r>
              <a:rPr lang="he-IL" dirty="0"/>
              <a:t>באמצעות כלי זה, אנחנו יכולים להגדיר תוויות שונות המתארות לנו כמה דחופה משימה כלשהי, ובכך לתעדף משימות מסוימות על פני אחרות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04DDA1C-A9CB-4A46-97D5-9BE7FDE5E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0" b="14539"/>
          <a:stretch/>
        </p:blipFill>
        <p:spPr>
          <a:xfrm>
            <a:off x="515530" y="3371842"/>
            <a:ext cx="9778652" cy="66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DCC319B-F2EE-4E41-81CE-DD4EEC10E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b="8613"/>
          <a:stretch/>
        </p:blipFill>
        <p:spPr>
          <a:xfrm>
            <a:off x="515530" y="4214566"/>
            <a:ext cx="9778652" cy="934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881DFB1-E8C7-4990-8589-D47D46E0CB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5" b="-475"/>
          <a:stretch/>
        </p:blipFill>
        <p:spPr>
          <a:xfrm>
            <a:off x="515530" y="5324930"/>
            <a:ext cx="9778652" cy="934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999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ניהול הצוות וחלוקת משימות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770311"/>
          </a:xfrm>
        </p:spPr>
        <p:txBody>
          <a:bodyPr/>
          <a:lstStyle/>
          <a:p>
            <a:r>
              <a:rPr lang="he-IL" dirty="0"/>
              <a:t>לכל משימה שנגדיר כ-</a:t>
            </a:r>
            <a:r>
              <a:rPr lang="en-IL" dirty="0"/>
              <a:t>Issue</a:t>
            </a:r>
            <a:r>
              <a:rPr lang="he-IL" dirty="0"/>
              <a:t>, נוכל להגדיר חברי צוות שיהיו אחראים לטפל במשימה זו. חברי הצוות שנוכל להגדיר חייבים להיות חלק מה-</a:t>
            </a:r>
            <a:r>
              <a:rPr lang="en-IL" dirty="0"/>
              <a:t>Repository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0D51E2A-666B-49C3-AF34-D288E2EE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" y="3429000"/>
            <a:ext cx="11603069" cy="65731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BCA1CC2-14C3-4701-844A-B42C96F2A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" y="4378123"/>
            <a:ext cx="11584017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9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מעקב אחר התקדמות הגרסה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788067"/>
          </a:xfrm>
        </p:spPr>
        <p:txBody>
          <a:bodyPr/>
          <a:lstStyle/>
          <a:p>
            <a:r>
              <a:rPr lang="he-IL" dirty="0"/>
              <a:t>ניתן להגדיר גרסאות שונות עבור הפרויקט שלנו, ולאחר מכן להגדיר לכל משימה, לאיזה גרסה היא שייכת.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917ADF2-B365-4607-8248-00554785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22" y="3226390"/>
            <a:ext cx="5410955" cy="12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5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מעקב אחר התקדמות הגרסה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788067"/>
          </a:xfrm>
        </p:spPr>
        <p:txBody>
          <a:bodyPr/>
          <a:lstStyle/>
          <a:p>
            <a:r>
              <a:rPr lang="he-IL" dirty="0"/>
              <a:t>לכל גרסה ניתן להגדיר תאריך סיום מתוכנן, ובנוסף לראות את התקדמות הגרסה.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3D2B602-2B0D-4FEC-B6D2-5BD2AE9BE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8" y="3627647"/>
            <a:ext cx="11593543" cy="1000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38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C09E2-BEC4-4DA4-B857-BAB23FA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מיפוי בין הדרישות השונות לקוד המתאים ולבדיקות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E75B73-D452-4CB0-ABE3-9228C5F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859088"/>
          </a:xfrm>
        </p:spPr>
        <p:txBody>
          <a:bodyPr/>
          <a:lstStyle/>
          <a:p>
            <a:r>
              <a:rPr lang="he-IL" dirty="0"/>
              <a:t>מכיוון שיש התאמה בין המשימות שהגדרנו לבין הקוד ולבדיקות, אפשר להתאים בין המשימות שאנחנו מגדירים אל הדרישות השונות ע"י הגדרה שלהן בדרישות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A1B32D3-2AA9-4F6F-A3FF-C2FD25BC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4" y="3429000"/>
            <a:ext cx="8811855" cy="2610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029064"/>
      </p:ext>
    </p:extLst>
  </p:cSld>
  <p:clrMapOvr>
    <a:masterClrMapping/>
  </p:clrMapOvr>
</p:sld>
</file>

<file path=ppt/theme/theme1.xml><?xml version="1.0" encoding="utf-8"?>
<a:theme xmlns:a="http://schemas.openxmlformats.org/drawingml/2006/main" name="ברלין">
  <a:themeElements>
    <a:clrScheme name="ברלין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ברלין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רלי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80</TotalTime>
  <Words>380</Words>
  <Application>Microsoft Office PowerPoint</Application>
  <PresentationFormat>מסך רחב</PresentationFormat>
  <Paragraphs>28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Trebuchet MS</vt:lpstr>
      <vt:lpstr>ברלין</vt:lpstr>
      <vt:lpstr>אלמנטים לניהול פרויקט וקוד באמצעות GitHub</vt:lpstr>
      <vt:lpstr>הגדרת משימות</vt:lpstr>
      <vt:lpstr>הגדרת משימות</vt:lpstr>
      <vt:lpstr>תעדוף משימות ותזמונן</vt:lpstr>
      <vt:lpstr>תעדוף משימות ותזמונן</vt:lpstr>
      <vt:lpstr>ניהול הצוות וחלוקת משימות</vt:lpstr>
      <vt:lpstr>מעקב אחר התקדמות הגרסה</vt:lpstr>
      <vt:lpstr>מעקב אחר התקדמות הגרסה</vt:lpstr>
      <vt:lpstr>מיפוי בין הדרישות השונות לקוד המתאים ולבדיקות</vt:lpstr>
      <vt:lpstr>ניהול הקוד</vt:lpstr>
      <vt:lpstr>ניהול תיעוד הפרויקט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אלמנטים לניהול פרויקט וקוד באמצעות GitHub</dc:title>
  <dc:creator>test1</dc:creator>
  <cp:lastModifiedBy>נדב רביד</cp:lastModifiedBy>
  <cp:revision>24</cp:revision>
  <dcterms:created xsi:type="dcterms:W3CDTF">2023-04-02T14:05:07Z</dcterms:created>
  <dcterms:modified xsi:type="dcterms:W3CDTF">2023-04-03T15:06:26Z</dcterms:modified>
</cp:coreProperties>
</file>