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84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6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895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85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579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58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83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81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2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6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93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9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8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70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76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71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4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A0C2-43DC-43C7-8FF3-8CE116D8C73A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577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28E00D-6CB0-4950-9898-005EE3FA1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954" y="3204839"/>
            <a:ext cx="8144134" cy="528956"/>
          </a:xfrm>
        </p:spPr>
        <p:txBody>
          <a:bodyPr numCol="1"/>
          <a:lstStyle/>
          <a:p>
            <a:r>
              <a:rPr lang="he-IL" sz="3600" b="1" dirty="0"/>
              <a:t>מערכת </a:t>
            </a:r>
            <a:r>
              <a:rPr lang="en-US" sz="3600" b="1" dirty="0"/>
              <a:t>ORM</a:t>
            </a:r>
            <a:r>
              <a:rPr lang="he-IL" sz="3600" b="1" dirty="0"/>
              <a:t>- </a:t>
            </a:r>
            <a:r>
              <a:rPr lang="en-US" sz="3600" b="1" dirty="0"/>
              <a:t>Hibernate </a:t>
            </a: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63123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תיאור כללי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985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Hibernate </a:t>
            </a:r>
            <a:r>
              <a:rPr lang="he-IL" dirty="0"/>
              <a:t>הוא </a:t>
            </a:r>
            <a:r>
              <a:rPr lang="en-US" dirty="0"/>
              <a:t>API</a:t>
            </a:r>
            <a:r>
              <a:rPr lang="he-IL" dirty="0"/>
              <a:t> פופולרי עבור שמירת נתונים בתבנית </a:t>
            </a:r>
            <a:r>
              <a:rPr lang="en-US" dirty="0"/>
              <a:t>ORM</a:t>
            </a:r>
            <a:r>
              <a:rPr lang="he-IL" dirty="0"/>
              <a:t>-</a:t>
            </a:r>
          </a:p>
          <a:p>
            <a:pPr marL="0" indent="0">
              <a:buNone/>
            </a:pPr>
            <a:r>
              <a:rPr lang="en-US" dirty="0"/>
              <a:t>Object-Relational Mapping</a:t>
            </a:r>
            <a:r>
              <a:rPr lang="he-IL" dirty="0"/>
              <a:t>. הוא מספק דרך נוחה ליצור אינטראקציה עם מסדי נתונים על ידי מיפוי </a:t>
            </a:r>
            <a:r>
              <a:rPr lang="he-IL" dirty="0" err="1"/>
              <a:t>אובייקטי</a:t>
            </a:r>
            <a:r>
              <a:rPr lang="he-IL" dirty="0"/>
              <a:t> </a:t>
            </a:r>
            <a:r>
              <a:rPr lang="en-US" dirty="0"/>
              <a:t>Java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לטבלאות מסד נתונים ופישוט תהליך שמירת הנתונים ע"י סיפוק אבסטרקציה בין מסד הנתונים לקוד, וחוסך כתיבת קוד </a:t>
            </a:r>
            <a:r>
              <a:rPr lang="en-US" dirty="0"/>
              <a:t>SQL</a:t>
            </a:r>
            <a:r>
              <a:rPr lang="he-IL" dirty="0"/>
              <a:t> באופן ישיר מה שמהווה גמישות לצורך שינויים הקשורים לשמירת נתונים שיכולים להתרחש בזמן פיתוח התכנה.</a:t>
            </a:r>
          </a:p>
        </p:txBody>
      </p:sp>
    </p:spTree>
    <p:extLst>
      <p:ext uri="{BB962C8B-B14F-4D97-AF65-F5344CB8AC3E}">
        <p14:creationId xmlns:p14="http://schemas.microsoft.com/office/powerpoint/2010/main" val="22190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אבסטרקציה של מימוש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7696"/>
            <a:ext cx="9613861" cy="3981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he-IL" dirty="0"/>
              <a:t>ה</a:t>
            </a:r>
            <a:r>
              <a:rPr lang="en-US" dirty="0"/>
              <a:t>API</a:t>
            </a:r>
            <a:r>
              <a:rPr lang="he-IL" dirty="0"/>
              <a:t> תואם למימוש שכבות בכך שנקודת המבט של ה</a:t>
            </a:r>
            <a:r>
              <a:rPr lang="en-GB" dirty="0"/>
              <a:t>domain</a:t>
            </a:r>
            <a:r>
              <a:rPr lang="he-IL" dirty="0"/>
              <a:t>, מעבר </a:t>
            </a:r>
            <a:r>
              <a:rPr lang="he-IL" dirty="0" err="1"/>
              <a:t>ללהכיר</a:t>
            </a:r>
            <a:r>
              <a:rPr lang="he-IL" dirty="0"/>
              <a:t> אובייקטים שאותם הוא יוצר כדי לכתוב או מקבל אחרי </a:t>
            </a:r>
            <a:r>
              <a:rPr lang="en-GB" dirty="0"/>
              <a:t>query</a:t>
            </a:r>
            <a:r>
              <a:rPr lang="he-IL" dirty="0"/>
              <a:t>, השכבה קוראת לפונקציות </a:t>
            </a:r>
            <a:r>
              <a:rPr lang="en-GB" dirty="0"/>
              <a:t>service</a:t>
            </a:r>
            <a:r>
              <a:rPr lang="he-IL" dirty="0"/>
              <a:t> שמוגדרות בתוך ש </a:t>
            </a:r>
            <a:r>
              <a:rPr lang="en-GB" dirty="0"/>
              <a:t>persistence layer</a:t>
            </a:r>
            <a:r>
              <a:rPr lang="he-IL" dirty="0"/>
              <a:t> עם האובייקטים ו/או מקבל חזרה אובייקטים, ה</a:t>
            </a:r>
            <a:r>
              <a:rPr lang="en-GB" dirty="0"/>
              <a:t>business </a:t>
            </a:r>
            <a:r>
              <a:rPr lang="he-IL" dirty="0"/>
              <a:t> לא מכיר את הקונפיגורציה של ה</a:t>
            </a:r>
            <a:r>
              <a:rPr lang="en-US" dirty="0"/>
              <a:t>API</a:t>
            </a:r>
            <a:r>
              <a:rPr lang="he-IL" dirty="0"/>
              <a:t>, והוא לא מכיר את המימוש </a:t>
            </a:r>
            <a:r>
              <a:rPr lang="he-IL" dirty="0" err="1"/>
              <a:t>הפינימי</a:t>
            </a:r>
            <a:r>
              <a:rPr lang="he-IL" dirty="0"/>
              <a:t> של קריאה/כתיבה למסד הנתונים.</a:t>
            </a:r>
          </a:p>
        </p:txBody>
      </p:sp>
    </p:spTree>
    <p:extLst>
      <p:ext uri="{BB962C8B-B14F-4D97-AF65-F5344CB8AC3E}">
        <p14:creationId xmlns:p14="http://schemas.microsoft.com/office/powerpoint/2010/main" val="174674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אתחול 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985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בזמן אתחול יוצרים </a:t>
            </a:r>
            <a:r>
              <a:rPr lang="en-GB" dirty="0"/>
              <a:t>Configuration Object</a:t>
            </a:r>
            <a:r>
              <a:rPr lang="he-IL" dirty="0"/>
              <a:t>, שם מאתחלים את מסד הנתונים- קובעים באיזה מנוע משתמשים (בפרויקט שלנו סביר להניח שנשתמש ב</a:t>
            </a:r>
            <a:r>
              <a:rPr lang="en-US" dirty="0"/>
              <a:t>SQL</a:t>
            </a:r>
            <a:r>
              <a:rPr lang="en-GB" dirty="0" err="1"/>
              <a:t>ite</a:t>
            </a:r>
            <a:r>
              <a:rPr lang="he-IL" dirty="0"/>
              <a:t> או </a:t>
            </a:r>
            <a:r>
              <a:rPr lang="en-GB" dirty="0"/>
              <a:t>MySQL</a:t>
            </a:r>
            <a:r>
              <a:rPr lang="he-IL" dirty="0"/>
              <a:t>),קובעים איזה מחלקות קשורות, קובעים עוד הגדרות אופציונליות שקשורות ל</a:t>
            </a:r>
            <a:r>
              <a:rPr lang="en-US" dirty="0"/>
              <a:t>API</a:t>
            </a:r>
            <a:r>
              <a:rPr lang="he-IL" dirty="0"/>
              <a:t> ומאתחלים את ה</a:t>
            </a:r>
            <a:r>
              <a:rPr lang="en-GB" dirty="0" err="1"/>
              <a:t>SessionFactory</a:t>
            </a:r>
            <a:r>
              <a:rPr lang="he-IL" dirty="0"/>
              <a:t>, רכיב חשוב של </a:t>
            </a:r>
            <a:r>
              <a:rPr lang="en-US" dirty="0"/>
              <a:t>H</a:t>
            </a:r>
            <a:r>
              <a:rPr lang="en-GB" dirty="0" err="1"/>
              <a:t>ibernate</a:t>
            </a:r>
            <a:r>
              <a:rPr lang="he-IL" dirty="0"/>
              <a:t>.</a:t>
            </a:r>
            <a:endParaRPr lang="en-GB" dirty="0"/>
          </a:p>
          <a:p>
            <a:pPr marL="0" indent="0">
              <a:buNone/>
            </a:pPr>
            <a:r>
              <a:rPr lang="he-IL" dirty="0"/>
              <a:t>את הקונפיגורציה צריך לאתחל ע"י קובץ </a:t>
            </a:r>
            <a:r>
              <a:rPr lang="en-US" dirty="0"/>
              <a:t>XML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16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Session Factory</a:t>
            </a:r>
            <a:r>
              <a:rPr lang="he-IL" dirty="0"/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985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רכיב כבד אבל</a:t>
            </a:r>
            <a:r>
              <a:rPr lang="en-US" dirty="0"/>
              <a:t>T</a:t>
            </a:r>
            <a:r>
              <a:rPr lang="en-GB" dirty="0" err="1"/>
              <a:t>hread</a:t>
            </a:r>
            <a:r>
              <a:rPr lang="en-GB" dirty="0"/>
              <a:t> Safe </a:t>
            </a:r>
            <a:r>
              <a:rPr lang="he-IL" dirty="0"/>
              <a:t> שאחראי על יצירת </a:t>
            </a:r>
            <a:r>
              <a:rPr lang="he-IL" dirty="0" err="1"/>
              <a:t>אובייקטי</a:t>
            </a:r>
            <a:r>
              <a:rPr lang="he-IL" dirty="0"/>
              <a:t> </a:t>
            </a:r>
            <a:r>
              <a:rPr lang="en-GB" dirty="0"/>
              <a:t>Session</a:t>
            </a:r>
            <a:r>
              <a:rPr lang="he-IL" dirty="0"/>
              <a:t> , אין צורך לאתחל יותר מאחד כזה לכל הרצה. מוגדר ומאותחל בזמן קונפיגורציה.</a:t>
            </a:r>
          </a:p>
        </p:txBody>
      </p:sp>
    </p:spTree>
    <p:extLst>
      <p:ext uri="{BB962C8B-B14F-4D97-AF65-F5344CB8AC3E}">
        <p14:creationId xmlns:p14="http://schemas.microsoft.com/office/powerpoint/2010/main" val="27730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Session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138" y="2360812"/>
            <a:ext cx="3585157" cy="2985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רכיב קל אבל לא </a:t>
            </a:r>
            <a:r>
              <a:rPr lang="en-US" dirty="0"/>
              <a:t>T</a:t>
            </a:r>
            <a:r>
              <a:rPr lang="en-GB" dirty="0" err="1"/>
              <a:t>hread</a:t>
            </a:r>
            <a:r>
              <a:rPr lang="en-GB" dirty="0"/>
              <a:t> Safe</a:t>
            </a:r>
            <a:r>
              <a:rPr lang="he-IL" dirty="0"/>
              <a:t> שמהווה תקשורת פעילה עם מסד הנתונים, נוצר ונמחק באופן מחזורי עבור כל תקשורת קרוא/כתוב.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6F753-D110-4D67-2E6A-9CCA2DAC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5" y="2360812"/>
            <a:ext cx="5847385" cy="37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Transaction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895" y="2223833"/>
            <a:ext cx="3985849" cy="4300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אחרי שפותחים </a:t>
            </a:r>
            <a:r>
              <a:rPr lang="en-GB" dirty="0"/>
              <a:t>Session</a:t>
            </a:r>
            <a:r>
              <a:rPr lang="he-IL" dirty="0"/>
              <a:t> מול מסד הנתונים, כל סדרת הפעולות שעושים מוגדרת בתור </a:t>
            </a:r>
            <a:r>
              <a:rPr lang="en-GB" dirty="0"/>
              <a:t>transaction</a:t>
            </a:r>
            <a:r>
              <a:rPr lang="en-US" dirty="0"/>
              <a:t> </a:t>
            </a:r>
            <a:r>
              <a:rPr lang="he-IL" dirty="0"/>
              <a:t> אחד, וניתן לבנות סדרה של פעולות ולהריץ אותם בוא זמנית. שימוש לדוגמא לזה הינו בדיקת כפילויות לפני הכנסה ע"י ביצוע </a:t>
            </a:r>
            <a:r>
              <a:rPr lang="en-GB" dirty="0"/>
              <a:t>query</a:t>
            </a:r>
            <a:r>
              <a:rPr lang="he-IL" dirty="0"/>
              <a:t> לפני </a:t>
            </a:r>
            <a:r>
              <a:rPr lang="en-GB" dirty="0"/>
              <a:t>insert</a:t>
            </a:r>
            <a:r>
              <a:rPr lang="he-IL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35512-E32E-DDD0-0F71-2E177344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7" y="2223834"/>
            <a:ext cx="6107245" cy="43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4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Entities &amp; Annotations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8" y="2336873"/>
            <a:ext cx="4417364" cy="4125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את המחלקות ממפים למסד נתונים ברמת המחלקה בשימוש ב</a:t>
            </a:r>
            <a:r>
              <a:rPr lang="en-US" dirty="0"/>
              <a:t>A</a:t>
            </a:r>
            <a:r>
              <a:rPr lang="en-GB" dirty="0" err="1"/>
              <a:t>nnotations</a:t>
            </a:r>
            <a:r>
              <a:rPr lang="en-US" dirty="0"/>
              <a:t> </a:t>
            </a:r>
            <a:r>
              <a:rPr lang="he-IL" dirty="0"/>
              <a:t> בתוך המחלקה- לאיזה טבלה היא שייכת, לאיזה עמודה כל שדה שייך </a:t>
            </a:r>
            <a:r>
              <a:rPr lang="he-IL" dirty="0" err="1"/>
              <a:t>וכו</a:t>
            </a:r>
            <a:r>
              <a:rPr lang="he-IL" dirty="0"/>
              <a:t>'. ה</a:t>
            </a:r>
            <a:r>
              <a:rPr lang="en-US" dirty="0"/>
              <a:t>API</a:t>
            </a:r>
            <a:r>
              <a:rPr lang="he-IL" dirty="0"/>
              <a:t> מסיק לבדו את הטייפים של העמודות בהתאם לשדות. מחלקות אלו נחשבות </a:t>
            </a:r>
            <a:r>
              <a:rPr lang="en-GB" dirty="0"/>
              <a:t>Entity</a:t>
            </a:r>
            <a:r>
              <a:rPr lang="en-US" dirty="0"/>
              <a:t> </a:t>
            </a:r>
            <a:r>
              <a:rPr lang="he-IL" dirty="0"/>
              <a:t> ולא יכולות להכיל מחלקות אחרות או להרחיב מחלקות.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957C7-4EF6-1396-08CD-40BFB700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2065106"/>
            <a:ext cx="5539704" cy="46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4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Mappings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366" y="2336873"/>
            <a:ext cx="8968816" cy="4125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ל</a:t>
            </a:r>
            <a:r>
              <a:rPr lang="en-US" dirty="0"/>
              <a:t>API</a:t>
            </a:r>
            <a:r>
              <a:rPr lang="he-IL" dirty="0"/>
              <a:t> יש תמיכה טבעית במס' רשימות מובנות ב</a:t>
            </a:r>
            <a:r>
              <a:rPr lang="en-GB" dirty="0"/>
              <a:t>java</a:t>
            </a:r>
            <a:r>
              <a:rPr lang="en-US" dirty="0"/>
              <a:t> </a:t>
            </a:r>
            <a:r>
              <a:rPr lang="he-IL" dirty="0"/>
              <a:t> כמו </a:t>
            </a:r>
            <a:r>
              <a:rPr lang="en-US" dirty="0"/>
              <a:t>S</a:t>
            </a:r>
            <a:r>
              <a:rPr lang="en-GB" dirty="0" err="1"/>
              <a:t>et,List,Map</a:t>
            </a:r>
            <a:r>
              <a:rPr lang="he-IL" dirty="0"/>
              <a:t> כך שאם הם מחזיקים </a:t>
            </a:r>
            <a:r>
              <a:rPr lang="en-GB" dirty="0"/>
              <a:t>Entities</a:t>
            </a:r>
            <a:r>
              <a:rPr lang="he-IL" dirty="0"/>
              <a:t> מוגדרים ניתן אוטומטית להגדיר מיפוי עבור כל ערך ברשימה לפי 4 האפשרויות:</a:t>
            </a:r>
          </a:p>
          <a:p>
            <a:pPr marL="0" indent="0">
              <a:buNone/>
            </a:pPr>
            <a:r>
              <a:rPr lang="en-GB" dirty="0"/>
              <a:t>One to One, Many to One, One to Many, Many to Many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שימוש לדוגמא של זה היא אם משתמש מחזיק רשימה של מוצרים ומתנתק מהמערכת, אז המשתמש מוגדר ביחס </a:t>
            </a:r>
            <a:r>
              <a:rPr lang="en-GB" dirty="0"/>
              <a:t>One to Many</a:t>
            </a:r>
            <a:r>
              <a:rPr lang="he-IL" dirty="0"/>
              <a:t> מול המוצרים, </a:t>
            </a:r>
            <a:r>
              <a:rPr lang="he-IL" dirty="0" err="1"/>
              <a:t>וה</a:t>
            </a:r>
            <a:r>
              <a:rPr lang="en-US" dirty="0"/>
              <a:t>API</a:t>
            </a:r>
            <a:r>
              <a:rPr lang="he-IL" dirty="0"/>
              <a:t> יוכל למפות אוטומטית את המוצרים לפי ה</a:t>
            </a:r>
            <a:r>
              <a:rPr lang="en-US" dirty="0"/>
              <a:t>ID</a:t>
            </a:r>
            <a:r>
              <a:rPr lang="he-IL" dirty="0"/>
              <a:t> של המשתמש במסד הנתונים.</a:t>
            </a:r>
          </a:p>
        </p:txBody>
      </p:sp>
    </p:spTree>
    <p:extLst>
      <p:ext uri="{BB962C8B-B14F-4D97-AF65-F5344CB8AC3E}">
        <p14:creationId xmlns:p14="http://schemas.microsoft.com/office/powerpoint/2010/main" val="1947185883"/>
      </p:ext>
    </p:extLst>
  </p:cSld>
  <p:clrMapOvr>
    <a:masterClrMapping/>
  </p:clrMapOvr>
</p:sld>
</file>

<file path=ppt/theme/theme1.xml><?xml version="1.0" encoding="utf-8"?>
<a:theme xmlns:a="http://schemas.openxmlformats.org/drawingml/2006/main" name="ברלין">
  <a:themeElements>
    <a:clrScheme name="ברלין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ברלין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רלי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482</TotalTime>
  <Words>438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ברלין</vt:lpstr>
      <vt:lpstr>מערכת ORM- Hibernate </vt:lpstr>
      <vt:lpstr>תיאור כללי</vt:lpstr>
      <vt:lpstr>אבסטרקציה של מימוש</vt:lpstr>
      <vt:lpstr>אתחול המערכת</vt:lpstr>
      <vt:lpstr> Session Factory </vt:lpstr>
      <vt:lpstr>Session</vt:lpstr>
      <vt:lpstr>Transaction</vt:lpstr>
      <vt:lpstr>Entities &amp; Annotations</vt:lpstr>
      <vt:lpstr>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אלמנטים לניהול פרויקט וקוד באמצעות GitHub</dc:title>
  <dc:creator>test1</dc:creator>
  <cp:lastModifiedBy>דניס פנור</cp:lastModifiedBy>
  <cp:revision>26</cp:revision>
  <dcterms:created xsi:type="dcterms:W3CDTF">2023-04-02T14:05:07Z</dcterms:created>
  <dcterms:modified xsi:type="dcterms:W3CDTF">2023-05-15T22:13:48Z</dcterms:modified>
</cp:coreProperties>
</file>