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EDEE6-E01E-40A5-B1C8-B755CA5855BD}" v="17" dt="2023-09-08T09:12:59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Kruphman" userId="996c521f-eb54-47af-9f2f-b0d29e04c763" providerId="ADAL" clId="{FADEDEE6-E01E-40A5-B1C8-B755CA5855BD}"/>
    <pc:docChg chg="custSel addSld delSld modSld">
      <pc:chgData name="Chen Kruphman" userId="996c521f-eb54-47af-9f2f-b0d29e04c763" providerId="ADAL" clId="{FADEDEE6-E01E-40A5-B1C8-B755CA5855BD}" dt="2023-09-08T09:13:26.719" v="400" actId="14100"/>
      <pc:docMkLst>
        <pc:docMk/>
      </pc:docMkLst>
      <pc:sldChg chg="del">
        <pc:chgData name="Chen Kruphman" userId="996c521f-eb54-47af-9f2f-b0d29e04c763" providerId="ADAL" clId="{FADEDEE6-E01E-40A5-B1C8-B755CA5855BD}" dt="2023-09-08T09:00:05.772" v="160" actId="2696"/>
        <pc:sldMkLst>
          <pc:docMk/>
          <pc:sldMk cId="3621069570" sldId="257"/>
        </pc:sldMkLst>
      </pc:sldChg>
      <pc:sldChg chg="del">
        <pc:chgData name="Chen Kruphman" userId="996c521f-eb54-47af-9f2f-b0d29e04c763" providerId="ADAL" clId="{FADEDEE6-E01E-40A5-B1C8-B755CA5855BD}" dt="2023-09-08T09:00:20.087" v="161" actId="2696"/>
        <pc:sldMkLst>
          <pc:docMk/>
          <pc:sldMk cId="230897872" sldId="258"/>
        </pc:sldMkLst>
      </pc:sldChg>
      <pc:sldChg chg="modSp mod">
        <pc:chgData name="Chen Kruphman" userId="996c521f-eb54-47af-9f2f-b0d29e04c763" providerId="ADAL" clId="{FADEDEE6-E01E-40A5-B1C8-B755CA5855BD}" dt="2023-09-08T08:59:20.278" v="159" actId="20577"/>
        <pc:sldMkLst>
          <pc:docMk/>
          <pc:sldMk cId="1358077892" sldId="260"/>
        </pc:sldMkLst>
        <pc:spChg chg="mod">
          <ac:chgData name="Chen Kruphman" userId="996c521f-eb54-47af-9f2f-b0d29e04c763" providerId="ADAL" clId="{FADEDEE6-E01E-40A5-B1C8-B755CA5855BD}" dt="2023-09-08T08:59:20.278" v="159" actId="20577"/>
          <ac:spMkLst>
            <pc:docMk/>
            <pc:sldMk cId="1358077892" sldId="260"/>
            <ac:spMk id="53" creationId="{1B5DFD70-7122-AADF-B460-0CCA12C65792}"/>
          </ac:spMkLst>
        </pc:spChg>
      </pc:sldChg>
      <pc:sldChg chg="del">
        <pc:chgData name="Chen Kruphman" userId="996c521f-eb54-47af-9f2f-b0d29e04c763" providerId="ADAL" clId="{FADEDEE6-E01E-40A5-B1C8-B755CA5855BD}" dt="2023-09-08T08:57:26.908" v="0" actId="2696"/>
        <pc:sldMkLst>
          <pc:docMk/>
          <pc:sldMk cId="1270838657" sldId="261"/>
        </pc:sldMkLst>
      </pc:sldChg>
      <pc:sldChg chg="addSp delSp modSp new mod setBg">
        <pc:chgData name="Chen Kruphman" userId="996c521f-eb54-47af-9f2f-b0d29e04c763" providerId="ADAL" clId="{FADEDEE6-E01E-40A5-B1C8-B755CA5855BD}" dt="2023-09-08T09:05:48.683" v="279" actId="1076"/>
        <pc:sldMkLst>
          <pc:docMk/>
          <pc:sldMk cId="3028776382" sldId="261"/>
        </pc:sldMkLst>
        <pc:spChg chg="mod">
          <ac:chgData name="Chen Kruphman" userId="996c521f-eb54-47af-9f2f-b0d29e04c763" providerId="ADAL" clId="{FADEDEE6-E01E-40A5-B1C8-B755CA5855BD}" dt="2023-09-08T09:04:10.840" v="269" actId="26606"/>
          <ac:spMkLst>
            <pc:docMk/>
            <pc:sldMk cId="3028776382" sldId="261"/>
            <ac:spMk id="2" creationId="{782969C9-446B-86B2-5AD5-8E1F1A8A7911}"/>
          </ac:spMkLst>
        </pc:spChg>
        <pc:spChg chg="del mod">
          <ac:chgData name="Chen Kruphman" userId="996c521f-eb54-47af-9f2f-b0d29e04c763" providerId="ADAL" clId="{FADEDEE6-E01E-40A5-B1C8-B755CA5855BD}" dt="2023-09-08T09:05:13.706" v="273"/>
          <ac:spMkLst>
            <pc:docMk/>
            <pc:sldMk cId="3028776382" sldId="261"/>
            <ac:spMk id="3" creationId="{4A566D1A-C43D-A010-7A60-7773D8378089}"/>
          </ac:spMkLst>
        </pc:spChg>
        <pc:spChg chg="add">
          <ac:chgData name="Chen Kruphman" userId="996c521f-eb54-47af-9f2f-b0d29e04c763" providerId="ADAL" clId="{FADEDEE6-E01E-40A5-B1C8-B755CA5855BD}" dt="2023-09-08T09:04:10.840" v="269" actId="26606"/>
          <ac:spMkLst>
            <pc:docMk/>
            <pc:sldMk cId="3028776382" sldId="261"/>
            <ac:spMk id="11" creationId="{131BAD53-4E89-4F62-BBB7-26359763ED39}"/>
          </ac:spMkLst>
        </pc:spChg>
        <pc:spChg chg="add">
          <ac:chgData name="Chen Kruphman" userId="996c521f-eb54-47af-9f2f-b0d29e04c763" providerId="ADAL" clId="{FADEDEE6-E01E-40A5-B1C8-B755CA5855BD}" dt="2023-09-08T09:04:10.840" v="269" actId="26606"/>
          <ac:spMkLst>
            <pc:docMk/>
            <pc:sldMk cId="3028776382" sldId="261"/>
            <ac:spMk id="13" creationId="{62756DA2-40EB-4C6F-B962-5822FFB54FB6}"/>
          </ac:spMkLst>
        </pc:spChg>
        <pc:grpChg chg="add mod">
          <ac:chgData name="Chen Kruphman" userId="996c521f-eb54-47af-9f2f-b0d29e04c763" providerId="ADAL" clId="{FADEDEE6-E01E-40A5-B1C8-B755CA5855BD}" dt="2023-09-08T09:05:48.683" v="279" actId="1076"/>
          <ac:grpSpMkLst>
            <pc:docMk/>
            <pc:sldMk cId="3028776382" sldId="261"/>
            <ac:grpSpMk id="4" creationId="{2DE85893-8602-3021-D70A-2425E7746E29}"/>
          </ac:grpSpMkLst>
        </pc:grpChg>
        <pc:grpChg chg="add del mod">
          <ac:chgData name="Chen Kruphman" userId="996c521f-eb54-47af-9f2f-b0d29e04c763" providerId="ADAL" clId="{FADEDEE6-E01E-40A5-B1C8-B755CA5855BD}" dt="2023-09-08T09:04:01.889" v="268" actId="478"/>
          <ac:grpSpMkLst>
            <pc:docMk/>
            <pc:sldMk cId="3028776382" sldId="261"/>
            <ac:grpSpMk id="7" creationId="{C7032AED-0923-4867-6448-B7397AB90BB7}"/>
          </ac:grpSpMkLst>
        </pc:grpChg>
        <pc:grpChg chg="add mod">
          <ac:chgData name="Chen Kruphman" userId="996c521f-eb54-47af-9f2f-b0d29e04c763" providerId="ADAL" clId="{FADEDEE6-E01E-40A5-B1C8-B755CA5855BD}" dt="2023-09-08T09:05:45.644" v="278" actId="1076"/>
          <ac:grpSpMkLst>
            <pc:docMk/>
            <pc:sldMk cId="3028776382" sldId="261"/>
            <ac:grpSpMk id="12" creationId="{4AE9836A-F083-58C1-971B-589C0BB80108}"/>
          </ac:grpSpMkLst>
        </pc:grpChg>
        <pc:picChg chg="add mod">
          <ac:chgData name="Chen Kruphman" userId="996c521f-eb54-47af-9f2f-b0d29e04c763" providerId="ADAL" clId="{FADEDEE6-E01E-40A5-B1C8-B755CA5855BD}" dt="2023-09-08T09:03:22.272" v="262"/>
          <ac:picMkLst>
            <pc:docMk/>
            <pc:sldMk cId="3028776382" sldId="261"/>
            <ac:picMk id="5" creationId="{5EF8768F-455D-97E9-97A3-BE2B6E3B36E5}"/>
          </ac:picMkLst>
        </pc:picChg>
        <pc:picChg chg="add mod">
          <ac:chgData name="Chen Kruphman" userId="996c521f-eb54-47af-9f2f-b0d29e04c763" providerId="ADAL" clId="{FADEDEE6-E01E-40A5-B1C8-B755CA5855BD}" dt="2023-09-08T09:03:22.272" v="262"/>
          <ac:picMkLst>
            <pc:docMk/>
            <pc:sldMk cId="3028776382" sldId="261"/>
            <ac:picMk id="6" creationId="{7111CB8D-BC8C-857F-2EEE-6C16C9F8B83C}"/>
          </ac:picMkLst>
        </pc:picChg>
        <pc:picChg chg="add mod">
          <ac:chgData name="Chen Kruphman" userId="996c521f-eb54-47af-9f2f-b0d29e04c763" providerId="ADAL" clId="{FADEDEE6-E01E-40A5-B1C8-B755CA5855BD}" dt="2023-09-08T09:03:38.862" v="264"/>
          <ac:picMkLst>
            <pc:docMk/>
            <pc:sldMk cId="3028776382" sldId="261"/>
            <ac:picMk id="8" creationId="{DE8785B9-8E12-DFE1-171B-9810772FBD47}"/>
          </ac:picMkLst>
        </pc:picChg>
        <pc:picChg chg="add mod">
          <ac:chgData name="Chen Kruphman" userId="996c521f-eb54-47af-9f2f-b0d29e04c763" providerId="ADAL" clId="{FADEDEE6-E01E-40A5-B1C8-B755CA5855BD}" dt="2023-09-08T09:03:38.862" v="264"/>
          <ac:picMkLst>
            <pc:docMk/>
            <pc:sldMk cId="3028776382" sldId="261"/>
            <ac:picMk id="9" creationId="{52B986E4-CDC5-5012-4AAB-C691EBD92487}"/>
          </ac:picMkLst>
        </pc:picChg>
        <pc:picChg chg="add mod">
          <ac:chgData name="Chen Kruphman" userId="996c521f-eb54-47af-9f2f-b0d29e04c763" providerId="ADAL" clId="{FADEDEE6-E01E-40A5-B1C8-B755CA5855BD}" dt="2023-09-08T09:03:38.862" v="264"/>
          <ac:picMkLst>
            <pc:docMk/>
            <pc:sldMk cId="3028776382" sldId="261"/>
            <ac:picMk id="10" creationId="{8D191E7A-B78A-737A-3D8B-DF8F5023D14C}"/>
          </ac:picMkLst>
        </pc:picChg>
        <pc:picChg chg="add mod">
          <ac:chgData name="Chen Kruphman" userId="996c521f-eb54-47af-9f2f-b0d29e04c763" providerId="ADAL" clId="{FADEDEE6-E01E-40A5-B1C8-B755CA5855BD}" dt="2023-09-08T09:04:18.607" v="271"/>
          <ac:picMkLst>
            <pc:docMk/>
            <pc:sldMk cId="3028776382" sldId="261"/>
            <ac:picMk id="14" creationId="{F111EC27-7E0E-8A70-6943-227DA5862FE3}"/>
          </ac:picMkLst>
        </pc:picChg>
        <pc:picChg chg="add mod">
          <ac:chgData name="Chen Kruphman" userId="996c521f-eb54-47af-9f2f-b0d29e04c763" providerId="ADAL" clId="{FADEDEE6-E01E-40A5-B1C8-B755CA5855BD}" dt="2023-09-08T09:04:18.607" v="271"/>
          <ac:picMkLst>
            <pc:docMk/>
            <pc:sldMk cId="3028776382" sldId="261"/>
            <ac:picMk id="15" creationId="{A63C6DBC-0335-6990-ADAF-FD6F7C23E36B}"/>
          </ac:picMkLst>
        </pc:picChg>
        <pc:picChg chg="add mod">
          <ac:chgData name="Chen Kruphman" userId="996c521f-eb54-47af-9f2f-b0d29e04c763" providerId="ADAL" clId="{FADEDEE6-E01E-40A5-B1C8-B755CA5855BD}" dt="2023-09-08T09:04:18.607" v="271"/>
          <ac:picMkLst>
            <pc:docMk/>
            <pc:sldMk cId="3028776382" sldId="261"/>
            <ac:picMk id="16" creationId="{65CFD822-85F7-95E3-8184-7A5F87BF2EC1}"/>
          </ac:picMkLst>
        </pc:picChg>
        <pc:picChg chg="add mod">
          <ac:chgData name="Chen Kruphman" userId="996c521f-eb54-47af-9f2f-b0d29e04c763" providerId="ADAL" clId="{FADEDEE6-E01E-40A5-B1C8-B755CA5855BD}" dt="2023-09-08T09:05:33.351" v="277" actId="1076"/>
          <ac:picMkLst>
            <pc:docMk/>
            <pc:sldMk cId="3028776382" sldId="261"/>
            <ac:picMk id="18" creationId="{D8BC9458-0EDE-896B-5E6D-C187DBB68F32}"/>
          </ac:picMkLst>
        </pc:picChg>
      </pc:sldChg>
      <pc:sldChg chg="modSp new del mod">
        <pc:chgData name="Chen Kruphman" userId="996c521f-eb54-47af-9f2f-b0d29e04c763" providerId="ADAL" clId="{FADEDEE6-E01E-40A5-B1C8-B755CA5855BD}" dt="2023-09-08T09:06:22.120" v="282" actId="47"/>
        <pc:sldMkLst>
          <pc:docMk/>
          <pc:sldMk cId="1333345189" sldId="262"/>
        </pc:sldMkLst>
        <pc:spChg chg="mod">
          <ac:chgData name="Chen Kruphman" userId="996c521f-eb54-47af-9f2f-b0d29e04c763" providerId="ADAL" clId="{FADEDEE6-E01E-40A5-B1C8-B755CA5855BD}" dt="2023-09-08T09:01:10.775" v="226" actId="20577"/>
          <ac:spMkLst>
            <pc:docMk/>
            <pc:sldMk cId="1333345189" sldId="262"/>
            <ac:spMk id="2" creationId="{B915B5FE-1D04-6FFD-1630-F01ED1FB985B}"/>
          </ac:spMkLst>
        </pc:spChg>
      </pc:sldChg>
      <pc:sldChg chg="del">
        <pc:chgData name="Chen Kruphman" userId="996c521f-eb54-47af-9f2f-b0d29e04c763" providerId="ADAL" clId="{FADEDEE6-E01E-40A5-B1C8-B755CA5855BD}" dt="2023-09-08T09:00:24.667" v="162" actId="2696"/>
        <pc:sldMkLst>
          <pc:docMk/>
          <pc:sldMk cId="2380193762" sldId="262"/>
        </pc:sldMkLst>
      </pc:sldChg>
      <pc:sldChg chg="addSp delSp modSp new mod setBg">
        <pc:chgData name="Chen Kruphman" userId="996c521f-eb54-47af-9f2f-b0d29e04c763" providerId="ADAL" clId="{FADEDEE6-E01E-40A5-B1C8-B755CA5855BD}" dt="2023-09-08T09:10:02.520" v="357" actId="14100"/>
        <pc:sldMkLst>
          <pc:docMk/>
          <pc:sldMk cId="2876340493" sldId="263"/>
        </pc:sldMkLst>
        <pc:spChg chg="mod">
          <ac:chgData name="Chen Kruphman" userId="996c521f-eb54-47af-9f2f-b0d29e04c763" providerId="ADAL" clId="{FADEDEE6-E01E-40A5-B1C8-B755CA5855BD}" dt="2023-09-08T09:09:16.559" v="347" actId="1076"/>
          <ac:spMkLst>
            <pc:docMk/>
            <pc:sldMk cId="2876340493" sldId="263"/>
            <ac:spMk id="2" creationId="{67647B3B-2074-2805-AB8E-673DC9C1862C}"/>
          </ac:spMkLst>
        </pc:spChg>
        <pc:spChg chg="del">
          <ac:chgData name="Chen Kruphman" userId="996c521f-eb54-47af-9f2f-b0d29e04c763" providerId="ADAL" clId="{FADEDEE6-E01E-40A5-B1C8-B755CA5855BD}" dt="2023-09-08T09:08:39.442" v="340"/>
          <ac:spMkLst>
            <pc:docMk/>
            <pc:sldMk cId="2876340493" sldId="263"/>
            <ac:spMk id="3" creationId="{CA227047-29CF-89FB-D642-FA9A8526E679}"/>
          </ac:spMkLst>
        </pc:spChg>
        <pc:spChg chg="add del">
          <ac:chgData name="Chen Kruphman" userId="996c521f-eb54-47af-9f2f-b0d29e04c763" providerId="ADAL" clId="{FADEDEE6-E01E-40A5-B1C8-B755CA5855BD}" dt="2023-09-08T09:09:05.560" v="344"/>
          <ac:spMkLst>
            <pc:docMk/>
            <pc:sldMk cId="2876340493" sldId="263"/>
            <ac:spMk id="9" creationId="{DF2B5A22-9ABA-2699-430A-E817AB675273}"/>
          </ac:spMkLst>
        </pc:spChg>
        <pc:spChg chg="add">
          <ac:chgData name="Chen Kruphman" userId="996c521f-eb54-47af-9f2f-b0d29e04c763" providerId="ADAL" clId="{FADEDEE6-E01E-40A5-B1C8-B755CA5855BD}" dt="2023-09-08T09:08:48.470" v="342" actId="26606"/>
          <ac:spMkLst>
            <pc:docMk/>
            <pc:sldMk cId="2876340493" sldId="263"/>
            <ac:spMk id="12" creationId="{131BAD53-4E89-4F62-BBB7-26359763ED39}"/>
          </ac:spMkLst>
        </pc:spChg>
        <pc:spChg chg="add">
          <ac:chgData name="Chen Kruphman" userId="996c521f-eb54-47af-9f2f-b0d29e04c763" providerId="ADAL" clId="{FADEDEE6-E01E-40A5-B1C8-B755CA5855BD}" dt="2023-09-08T09:08:48.470" v="342" actId="26606"/>
          <ac:spMkLst>
            <pc:docMk/>
            <pc:sldMk cId="2876340493" sldId="263"/>
            <ac:spMk id="14" creationId="{62756DA2-40EB-4C6F-B962-5822FFB54FB6}"/>
          </ac:spMkLst>
        </pc:spChg>
        <pc:picChg chg="add mod">
          <ac:chgData name="Chen Kruphman" userId="996c521f-eb54-47af-9f2f-b0d29e04c763" providerId="ADAL" clId="{FADEDEE6-E01E-40A5-B1C8-B755CA5855BD}" dt="2023-09-08T09:09:52.685" v="354" actId="1076"/>
          <ac:picMkLst>
            <pc:docMk/>
            <pc:sldMk cId="2876340493" sldId="263"/>
            <ac:picMk id="5" creationId="{BB2BEC4F-15D2-F696-4D83-18B04A118802}"/>
          </ac:picMkLst>
        </pc:picChg>
        <pc:picChg chg="add mod">
          <ac:chgData name="Chen Kruphman" userId="996c521f-eb54-47af-9f2f-b0d29e04c763" providerId="ADAL" clId="{FADEDEE6-E01E-40A5-B1C8-B755CA5855BD}" dt="2023-09-08T09:09:47.968" v="352" actId="14100"/>
          <ac:picMkLst>
            <pc:docMk/>
            <pc:sldMk cId="2876340493" sldId="263"/>
            <ac:picMk id="7" creationId="{D5DE51F1-371A-1274-A040-7BA99B2C0B29}"/>
          </ac:picMkLst>
        </pc:picChg>
        <pc:picChg chg="add mod">
          <ac:chgData name="Chen Kruphman" userId="996c521f-eb54-47af-9f2f-b0d29e04c763" providerId="ADAL" clId="{FADEDEE6-E01E-40A5-B1C8-B755CA5855BD}" dt="2023-09-08T09:10:02.520" v="357" actId="14100"/>
          <ac:picMkLst>
            <pc:docMk/>
            <pc:sldMk cId="2876340493" sldId="263"/>
            <ac:picMk id="8" creationId="{CE0D27BA-A0E0-6C24-760D-B7112C535138}"/>
          </ac:picMkLst>
        </pc:picChg>
      </pc:sldChg>
      <pc:sldChg chg="addSp delSp modSp add mod setBg delDesignElem">
        <pc:chgData name="Chen Kruphman" userId="996c521f-eb54-47af-9f2f-b0d29e04c763" providerId="ADAL" clId="{FADEDEE6-E01E-40A5-B1C8-B755CA5855BD}" dt="2023-09-08T09:13:26.719" v="400" actId="14100"/>
        <pc:sldMkLst>
          <pc:docMk/>
          <pc:sldMk cId="1570247010" sldId="264"/>
        </pc:sldMkLst>
        <pc:spChg chg="mod">
          <ac:chgData name="Chen Kruphman" userId="996c521f-eb54-47af-9f2f-b0d29e04c763" providerId="ADAL" clId="{FADEDEE6-E01E-40A5-B1C8-B755CA5855BD}" dt="2023-09-08T09:13:08.013" v="391" actId="1076"/>
          <ac:spMkLst>
            <pc:docMk/>
            <pc:sldMk cId="1570247010" sldId="264"/>
            <ac:spMk id="2" creationId="{782969C9-446B-86B2-5AD5-8E1F1A8A7911}"/>
          </ac:spMkLst>
        </pc:spChg>
        <pc:spChg chg="del">
          <ac:chgData name="Chen Kruphman" userId="996c521f-eb54-47af-9f2f-b0d29e04c763" providerId="ADAL" clId="{FADEDEE6-E01E-40A5-B1C8-B755CA5855BD}" dt="2023-09-08T09:06:20.313" v="281"/>
          <ac:spMkLst>
            <pc:docMk/>
            <pc:sldMk cId="1570247010" sldId="264"/>
            <ac:spMk id="11" creationId="{131BAD53-4E89-4F62-BBB7-26359763ED39}"/>
          </ac:spMkLst>
        </pc:spChg>
        <pc:spChg chg="del">
          <ac:chgData name="Chen Kruphman" userId="996c521f-eb54-47af-9f2f-b0d29e04c763" providerId="ADAL" clId="{FADEDEE6-E01E-40A5-B1C8-B755CA5855BD}" dt="2023-09-08T09:06:20.313" v="281"/>
          <ac:spMkLst>
            <pc:docMk/>
            <pc:sldMk cId="1570247010" sldId="264"/>
            <ac:spMk id="13" creationId="{62756DA2-40EB-4C6F-B962-5822FFB54FB6}"/>
          </ac:spMkLst>
        </pc:spChg>
        <pc:spChg chg="add del mod">
          <ac:chgData name="Chen Kruphman" userId="996c521f-eb54-47af-9f2f-b0d29e04c763" providerId="ADAL" clId="{FADEDEE6-E01E-40A5-B1C8-B755CA5855BD}" dt="2023-09-08T09:07:28.364" v="322"/>
          <ac:spMkLst>
            <pc:docMk/>
            <pc:sldMk cId="1570247010" sldId="264"/>
            <ac:spMk id="17" creationId="{81554B09-0931-40C4-3440-5F366012B983}"/>
          </ac:spMkLst>
        </pc:spChg>
        <pc:spChg chg="add del">
          <ac:chgData name="Chen Kruphman" userId="996c521f-eb54-47af-9f2f-b0d29e04c763" providerId="ADAL" clId="{FADEDEE6-E01E-40A5-B1C8-B755CA5855BD}" dt="2023-09-08T09:11:57.794" v="377" actId="478"/>
          <ac:spMkLst>
            <pc:docMk/>
            <pc:sldMk cId="1570247010" sldId="264"/>
            <ac:spMk id="24" creationId="{2DD01147-BE7F-B574-8692-AC74B4D13A13}"/>
          </ac:spMkLst>
        </pc:spChg>
        <pc:spChg chg="add">
          <ac:chgData name="Chen Kruphman" userId="996c521f-eb54-47af-9f2f-b0d29e04c763" providerId="ADAL" clId="{FADEDEE6-E01E-40A5-B1C8-B755CA5855BD}" dt="2023-09-08T09:11:14.822" v="368" actId="26606"/>
          <ac:spMkLst>
            <pc:docMk/>
            <pc:sldMk cId="1570247010" sldId="264"/>
            <ac:spMk id="27" creationId="{131BAD53-4E89-4F62-BBB7-26359763ED39}"/>
          </ac:spMkLst>
        </pc:spChg>
        <pc:spChg chg="add">
          <ac:chgData name="Chen Kruphman" userId="996c521f-eb54-47af-9f2f-b0d29e04c763" providerId="ADAL" clId="{FADEDEE6-E01E-40A5-B1C8-B755CA5855BD}" dt="2023-09-08T09:11:14.822" v="368" actId="26606"/>
          <ac:spMkLst>
            <pc:docMk/>
            <pc:sldMk cId="1570247010" sldId="264"/>
            <ac:spMk id="29" creationId="{62756DA2-40EB-4C6F-B962-5822FFB54FB6}"/>
          </ac:spMkLst>
        </pc:spChg>
        <pc:grpChg chg="add del mod">
          <ac:chgData name="Chen Kruphman" userId="996c521f-eb54-47af-9f2f-b0d29e04c763" providerId="ADAL" clId="{FADEDEE6-E01E-40A5-B1C8-B755CA5855BD}" dt="2023-09-08T09:11:03.068" v="366" actId="478"/>
          <ac:grpSpMkLst>
            <pc:docMk/>
            <pc:sldMk cId="1570247010" sldId="264"/>
            <ac:grpSpMk id="3" creationId="{DDBE2EC6-0948-6623-D4A2-717F3C3AF341}"/>
          </ac:grpSpMkLst>
        </pc:grpChg>
        <pc:grpChg chg="del mod">
          <ac:chgData name="Chen Kruphman" userId="996c521f-eb54-47af-9f2f-b0d29e04c763" providerId="ADAL" clId="{FADEDEE6-E01E-40A5-B1C8-B755CA5855BD}" dt="2023-09-08T09:06:38.125" v="314" actId="478"/>
          <ac:grpSpMkLst>
            <pc:docMk/>
            <pc:sldMk cId="1570247010" sldId="264"/>
            <ac:grpSpMk id="4" creationId="{2DE85893-8602-3021-D70A-2425E7746E29}"/>
          </ac:grpSpMkLst>
        </pc:grpChg>
        <pc:grpChg chg="del">
          <ac:chgData name="Chen Kruphman" userId="996c521f-eb54-47af-9f2f-b0d29e04c763" providerId="ADAL" clId="{FADEDEE6-E01E-40A5-B1C8-B755CA5855BD}" dt="2023-09-08T09:06:39.176" v="315" actId="478"/>
          <ac:grpSpMkLst>
            <pc:docMk/>
            <pc:sldMk cId="1570247010" sldId="264"/>
            <ac:grpSpMk id="12" creationId="{4AE9836A-F083-58C1-971B-589C0BB80108}"/>
          </ac:grpSpMkLst>
        </pc:grpChg>
        <pc:grpChg chg="add del mod">
          <ac:chgData name="Chen Kruphman" userId="996c521f-eb54-47af-9f2f-b0d29e04c763" providerId="ADAL" clId="{FADEDEE6-E01E-40A5-B1C8-B755CA5855BD}" dt="2023-09-08T09:12:18.777" v="384" actId="478"/>
          <ac:grpSpMkLst>
            <pc:docMk/>
            <pc:sldMk cId="1570247010" sldId="264"/>
            <ac:grpSpMk id="21" creationId="{63BA0869-8209-5515-B556-A99D154383C1}"/>
          </ac:grpSpMkLst>
        </pc:grpChg>
        <pc:picChg chg="add mod">
          <ac:chgData name="Chen Kruphman" userId="996c521f-eb54-47af-9f2f-b0d29e04c763" providerId="ADAL" clId="{FADEDEE6-E01E-40A5-B1C8-B755CA5855BD}" dt="2023-09-08T09:06:47.588" v="316"/>
          <ac:picMkLst>
            <pc:docMk/>
            <pc:sldMk cId="1570247010" sldId="264"/>
            <ac:picMk id="7" creationId="{83BC04B3-921D-4984-7E86-D62D7542B470}"/>
          </ac:picMkLst>
        </pc:picChg>
        <pc:picChg chg="add mod">
          <ac:chgData name="Chen Kruphman" userId="996c521f-eb54-47af-9f2f-b0d29e04c763" providerId="ADAL" clId="{FADEDEE6-E01E-40A5-B1C8-B755CA5855BD}" dt="2023-09-08T09:06:47.588" v="316"/>
          <ac:picMkLst>
            <pc:docMk/>
            <pc:sldMk cId="1570247010" sldId="264"/>
            <ac:picMk id="8" creationId="{C9416AC7-FAD5-3B98-FE98-A8629696F3A5}"/>
          </ac:picMkLst>
        </pc:picChg>
        <pc:picChg chg="add del mod">
          <ac:chgData name="Chen Kruphman" userId="996c521f-eb54-47af-9f2f-b0d29e04c763" providerId="ADAL" clId="{FADEDEE6-E01E-40A5-B1C8-B755CA5855BD}" dt="2023-09-08T09:11:04.622" v="367" actId="478"/>
          <ac:picMkLst>
            <pc:docMk/>
            <pc:sldMk cId="1570247010" sldId="264"/>
            <ac:picMk id="9" creationId="{1AC14D88-D130-4D20-CEC8-0352AA89D523}"/>
          </ac:picMkLst>
        </pc:picChg>
        <pc:picChg chg="del mod">
          <ac:chgData name="Chen Kruphman" userId="996c521f-eb54-47af-9f2f-b0d29e04c763" providerId="ADAL" clId="{FADEDEE6-E01E-40A5-B1C8-B755CA5855BD}" dt="2023-09-08T09:07:05.173" v="321" actId="478"/>
          <ac:picMkLst>
            <pc:docMk/>
            <pc:sldMk cId="1570247010" sldId="264"/>
            <ac:picMk id="18" creationId="{D8BC9458-0EDE-896B-5E6D-C187DBB68F32}"/>
          </ac:picMkLst>
        </pc:picChg>
        <pc:picChg chg="add mod">
          <ac:chgData name="Chen Kruphman" userId="996c521f-eb54-47af-9f2f-b0d29e04c763" providerId="ADAL" clId="{FADEDEE6-E01E-40A5-B1C8-B755CA5855BD}" dt="2023-09-08T09:12:09.178" v="382" actId="14100"/>
          <ac:picMkLst>
            <pc:docMk/>
            <pc:sldMk cId="1570247010" sldId="264"/>
            <ac:picMk id="20" creationId="{C696BC25-F78A-FEDE-25A2-38B65B90B739}"/>
          </ac:picMkLst>
        </pc:picChg>
        <pc:picChg chg="add mod">
          <ac:chgData name="Chen Kruphman" userId="996c521f-eb54-47af-9f2f-b0d29e04c763" providerId="ADAL" clId="{FADEDEE6-E01E-40A5-B1C8-B755CA5855BD}" dt="2023-09-08T09:11:47.129" v="373"/>
          <ac:picMkLst>
            <pc:docMk/>
            <pc:sldMk cId="1570247010" sldId="264"/>
            <ac:picMk id="22" creationId="{A481B48F-4080-8D44-DC22-BBCCDED48682}"/>
          </ac:picMkLst>
        </pc:picChg>
        <pc:picChg chg="add mod">
          <ac:chgData name="Chen Kruphman" userId="996c521f-eb54-47af-9f2f-b0d29e04c763" providerId="ADAL" clId="{FADEDEE6-E01E-40A5-B1C8-B755CA5855BD}" dt="2023-09-08T09:11:47.129" v="373"/>
          <ac:picMkLst>
            <pc:docMk/>
            <pc:sldMk cId="1570247010" sldId="264"/>
            <ac:picMk id="23" creationId="{7EF4164D-6C5A-1353-7C4B-3867D3133B32}"/>
          </ac:picMkLst>
        </pc:picChg>
        <pc:picChg chg="add mod">
          <ac:chgData name="Chen Kruphman" userId="996c521f-eb54-47af-9f2f-b0d29e04c763" providerId="ADAL" clId="{FADEDEE6-E01E-40A5-B1C8-B755CA5855BD}" dt="2023-09-08T09:12:33.957" v="386" actId="1076"/>
          <ac:picMkLst>
            <pc:docMk/>
            <pc:sldMk cId="1570247010" sldId="264"/>
            <ac:picMk id="25" creationId="{A6402FAA-C72A-E66A-8CBD-8405924470C9}"/>
          </ac:picMkLst>
        </pc:picChg>
        <pc:picChg chg="add mod">
          <ac:chgData name="Chen Kruphman" userId="996c521f-eb54-47af-9f2f-b0d29e04c763" providerId="ADAL" clId="{FADEDEE6-E01E-40A5-B1C8-B755CA5855BD}" dt="2023-09-08T09:13:26.719" v="400" actId="14100"/>
          <ac:picMkLst>
            <pc:docMk/>
            <pc:sldMk cId="1570247010" sldId="264"/>
            <ac:picMk id="26" creationId="{B6AB2472-A623-6729-5392-AE8EBCD679A4}"/>
          </ac:picMkLst>
        </pc:picChg>
        <pc:picChg chg="add mod">
          <ac:chgData name="Chen Kruphman" userId="996c521f-eb54-47af-9f2f-b0d29e04c763" providerId="ADAL" clId="{FADEDEE6-E01E-40A5-B1C8-B755CA5855BD}" dt="2023-09-08T09:13:20.477" v="398" actId="14100"/>
          <ac:picMkLst>
            <pc:docMk/>
            <pc:sldMk cId="1570247010" sldId="264"/>
            <ac:picMk id="28" creationId="{E02B457D-0532-B407-7B34-401A801234CF}"/>
          </ac:picMkLst>
        </pc:picChg>
      </pc:sldChg>
      <pc:sldChg chg="delSp add del setBg delDesignElem">
        <pc:chgData name="Chen Kruphman" userId="996c521f-eb54-47af-9f2f-b0d29e04c763" providerId="ADAL" clId="{FADEDEE6-E01E-40A5-B1C8-B755CA5855BD}" dt="2023-09-08T09:10:35.827" v="360" actId="47"/>
        <pc:sldMkLst>
          <pc:docMk/>
          <pc:sldMk cId="2534187237" sldId="265"/>
        </pc:sldMkLst>
        <pc:spChg chg="del">
          <ac:chgData name="Chen Kruphman" userId="996c521f-eb54-47af-9f2f-b0d29e04c763" providerId="ADAL" clId="{FADEDEE6-E01E-40A5-B1C8-B755CA5855BD}" dt="2023-09-08T09:10:26.689" v="359"/>
          <ac:spMkLst>
            <pc:docMk/>
            <pc:sldMk cId="2534187237" sldId="265"/>
            <ac:spMk id="11" creationId="{131BAD53-4E89-4F62-BBB7-26359763ED39}"/>
          </ac:spMkLst>
        </pc:spChg>
        <pc:spChg chg="del">
          <ac:chgData name="Chen Kruphman" userId="996c521f-eb54-47af-9f2f-b0d29e04c763" providerId="ADAL" clId="{FADEDEE6-E01E-40A5-B1C8-B755CA5855BD}" dt="2023-09-08T09:10:26.689" v="359"/>
          <ac:spMkLst>
            <pc:docMk/>
            <pc:sldMk cId="2534187237" sldId="265"/>
            <ac:spMk id="13" creationId="{62756DA2-40EB-4C6F-B962-5822FFB54FB6}"/>
          </ac:spMkLst>
        </pc:spChg>
      </pc:sldChg>
      <pc:sldChg chg="delSp add del setBg delDesignElem">
        <pc:chgData name="Chen Kruphman" userId="996c521f-eb54-47af-9f2f-b0d29e04c763" providerId="ADAL" clId="{FADEDEE6-E01E-40A5-B1C8-B755CA5855BD}" dt="2023-09-08T09:10:51.144" v="363" actId="47"/>
        <pc:sldMkLst>
          <pc:docMk/>
          <pc:sldMk cId="2591530638" sldId="265"/>
        </pc:sldMkLst>
        <pc:spChg chg="del">
          <ac:chgData name="Chen Kruphman" userId="996c521f-eb54-47af-9f2f-b0d29e04c763" providerId="ADAL" clId="{FADEDEE6-E01E-40A5-B1C8-B755CA5855BD}" dt="2023-09-08T09:10:46.375" v="362"/>
          <ac:spMkLst>
            <pc:docMk/>
            <pc:sldMk cId="2591530638" sldId="265"/>
            <ac:spMk id="11" creationId="{131BAD53-4E89-4F62-BBB7-26359763ED39}"/>
          </ac:spMkLst>
        </pc:spChg>
        <pc:spChg chg="del">
          <ac:chgData name="Chen Kruphman" userId="996c521f-eb54-47af-9f2f-b0d29e04c763" providerId="ADAL" clId="{FADEDEE6-E01E-40A5-B1C8-B755CA5855BD}" dt="2023-09-08T09:10:46.375" v="362"/>
          <ac:spMkLst>
            <pc:docMk/>
            <pc:sldMk cId="2591530638" sldId="265"/>
            <ac:spMk id="13" creationId="{62756DA2-40EB-4C6F-B962-5822FFB54FB6}"/>
          </ac:spMkLst>
        </pc:spChg>
      </pc:sldChg>
    </pc:docChg>
  </pc:docChgLst>
  <pc:docChgLst>
    <pc:chgData name="Chen Kruphman" userId="996c521f-eb54-47af-9f2f-b0d29e04c763" providerId="ADAL" clId="{12195D9F-AB0E-4ED5-8893-2512AF96BCCE}"/>
    <pc:docChg chg="custSel addSld delSld modSld">
      <pc:chgData name="Chen Kruphman" userId="996c521f-eb54-47af-9f2f-b0d29e04c763" providerId="ADAL" clId="{12195D9F-AB0E-4ED5-8893-2512AF96BCCE}" dt="2023-06-23T11:44:12.408" v="2973" actId="20577"/>
      <pc:docMkLst>
        <pc:docMk/>
      </pc:docMkLst>
      <pc:sldChg chg="modSp mod">
        <pc:chgData name="Chen Kruphman" userId="996c521f-eb54-47af-9f2f-b0d29e04c763" providerId="ADAL" clId="{12195D9F-AB0E-4ED5-8893-2512AF96BCCE}" dt="2023-06-23T11:44:12.408" v="2973" actId="20577"/>
        <pc:sldMkLst>
          <pc:docMk/>
          <pc:sldMk cId="1740079752" sldId="256"/>
        </pc:sldMkLst>
        <pc:spChg chg="mod">
          <ac:chgData name="Chen Kruphman" userId="996c521f-eb54-47af-9f2f-b0d29e04c763" providerId="ADAL" clId="{12195D9F-AB0E-4ED5-8893-2512AF96BCCE}" dt="2023-06-23T11:44:12.408" v="2973" actId="20577"/>
          <ac:spMkLst>
            <pc:docMk/>
            <pc:sldMk cId="1740079752" sldId="256"/>
            <ac:spMk id="2" creationId="{DB7C20F8-BBD2-DCD2-DA4F-0DA909A4ABEE}"/>
          </ac:spMkLst>
        </pc:spChg>
        <pc:spChg chg="mod">
          <ac:chgData name="Chen Kruphman" userId="996c521f-eb54-47af-9f2f-b0d29e04c763" providerId="ADAL" clId="{12195D9F-AB0E-4ED5-8893-2512AF96BCCE}" dt="2023-06-23T11:43:58.615" v="2955" actId="1076"/>
          <ac:spMkLst>
            <pc:docMk/>
            <pc:sldMk cId="1740079752" sldId="256"/>
            <ac:spMk id="3" creationId="{52D1F031-821D-8A36-539E-4B1EB21C822F}"/>
          </ac:spMkLst>
        </pc:spChg>
      </pc:sldChg>
      <pc:sldChg chg="modSp mod">
        <pc:chgData name="Chen Kruphman" userId="996c521f-eb54-47af-9f2f-b0d29e04c763" providerId="ADAL" clId="{12195D9F-AB0E-4ED5-8893-2512AF96BCCE}" dt="2023-06-23T11:24:51.191" v="1930" actId="20577"/>
        <pc:sldMkLst>
          <pc:docMk/>
          <pc:sldMk cId="3621069570" sldId="257"/>
        </pc:sldMkLst>
        <pc:spChg chg="mod">
          <ac:chgData name="Chen Kruphman" userId="996c521f-eb54-47af-9f2f-b0d29e04c763" providerId="ADAL" clId="{12195D9F-AB0E-4ED5-8893-2512AF96BCCE}" dt="2023-06-23T11:24:51.191" v="1930" actId="20577"/>
          <ac:spMkLst>
            <pc:docMk/>
            <pc:sldMk cId="3621069570" sldId="257"/>
            <ac:spMk id="3" creationId="{AF3EE9E8-FCAE-3527-0B74-3BF32922E3C6}"/>
          </ac:spMkLst>
        </pc:spChg>
      </pc:sldChg>
      <pc:sldChg chg="modSp mod">
        <pc:chgData name="Chen Kruphman" userId="996c521f-eb54-47af-9f2f-b0d29e04c763" providerId="ADAL" clId="{12195D9F-AB0E-4ED5-8893-2512AF96BCCE}" dt="2023-06-23T11:41:16.067" v="2711" actId="20577"/>
        <pc:sldMkLst>
          <pc:docMk/>
          <pc:sldMk cId="230897872" sldId="258"/>
        </pc:sldMkLst>
        <pc:spChg chg="mod">
          <ac:chgData name="Chen Kruphman" userId="996c521f-eb54-47af-9f2f-b0d29e04c763" providerId="ADAL" clId="{12195D9F-AB0E-4ED5-8893-2512AF96BCCE}" dt="2023-06-23T11:41:16.067" v="2711" actId="20577"/>
          <ac:spMkLst>
            <pc:docMk/>
            <pc:sldMk cId="230897872" sldId="258"/>
            <ac:spMk id="3" creationId="{A38BC929-EB8B-8022-3D52-93FC697839FC}"/>
          </ac:spMkLst>
        </pc:spChg>
      </pc:sldChg>
      <pc:sldChg chg="modSp new mod">
        <pc:chgData name="Chen Kruphman" userId="996c521f-eb54-47af-9f2f-b0d29e04c763" providerId="ADAL" clId="{12195D9F-AB0E-4ED5-8893-2512AF96BCCE}" dt="2023-06-23T11:43:06.404" v="2934" actId="20577"/>
        <pc:sldMkLst>
          <pc:docMk/>
          <pc:sldMk cId="740239545" sldId="259"/>
        </pc:sldMkLst>
        <pc:spChg chg="mod">
          <ac:chgData name="Chen Kruphman" userId="996c521f-eb54-47af-9f2f-b0d29e04c763" providerId="ADAL" clId="{12195D9F-AB0E-4ED5-8893-2512AF96BCCE}" dt="2023-06-23T10:48:06.902" v="9" actId="20577"/>
          <ac:spMkLst>
            <pc:docMk/>
            <pc:sldMk cId="740239545" sldId="259"/>
            <ac:spMk id="2" creationId="{8CD87931-F59C-C0B6-2C36-4903B785E334}"/>
          </ac:spMkLst>
        </pc:spChg>
        <pc:spChg chg="mod">
          <ac:chgData name="Chen Kruphman" userId="996c521f-eb54-47af-9f2f-b0d29e04c763" providerId="ADAL" clId="{12195D9F-AB0E-4ED5-8893-2512AF96BCCE}" dt="2023-06-23T11:43:06.404" v="2934" actId="20577"/>
          <ac:spMkLst>
            <pc:docMk/>
            <pc:sldMk cId="740239545" sldId="259"/>
            <ac:spMk id="3" creationId="{77B1E0E6-5DA6-3420-8F46-3865B24C33ED}"/>
          </ac:spMkLst>
        </pc:spChg>
      </pc:sldChg>
      <pc:sldChg chg="modSp new mod">
        <pc:chgData name="Chen Kruphman" userId="996c521f-eb54-47af-9f2f-b0d29e04c763" providerId="ADAL" clId="{12195D9F-AB0E-4ED5-8893-2512AF96BCCE}" dt="2023-06-23T11:25:46.252" v="1982" actId="27636"/>
        <pc:sldMkLst>
          <pc:docMk/>
          <pc:sldMk cId="1358077892" sldId="260"/>
        </pc:sldMkLst>
        <pc:spChg chg="mod">
          <ac:chgData name="Chen Kruphman" userId="996c521f-eb54-47af-9f2f-b0d29e04c763" providerId="ADAL" clId="{12195D9F-AB0E-4ED5-8893-2512AF96BCCE}" dt="2023-06-23T10:54:19.662" v="422" actId="20577"/>
          <ac:spMkLst>
            <pc:docMk/>
            <pc:sldMk cId="1358077892" sldId="260"/>
            <ac:spMk id="2" creationId="{22FBB0DF-0568-2E86-D945-6D917C32104F}"/>
          </ac:spMkLst>
        </pc:spChg>
        <pc:spChg chg="mod">
          <ac:chgData name="Chen Kruphman" userId="996c521f-eb54-47af-9f2f-b0d29e04c763" providerId="ADAL" clId="{12195D9F-AB0E-4ED5-8893-2512AF96BCCE}" dt="2023-06-23T11:25:46.252" v="1982" actId="27636"/>
          <ac:spMkLst>
            <pc:docMk/>
            <pc:sldMk cId="1358077892" sldId="260"/>
            <ac:spMk id="3" creationId="{1B5DFD70-7122-AADF-B460-0CCA12C65792}"/>
          </ac:spMkLst>
        </pc:spChg>
      </pc:sldChg>
      <pc:sldChg chg="modSp add del mod">
        <pc:chgData name="Chen Kruphman" userId="996c521f-eb54-47af-9f2f-b0d29e04c763" providerId="ADAL" clId="{12195D9F-AB0E-4ED5-8893-2512AF96BCCE}" dt="2023-06-23T11:25:25.359" v="1944" actId="47"/>
        <pc:sldMkLst>
          <pc:docMk/>
          <pc:sldMk cId="4189148334" sldId="261"/>
        </pc:sldMkLst>
        <pc:spChg chg="mod">
          <ac:chgData name="Chen Kruphman" userId="996c521f-eb54-47af-9f2f-b0d29e04c763" providerId="ADAL" clId="{12195D9F-AB0E-4ED5-8893-2512AF96BCCE}" dt="2023-06-23T11:25:18.749" v="1943" actId="20577"/>
          <ac:spMkLst>
            <pc:docMk/>
            <pc:sldMk cId="4189148334" sldId="261"/>
            <ac:spMk id="3" creationId="{A38BC929-EB8B-8022-3D52-93FC697839FC}"/>
          </ac:spMkLst>
        </pc:spChg>
      </pc:sldChg>
    </pc:docChg>
  </pc:docChgLst>
  <pc:docChgLst>
    <pc:chgData name="Chen Kruphman" userId="996c521f-eb54-47af-9f2f-b0d29e04c763" providerId="ADAL" clId="{7A3CC74A-4817-4EF2-AC55-977C2935C0CE}"/>
    <pc:docChg chg="undo custSel addSld modSld">
      <pc:chgData name="Chen Kruphman" userId="996c521f-eb54-47af-9f2f-b0d29e04c763" providerId="ADAL" clId="{7A3CC74A-4817-4EF2-AC55-977C2935C0CE}" dt="2023-06-25T12:11:44.983" v="834" actId="1035"/>
      <pc:docMkLst>
        <pc:docMk/>
      </pc:docMkLst>
      <pc:sldChg chg="addSp delSp modSp mod setBg addAnim delAnim setClrOvrMap">
        <pc:chgData name="Chen Kruphman" userId="996c521f-eb54-47af-9f2f-b0d29e04c763" providerId="ADAL" clId="{7A3CC74A-4817-4EF2-AC55-977C2935C0CE}" dt="2023-06-25T12:11:44.983" v="834" actId="1035"/>
        <pc:sldMkLst>
          <pc:docMk/>
          <pc:sldMk cId="1740079752" sldId="256"/>
        </pc:sldMkLst>
        <pc:spChg chg="mod">
          <ac:chgData name="Chen Kruphman" userId="996c521f-eb54-47af-9f2f-b0d29e04c763" providerId="ADAL" clId="{7A3CC74A-4817-4EF2-AC55-977C2935C0CE}" dt="2023-06-24T19:50:00.622" v="501" actId="26606"/>
          <ac:spMkLst>
            <pc:docMk/>
            <pc:sldMk cId="1740079752" sldId="256"/>
            <ac:spMk id="2" creationId="{DB7C20F8-BBD2-DCD2-DA4F-0DA909A4ABEE}"/>
          </ac:spMkLst>
        </pc:spChg>
        <pc:spChg chg="mod">
          <ac:chgData name="Chen Kruphman" userId="996c521f-eb54-47af-9f2f-b0d29e04c763" providerId="ADAL" clId="{7A3CC74A-4817-4EF2-AC55-977C2935C0CE}" dt="2023-06-24T19:50:04.058" v="503" actId="20577"/>
          <ac:spMkLst>
            <pc:docMk/>
            <pc:sldMk cId="1740079752" sldId="256"/>
            <ac:spMk id="3" creationId="{52D1F031-821D-8A36-539E-4B1EB21C822F}"/>
          </ac:spMkLst>
        </pc:spChg>
        <pc:spChg chg="add del">
          <ac:chgData name="Chen Kruphman" userId="996c521f-eb54-47af-9f2f-b0d29e04c763" providerId="ADAL" clId="{7A3CC74A-4817-4EF2-AC55-977C2935C0CE}" dt="2023-06-24T19:49:57.650" v="498" actId="26606"/>
          <ac:spMkLst>
            <pc:docMk/>
            <pc:sldMk cId="1740079752" sldId="256"/>
            <ac:spMk id="1031" creationId="{71B2258F-86CA-4D4D-8270-BC05FCDEBFB3}"/>
          </ac:spMkLst>
        </pc:spChg>
        <pc:spChg chg="add del">
          <ac:chgData name="Chen Kruphman" userId="996c521f-eb54-47af-9f2f-b0d29e04c763" providerId="ADAL" clId="{7A3CC74A-4817-4EF2-AC55-977C2935C0CE}" dt="2023-06-24T19:50:00.498" v="500" actId="26606"/>
          <ac:spMkLst>
            <pc:docMk/>
            <pc:sldMk cId="1740079752" sldId="256"/>
            <ac:spMk id="1033" creationId="{D5B012D8-7F27-4758-9AC6-C889B154BD73}"/>
          </ac:spMkLst>
        </pc:spChg>
        <pc:spChg chg="add del">
          <ac:chgData name="Chen Kruphman" userId="996c521f-eb54-47af-9f2f-b0d29e04c763" providerId="ADAL" clId="{7A3CC74A-4817-4EF2-AC55-977C2935C0CE}" dt="2023-06-24T19:50:00.498" v="500" actId="26606"/>
          <ac:spMkLst>
            <pc:docMk/>
            <pc:sldMk cId="1740079752" sldId="256"/>
            <ac:spMk id="1034" creationId="{6F828D28-8E09-41CC-8229-3070B5467A96}"/>
          </ac:spMkLst>
        </pc:spChg>
        <pc:spChg chg="add del">
          <ac:chgData name="Chen Kruphman" userId="996c521f-eb54-47af-9f2f-b0d29e04c763" providerId="ADAL" clId="{7A3CC74A-4817-4EF2-AC55-977C2935C0CE}" dt="2023-06-24T19:50:00.498" v="500" actId="26606"/>
          <ac:spMkLst>
            <pc:docMk/>
            <pc:sldMk cId="1740079752" sldId="256"/>
            <ac:spMk id="1035" creationId="{4063B759-00FC-46D1-9898-8E8625268FAF}"/>
          </ac:spMkLst>
        </pc:spChg>
        <pc:spChg chg="add">
          <ac:chgData name="Chen Kruphman" userId="996c521f-eb54-47af-9f2f-b0d29e04c763" providerId="ADAL" clId="{7A3CC74A-4817-4EF2-AC55-977C2935C0CE}" dt="2023-06-24T19:50:00.622" v="501" actId="26606"/>
          <ac:spMkLst>
            <pc:docMk/>
            <pc:sldMk cId="1740079752" sldId="256"/>
            <ac:spMk id="1037" creationId="{657F69E0-C4B0-4BEC-A689-4F8D877F05D4}"/>
          </ac:spMkLst>
        </pc:spChg>
        <pc:spChg chg="add">
          <ac:chgData name="Chen Kruphman" userId="996c521f-eb54-47af-9f2f-b0d29e04c763" providerId="ADAL" clId="{7A3CC74A-4817-4EF2-AC55-977C2935C0CE}" dt="2023-06-24T19:50:00.622" v="501" actId="26606"/>
          <ac:spMkLst>
            <pc:docMk/>
            <pc:sldMk cId="1740079752" sldId="256"/>
            <ac:spMk id="1038" creationId="{9F6380B4-6A1C-481E-8408-B4E6C75B9B81}"/>
          </ac:spMkLst>
        </pc:spChg>
        <pc:picChg chg="add mod ord">
          <ac:chgData name="Chen Kruphman" userId="996c521f-eb54-47af-9f2f-b0d29e04c763" providerId="ADAL" clId="{7A3CC74A-4817-4EF2-AC55-977C2935C0CE}" dt="2023-06-25T12:11:44.983" v="834" actId="1035"/>
          <ac:picMkLst>
            <pc:docMk/>
            <pc:sldMk cId="1740079752" sldId="256"/>
            <ac:picMk id="1026" creationId="{7223257B-942E-950D-7487-01E753F209F0}"/>
          </ac:picMkLst>
        </pc:picChg>
      </pc:sldChg>
      <pc:sldChg chg="addSp delSp modSp mod setBg">
        <pc:chgData name="Chen Kruphman" userId="996c521f-eb54-47af-9f2f-b0d29e04c763" providerId="ADAL" clId="{7A3CC74A-4817-4EF2-AC55-977C2935C0CE}" dt="2023-06-24T23:16:13.348" v="829" actId="26606"/>
        <pc:sldMkLst>
          <pc:docMk/>
          <pc:sldMk cId="3621069570" sldId="257"/>
        </pc:sldMkLst>
        <pc:spChg chg="mod">
          <ac:chgData name="Chen Kruphman" userId="996c521f-eb54-47af-9f2f-b0d29e04c763" providerId="ADAL" clId="{7A3CC74A-4817-4EF2-AC55-977C2935C0CE}" dt="2023-06-24T23:16:13.348" v="829" actId="26606"/>
          <ac:spMkLst>
            <pc:docMk/>
            <pc:sldMk cId="3621069570" sldId="257"/>
            <ac:spMk id="2" creationId="{850796E4-CFF0-7B51-5423-F9F84251A391}"/>
          </ac:spMkLst>
        </pc:spChg>
        <pc:spChg chg="mod">
          <ac:chgData name="Chen Kruphman" userId="996c521f-eb54-47af-9f2f-b0d29e04c763" providerId="ADAL" clId="{7A3CC74A-4817-4EF2-AC55-977C2935C0CE}" dt="2023-06-24T23:16:13.348" v="829" actId="26606"/>
          <ac:spMkLst>
            <pc:docMk/>
            <pc:sldMk cId="3621069570" sldId="257"/>
            <ac:spMk id="3" creationId="{AF3EE9E8-FCAE-3527-0B74-3BF32922E3C6}"/>
          </ac:spMkLst>
        </pc:spChg>
        <pc:spChg chg="add del">
          <ac:chgData name="Chen Kruphman" userId="996c521f-eb54-47af-9f2f-b0d29e04c763" providerId="ADAL" clId="{7A3CC74A-4817-4EF2-AC55-977C2935C0CE}" dt="2023-06-24T23:14:44.205" v="824" actId="22"/>
          <ac:spMkLst>
            <pc:docMk/>
            <pc:sldMk cId="3621069570" sldId="257"/>
            <ac:spMk id="5" creationId="{00980BC9-3E4D-C20B-72A7-60627345D3C0}"/>
          </ac:spMkLst>
        </pc:spChg>
        <pc:spChg chg="add">
          <ac:chgData name="Chen Kruphman" userId="996c521f-eb54-47af-9f2f-b0d29e04c763" providerId="ADAL" clId="{7A3CC74A-4817-4EF2-AC55-977C2935C0CE}" dt="2023-06-24T23:16:13.348" v="829" actId="26606"/>
          <ac:spMkLst>
            <pc:docMk/>
            <pc:sldMk cId="3621069570" sldId="257"/>
            <ac:spMk id="2055" creationId="{D2B783EE-0239-4717-BBEA-8C9EAC61C824}"/>
          </ac:spMkLst>
        </pc:spChg>
        <pc:spChg chg="add">
          <ac:chgData name="Chen Kruphman" userId="996c521f-eb54-47af-9f2f-b0d29e04c763" providerId="ADAL" clId="{7A3CC74A-4817-4EF2-AC55-977C2935C0CE}" dt="2023-06-24T23:16:13.348" v="829" actId="26606"/>
          <ac:spMkLst>
            <pc:docMk/>
            <pc:sldMk cId="3621069570" sldId="257"/>
            <ac:spMk id="2057" creationId="{A7B99495-F43F-4D80-A44F-2CB4764EB90B}"/>
          </ac:spMkLst>
        </pc:spChg>
        <pc:spChg chg="add">
          <ac:chgData name="Chen Kruphman" userId="996c521f-eb54-47af-9f2f-b0d29e04c763" providerId="ADAL" clId="{7A3CC74A-4817-4EF2-AC55-977C2935C0CE}" dt="2023-06-24T23:16:13.348" v="829" actId="26606"/>
          <ac:spMkLst>
            <pc:docMk/>
            <pc:sldMk cId="3621069570" sldId="257"/>
            <ac:spMk id="2059" creationId="{70BEB1E7-2F88-40BC-B73D-42E5B6F80BFC}"/>
          </ac:spMkLst>
        </pc:spChg>
        <pc:picChg chg="add mod">
          <ac:chgData name="Chen Kruphman" userId="996c521f-eb54-47af-9f2f-b0d29e04c763" providerId="ADAL" clId="{7A3CC74A-4817-4EF2-AC55-977C2935C0CE}" dt="2023-06-24T23:16:13.348" v="829" actId="26606"/>
          <ac:picMkLst>
            <pc:docMk/>
            <pc:sldMk cId="3621069570" sldId="257"/>
            <ac:picMk id="6" creationId="{DE00CA1E-19EA-E922-4829-A068CBCB4577}"/>
          </ac:picMkLst>
        </pc:picChg>
        <pc:picChg chg="add mod ord">
          <ac:chgData name="Chen Kruphman" userId="996c521f-eb54-47af-9f2f-b0d29e04c763" providerId="ADAL" clId="{7A3CC74A-4817-4EF2-AC55-977C2935C0CE}" dt="2023-06-24T23:16:13.348" v="829" actId="26606"/>
          <ac:picMkLst>
            <pc:docMk/>
            <pc:sldMk cId="3621069570" sldId="257"/>
            <ac:picMk id="2050" creationId="{ADBF1CE0-1BA5-2282-0E37-3FB561CE4C39}"/>
          </ac:picMkLst>
        </pc:picChg>
      </pc:sldChg>
      <pc:sldChg chg="addSp delSp modSp mod setBg">
        <pc:chgData name="Chen Kruphman" userId="996c521f-eb54-47af-9f2f-b0d29e04c763" providerId="ADAL" clId="{7A3CC74A-4817-4EF2-AC55-977C2935C0CE}" dt="2023-06-24T23:12:51.581" v="813" actId="26606"/>
        <pc:sldMkLst>
          <pc:docMk/>
          <pc:sldMk cId="230897872" sldId="258"/>
        </pc:sldMkLst>
        <pc:spChg chg="mod">
          <ac:chgData name="Chen Kruphman" userId="996c521f-eb54-47af-9f2f-b0d29e04c763" providerId="ADAL" clId="{7A3CC74A-4817-4EF2-AC55-977C2935C0CE}" dt="2023-06-24T23:12:51.581" v="813" actId="26606"/>
          <ac:spMkLst>
            <pc:docMk/>
            <pc:sldMk cId="230897872" sldId="258"/>
            <ac:spMk id="2" creationId="{4231BDE3-BB70-BD92-5A17-0F10606EB287}"/>
          </ac:spMkLst>
        </pc:spChg>
        <pc:spChg chg="mod ord">
          <ac:chgData name="Chen Kruphman" userId="996c521f-eb54-47af-9f2f-b0d29e04c763" providerId="ADAL" clId="{7A3CC74A-4817-4EF2-AC55-977C2935C0CE}" dt="2023-06-24T23:12:51.581" v="813" actId="26606"/>
          <ac:spMkLst>
            <pc:docMk/>
            <pc:sldMk cId="230897872" sldId="258"/>
            <ac:spMk id="3" creationId="{A38BC929-EB8B-8022-3D52-93FC697839FC}"/>
          </ac:spMkLst>
        </pc:spChg>
        <pc:spChg chg="add del">
          <ac:chgData name="Chen Kruphman" userId="996c521f-eb54-47af-9f2f-b0d29e04c763" providerId="ADAL" clId="{7A3CC74A-4817-4EF2-AC55-977C2935C0CE}" dt="2023-06-24T23:12:46.818" v="810" actId="26606"/>
          <ac:spMkLst>
            <pc:docMk/>
            <pc:sldMk cId="230897872" sldId="258"/>
            <ac:spMk id="9" creationId="{04812C46-200A-4DEB-A05E-3ED6C68C2387}"/>
          </ac:spMkLst>
        </pc:spChg>
        <pc:spChg chg="add del">
          <ac:chgData name="Chen Kruphman" userId="996c521f-eb54-47af-9f2f-b0d29e04c763" providerId="ADAL" clId="{7A3CC74A-4817-4EF2-AC55-977C2935C0CE}" dt="2023-06-24T23:12:46.818" v="810" actId="26606"/>
          <ac:spMkLst>
            <pc:docMk/>
            <pc:sldMk cId="230897872" sldId="258"/>
            <ac:spMk id="11" creationId="{D1EA859B-E555-4109-94F3-6700E046E008}"/>
          </ac:spMkLst>
        </pc:spChg>
        <pc:spChg chg="add del">
          <ac:chgData name="Chen Kruphman" userId="996c521f-eb54-47af-9f2f-b0d29e04c763" providerId="ADAL" clId="{7A3CC74A-4817-4EF2-AC55-977C2935C0CE}" dt="2023-06-24T23:12:51.540" v="812" actId="26606"/>
          <ac:spMkLst>
            <pc:docMk/>
            <pc:sldMk cId="230897872" sldId="258"/>
            <ac:spMk id="13" creationId="{8F90786E-B72D-4C32-BDCE-A170B007822D}"/>
          </ac:spMkLst>
        </pc:spChg>
        <pc:spChg chg="add del">
          <ac:chgData name="Chen Kruphman" userId="996c521f-eb54-47af-9f2f-b0d29e04c763" providerId="ADAL" clId="{7A3CC74A-4817-4EF2-AC55-977C2935C0CE}" dt="2023-06-24T23:12:51.540" v="812" actId="26606"/>
          <ac:spMkLst>
            <pc:docMk/>
            <pc:sldMk cId="230897872" sldId="258"/>
            <ac:spMk id="14" creationId="{5E46F2E7-848F-4A6C-A098-4764FDEA771A}"/>
          </ac:spMkLst>
        </pc:spChg>
        <pc:spChg chg="add">
          <ac:chgData name="Chen Kruphman" userId="996c521f-eb54-47af-9f2f-b0d29e04c763" providerId="ADAL" clId="{7A3CC74A-4817-4EF2-AC55-977C2935C0CE}" dt="2023-06-24T23:12:51.581" v="813" actId="26606"/>
          <ac:spMkLst>
            <pc:docMk/>
            <pc:sldMk cId="230897872" sldId="258"/>
            <ac:spMk id="16" creationId="{2EB492CD-616E-47F8-933B-5E2D952A0593}"/>
          </ac:spMkLst>
        </pc:spChg>
        <pc:spChg chg="add">
          <ac:chgData name="Chen Kruphman" userId="996c521f-eb54-47af-9f2f-b0d29e04c763" providerId="ADAL" clId="{7A3CC74A-4817-4EF2-AC55-977C2935C0CE}" dt="2023-06-24T23:12:51.581" v="813" actId="26606"/>
          <ac:spMkLst>
            <pc:docMk/>
            <pc:sldMk cId="230897872" sldId="258"/>
            <ac:spMk id="17" creationId="{59383CF9-23B5-4335-9B21-1791C4CF1C75}"/>
          </ac:spMkLst>
        </pc:spChg>
        <pc:spChg chg="add">
          <ac:chgData name="Chen Kruphman" userId="996c521f-eb54-47af-9f2f-b0d29e04c763" providerId="ADAL" clId="{7A3CC74A-4817-4EF2-AC55-977C2935C0CE}" dt="2023-06-24T23:12:51.581" v="813" actId="26606"/>
          <ac:spMkLst>
            <pc:docMk/>
            <pc:sldMk cId="230897872" sldId="258"/>
            <ac:spMk id="18" creationId="{0007FE00-9498-4706-B255-6437B0252C02}"/>
          </ac:spMkLst>
        </pc:spChg>
        <pc:picChg chg="add mod ord">
          <ac:chgData name="Chen Kruphman" userId="996c521f-eb54-47af-9f2f-b0d29e04c763" providerId="ADAL" clId="{7A3CC74A-4817-4EF2-AC55-977C2935C0CE}" dt="2023-06-24T23:12:51.581" v="813" actId="26606"/>
          <ac:picMkLst>
            <pc:docMk/>
            <pc:sldMk cId="230897872" sldId="258"/>
            <ac:picMk id="4" creationId="{AA41C45E-66DD-DF10-B226-152B7F920E1F}"/>
          </ac:picMkLst>
        </pc:picChg>
      </pc:sldChg>
      <pc:sldChg chg="addSp delSp modSp mod setBg">
        <pc:chgData name="Chen Kruphman" userId="996c521f-eb54-47af-9f2f-b0d29e04c763" providerId="ADAL" clId="{7A3CC74A-4817-4EF2-AC55-977C2935C0CE}" dt="2023-06-24T19:52:32.370" v="538" actId="26606"/>
        <pc:sldMkLst>
          <pc:docMk/>
          <pc:sldMk cId="740239545" sldId="259"/>
        </pc:sldMkLst>
        <pc:spChg chg="mod">
          <ac:chgData name="Chen Kruphman" userId="996c521f-eb54-47af-9f2f-b0d29e04c763" providerId="ADAL" clId="{7A3CC74A-4817-4EF2-AC55-977C2935C0CE}" dt="2023-06-24T19:52:32.370" v="538" actId="26606"/>
          <ac:spMkLst>
            <pc:docMk/>
            <pc:sldMk cId="740239545" sldId="259"/>
            <ac:spMk id="2" creationId="{8CD87931-F59C-C0B6-2C36-4903B785E334}"/>
          </ac:spMkLst>
        </pc:spChg>
        <pc:spChg chg="add del mod">
          <ac:chgData name="Chen Kruphman" userId="996c521f-eb54-47af-9f2f-b0d29e04c763" providerId="ADAL" clId="{7A3CC74A-4817-4EF2-AC55-977C2935C0CE}" dt="2023-06-24T19:52:32.370" v="538" actId="26606"/>
          <ac:spMkLst>
            <pc:docMk/>
            <pc:sldMk cId="740239545" sldId="259"/>
            <ac:spMk id="3" creationId="{77B1E0E6-5DA6-3420-8F46-3865B24C33ED}"/>
          </ac:spMkLst>
        </pc:spChg>
        <pc:spChg chg="add del">
          <ac:chgData name="Chen Kruphman" userId="996c521f-eb54-47af-9f2f-b0d29e04c763" providerId="ADAL" clId="{7A3CC74A-4817-4EF2-AC55-977C2935C0CE}" dt="2023-06-24T19:52:17.703" v="529" actId="26606"/>
          <ac:spMkLst>
            <pc:docMk/>
            <pc:sldMk cId="740239545" sldId="259"/>
            <ac:spMk id="9" creationId="{23E547B5-89CF-4EC0-96DE-25771AED0799}"/>
          </ac:spMkLst>
        </pc:spChg>
        <pc:spChg chg="add del">
          <ac:chgData name="Chen Kruphman" userId="996c521f-eb54-47af-9f2f-b0d29e04c763" providerId="ADAL" clId="{7A3CC74A-4817-4EF2-AC55-977C2935C0CE}" dt="2023-06-24T19:52:17.703" v="529" actId="26606"/>
          <ac:spMkLst>
            <pc:docMk/>
            <pc:sldMk cId="740239545" sldId="259"/>
            <ac:spMk id="11" creationId="{3F0B8CEB-8279-4E5E-A0CE-1FC9F71736F2}"/>
          </ac:spMkLst>
        </pc:spChg>
        <pc:spChg chg="add del">
          <ac:chgData name="Chen Kruphman" userId="996c521f-eb54-47af-9f2f-b0d29e04c763" providerId="ADAL" clId="{7A3CC74A-4817-4EF2-AC55-977C2935C0CE}" dt="2023-06-24T19:52:18.584" v="531" actId="26606"/>
          <ac:spMkLst>
            <pc:docMk/>
            <pc:sldMk cId="740239545" sldId="259"/>
            <ac:spMk id="13" creationId="{79BB35BC-D5C2-4C8B-A22A-A71E6191913B}"/>
          </ac:spMkLst>
        </pc:spChg>
        <pc:spChg chg="add del">
          <ac:chgData name="Chen Kruphman" userId="996c521f-eb54-47af-9f2f-b0d29e04c763" providerId="ADAL" clId="{7A3CC74A-4817-4EF2-AC55-977C2935C0CE}" dt="2023-06-24T19:52:21.392" v="533" actId="26606"/>
          <ac:spMkLst>
            <pc:docMk/>
            <pc:sldMk cId="740239545" sldId="259"/>
            <ac:spMk id="16" creationId="{F944E337-3E5D-4A1F-A5A1-2057F25B8A7B}"/>
          </ac:spMkLst>
        </pc:spChg>
        <pc:spChg chg="add del">
          <ac:chgData name="Chen Kruphman" userId="996c521f-eb54-47af-9f2f-b0d29e04c763" providerId="ADAL" clId="{7A3CC74A-4817-4EF2-AC55-977C2935C0CE}" dt="2023-06-24T19:52:21.392" v="533" actId="26606"/>
          <ac:spMkLst>
            <pc:docMk/>
            <pc:sldMk cId="740239545" sldId="259"/>
            <ac:spMk id="17" creationId="{4DA50D69-7CF7-4844-B844-A2B821C77F24}"/>
          </ac:spMkLst>
        </pc:spChg>
        <pc:spChg chg="add">
          <ac:chgData name="Chen Kruphman" userId="996c521f-eb54-47af-9f2f-b0d29e04c763" providerId="ADAL" clId="{7A3CC74A-4817-4EF2-AC55-977C2935C0CE}" dt="2023-06-24T19:52:32.370" v="538" actId="26606"/>
          <ac:spMkLst>
            <pc:docMk/>
            <pc:sldMk cId="740239545" sldId="259"/>
            <ac:spMk id="24" creationId="{5D13CC36-B950-4F02-9BAF-9A7EB267398C}"/>
          </ac:spMkLst>
        </pc:spChg>
        <pc:spChg chg="add">
          <ac:chgData name="Chen Kruphman" userId="996c521f-eb54-47af-9f2f-b0d29e04c763" providerId="ADAL" clId="{7A3CC74A-4817-4EF2-AC55-977C2935C0CE}" dt="2023-06-24T19:52:32.370" v="538" actId="26606"/>
          <ac:spMkLst>
            <pc:docMk/>
            <pc:sldMk cId="740239545" sldId="259"/>
            <ac:spMk id="25" creationId="{D1BDED99-B35B-4FEE-A274-8E8DB6FEEECF}"/>
          </ac:spMkLst>
        </pc:spChg>
        <pc:spChg chg="add">
          <ac:chgData name="Chen Kruphman" userId="996c521f-eb54-47af-9f2f-b0d29e04c763" providerId="ADAL" clId="{7A3CC74A-4817-4EF2-AC55-977C2935C0CE}" dt="2023-06-24T19:52:32.370" v="538" actId="26606"/>
          <ac:spMkLst>
            <pc:docMk/>
            <pc:sldMk cId="740239545" sldId="259"/>
            <ac:spMk id="27" creationId="{77B1E0E6-5DA6-3420-8F46-3865B24C33ED}"/>
          </ac:spMkLst>
        </pc:spChg>
        <pc:graphicFrameChg chg="add del">
          <ac:chgData name="Chen Kruphman" userId="996c521f-eb54-47af-9f2f-b0d29e04c763" providerId="ADAL" clId="{7A3CC74A-4817-4EF2-AC55-977C2935C0CE}" dt="2023-06-24T19:52:24.759" v="535" actId="26606"/>
          <ac:graphicFrameMkLst>
            <pc:docMk/>
            <pc:sldMk cId="740239545" sldId="259"/>
            <ac:graphicFrameMk id="20" creationId="{A4AA16E5-2D9D-745E-2F05-6B935773C33A}"/>
          </ac:graphicFrameMkLst>
        </pc:graphicFrameChg>
        <pc:graphicFrameChg chg="add del">
          <ac:chgData name="Chen Kruphman" userId="996c521f-eb54-47af-9f2f-b0d29e04c763" providerId="ADAL" clId="{7A3CC74A-4817-4EF2-AC55-977C2935C0CE}" dt="2023-06-24T19:52:32.334" v="537" actId="26606"/>
          <ac:graphicFrameMkLst>
            <pc:docMk/>
            <pc:sldMk cId="740239545" sldId="259"/>
            <ac:graphicFrameMk id="22" creationId="{51D4C306-C05E-C3A9-19FD-806B8408BDE3}"/>
          </ac:graphicFrameMkLst>
        </pc:graphicFrameChg>
        <pc:picChg chg="add del">
          <ac:chgData name="Chen Kruphman" userId="996c521f-eb54-47af-9f2f-b0d29e04c763" providerId="ADAL" clId="{7A3CC74A-4817-4EF2-AC55-977C2935C0CE}" dt="2023-06-24T19:52:17.703" v="529" actId="26606"/>
          <ac:picMkLst>
            <pc:docMk/>
            <pc:sldMk cId="740239545" sldId="259"/>
            <ac:picMk id="5" creationId="{C43F2726-400A-7C63-143D-0637FBC8F18F}"/>
          </ac:picMkLst>
        </pc:picChg>
        <pc:picChg chg="add del">
          <ac:chgData name="Chen Kruphman" userId="996c521f-eb54-47af-9f2f-b0d29e04c763" providerId="ADAL" clId="{7A3CC74A-4817-4EF2-AC55-977C2935C0CE}" dt="2023-06-24T19:52:18.584" v="531" actId="26606"/>
          <ac:picMkLst>
            <pc:docMk/>
            <pc:sldMk cId="740239545" sldId="259"/>
            <ac:picMk id="14" creationId="{AF70153B-F3BE-C867-CD96-B889C87E2C6D}"/>
          </ac:picMkLst>
        </pc:picChg>
        <pc:picChg chg="add del">
          <ac:chgData name="Chen Kruphman" userId="996c521f-eb54-47af-9f2f-b0d29e04c763" providerId="ADAL" clId="{7A3CC74A-4817-4EF2-AC55-977C2935C0CE}" dt="2023-06-24T19:52:21.392" v="533" actId="26606"/>
          <ac:picMkLst>
            <pc:docMk/>
            <pc:sldMk cId="740239545" sldId="259"/>
            <ac:picMk id="18" creationId="{D74AD847-BD19-CCB9-644C-B224E85DF645}"/>
          </ac:picMkLst>
        </pc:picChg>
        <pc:picChg chg="add">
          <ac:chgData name="Chen Kruphman" userId="996c521f-eb54-47af-9f2f-b0d29e04c763" providerId="ADAL" clId="{7A3CC74A-4817-4EF2-AC55-977C2935C0CE}" dt="2023-06-24T19:52:32.370" v="538" actId="26606"/>
          <ac:picMkLst>
            <pc:docMk/>
            <pc:sldMk cId="740239545" sldId="259"/>
            <ac:picMk id="26" creationId="{EE036A83-4939-AAE1-BB5D-CFC70A8CAEBE}"/>
          </ac:picMkLst>
        </pc:picChg>
      </pc:sldChg>
      <pc:sldChg chg="addSp delSp modSp mod setBg setClrOvrMap">
        <pc:chgData name="Chen Kruphman" userId="996c521f-eb54-47af-9f2f-b0d29e04c763" providerId="ADAL" clId="{7A3CC74A-4817-4EF2-AC55-977C2935C0CE}" dt="2023-06-24T19:51:57.936" v="527" actId="26606"/>
        <pc:sldMkLst>
          <pc:docMk/>
          <pc:sldMk cId="1358077892" sldId="260"/>
        </pc:sldMkLst>
        <pc:spChg chg="mod">
          <ac:chgData name="Chen Kruphman" userId="996c521f-eb54-47af-9f2f-b0d29e04c763" providerId="ADAL" clId="{7A3CC74A-4817-4EF2-AC55-977C2935C0CE}" dt="2023-06-24T19:51:57.936" v="527" actId="26606"/>
          <ac:spMkLst>
            <pc:docMk/>
            <pc:sldMk cId="1358077892" sldId="260"/>
            <ac:spMk id="2" creationId="{22FBB0DF-0568-2E86-D945-6D917C32104F}"/>
          </ac:spMkLst>
        </pc:spChg>
        <pc:spChg chg="add del mod">
          <ac:chgData name="Chen Kruphman" userId="996c521f-eb54-47af-9f2f-b0d29e04c763" providerId="ADAL" clId="{7A3CC74A-4817-4EF2-AC55-977C2935C0CE}" dt="2023-06-24T19:51:57.936" v="527" actId="26606"/>
          <ac:spMkLst>
            <pc:docMk/>
            <pc:sldMk cId="1358077892" sldId="260"/>
            <ac:spMk id="3" creationId="{1B5DFD70-7122-AADF-B460-0CCA12C65792}"/>
          </ac:spMkLst>
        </pc:spChg>
        <pc:spChg chg="add del">
          <ac:chgData name="Chen Kruphman" userId="996c521f-eb54-47af-9f2f-b0d29e04c763" providerId="ADAL" clId="{7A3CC74A-4817-4EF2-AC55-977C2935C0CE}" dt="2023-06-24T19:51:57.843" v="526" actId="26606"/>
          <ac:spMkLst>
            <pc:docMk/>
            <pc:sldMk cId="1358077892" sldId="260"/>
            <ac:spMk id="8" creationId="{A7AE9375-4664-4DB2-922D-2782A6E439AC}"/>
          </ac:spMkLst>
        </pc:spChg>
        <pc:spChg chg="add del">
          <ac:chgData name="Chen Kruphman" userId="996c521f-eb54-47af-9f2f-b0d29e04c763" providerId="ADAL" clId="{7A3CC74A-4817-4EF2-AC55-977C2935C0CE}" dt="2023-06-24T19:51:22.939" v="508" actId="26606"/>
          <ac:spMkLst>
            <pc:docMk/>
            <pc:sldMk cId="1358077892" sldId="260"/>
            <ac:spMk id="9" creationId="{AE2B703B-46F9-481A-A605-82E2A828C4FA}"/>
          </ac:spMkLst>
        </pc:spChg>
        <pc:spChg chg="add del">
          <ac:chgData name="Chen Kruphman" userId="996c521f-eb54-47af-9f2f-b0d29e04c763" providerId="ADAL" clId="{7A3CC74A-4817-4EF2-AC55-977C2935C0CE}" dt="2023-06-24T19:51:37.693" v="514" actId="26606"/>
          <ac:spMkLst>
            <pc:docMk/>
            <pc:sldMk cId="1358077892" sldId="260"/>
            <ac:spMk id="10" creationId="{9228552E-C8B1-4A80-8448-0787CE0FC704}"/>
          </ac:spMkLst>
        </pc:spChg>
        <pc:spChg chg="add del">
          <ac:chgData name="Chen Kruphman" userId="996c521f-eb54-47af-9f2f-b0d29e04c763" providerId="ADAL" clId="{7A3CC74A-4817-4EF2-AC55-977C2935C0CE}" dt="2023-06-24T19:51:22.939" v="508" actId="26606"/>
          <ac:spMkLst>
            <pc:docMk/>
            <pc:sldMk cId="1358077892" sldId="260"/>
            <ac:spMk id="11" creationId="{F13BE4D7-0C3D-4906-B230-A1C5B4665CCF}"/>
          </ac:spMkLst>
        </pc:spChg>
        <pc:spChg chg="add del">
          <ac:chgData name="Chen Kruphman" userId="996c521f-eb54-47af-9f2f-b0d29e04c763" providerId="ADAL" clId="{7A3CC74A-4817-4EF2-AC55-977C2935C0CE}" dt="2023-06-24T19:51:57.843" v="526" actId="26606"/>
          <ac:spMkLst>
            <pc:docMk/>
            <pc:sldMk cId="1358077892" sldId="260"/>
            <ac:spMk id="12" creationId="{9DD005C1-8C51-42D6-9BEE-B9B83849743D}"/>
          </ac:spMkLst>
        </pc:spChg>
        <pc:spChg chg="add del">
          <ac:chgData name="Chen Kruphman" userId="996c521f-eb54-47af-9f2f-b0d29e04c763" providerId="ADAL" clId="{7A3CC74A-4817-4EF2-AC55-977C2935C0CE}" dt="2023-06-24T19:51:25.252" v="510" actId="26606"/>
          <ac:spMkLst>
            <pc:docMk/>
            <pc:sldMk cId="1358077892" sldId="260"/>
            <ac:spMk id="13" creationId="{08C9B587-E65E-4B52-B37C-ABEBB6E87928}"/>
          </ac:spMkLst>
        </pc:spChg>
        <pc:spChg chg="add del">
          <ac:chgData name="Chen Kruphman" userId="996c521f-eb54-47af-9f2f-b0d29e04c763" providerId="ADAL" clId="{7A3CC74A-4817-4EF2-AC55-977C2935C0CE}" dt="2023-06-24T19:51:25.252" v="510" actId="26606"/>
          <ac:spMkLst>
            <pc:docMk/>
            <pc:sldMk cId="1358077892" sldId="260"/>
            <ac:spMk id="14" creationId="{7C432AFE-B3D2-4BFF-BF8F-96C27AFF1AC7}"/>
          </ac:spMkLst>
        </pc:spChg>
        <pc:spChg chg="add del">
          <ac:chgData name="Chen Kruphman" userId="996c521f-eb54-47af-9f2f-b0d29e04c763" providerId="ADAL" clId="{7A3CC74A-4817-4EF2-AC55-977C2935C0CE}" dt="2023-06-24T19:51:25.252" v="510" actId="26606"/>
          <ac:spMkLst>
            <pc:docMk/>
            <pc:sldMk cId="1358077892" sldId="260"/>
            <ac:spMk id="16" creationId="{AF2F604E-43BE-4DC3-B983-E071523364F8}"/>
          </ac:spMkLst>
        </pc:spChg>
        <pc:spChg chg="add del">
          <ac:chgData name="Chen Kruphman" userId="996c521f-eb54-47af-9f2f-b0d29e04c763" providerId="ADAL" clId="{7A3CC74A-4817-4EF2-AC55-977C2935C0CE}" dt="2023-06-24T19:51:25.252" v="510" actId="26606"/>
          <ac:spMkLst>
            <pc:docMk/>
            <pc:sldMk cId="1358077892" sldId="260"/>
            <ac:spMk id="17" creationId="{1B5DFD70-7122-AADF-B460-0CCA12C65792}"/>
          </ac:spMkLst>
        </pc:spChg>
        <pc:spChg chg="add del">
          <ac:chgData name="Chen Kruphman" userId="996c521f-eb54-47af-9f2f-b0d29e04c763" providerId="ADAL" clId="{7A3CC74A-4817-4EF2-AC55-977C2935C0CE}" dt="2023-06-24T19:51:29.455" v="512" actId="26606"/>
          <ac:spMkLst>
            <pc:docMk/>
            <pc:sldMk cId="1358077892" sldId="260"/>
            <ac:spMk id="19" creationId="{79BB35BC-D5C2-4C8B-A22A-A71E6191913B}"/>
          </ac:spMkLst>
        </pc:spChg>
        <pc:spChg chg="add del">
          <ac:chgData name="Chen Kruphman" userId="996c521f-eb54-47af-9f2f-b0d29e04c763" providerId="ADAL" clId="{7A3CC74A-4817-4EF2-AC55-977C2935C0CE}" dt="2023-06-24T19:51:29.455" v="512" actId="26606"/>
          <ac:spMkLst>
            <pc:docMk/>
            <pc:sldMk cId="1358077892" sldId="260"/>
            <ac:spMk id="21" creationId="{1B5DFD70-7122-AADF-B460-0CCA12C65792}"/>
          </ac:spMkLst>
        </pc:spChg>
        <pc:spChg chg="add del">
          <ac:chgData name="Chen Kruphman" userId="996c521f-eb54-47af-9f2f-b0d29e04c763" providerId="ADAL" clId="{7A3CC74A-4817-4EF2-AC55-977C2935C0CE}" dt="2023-06-24T19:51:40.865" v="516" actId="26606"/>
          <ac:spMkLst>
            <pc:docMk/>
            <pc:sldMk cId="1358077892" sldId="260"/>
            <ac:spMk id="26" creationId="{1B5DFD70-7122-AADF-B460-0CCA12C65792}"/>
          </ac:spMkLst>
        </pc:spChg>
        <pc:spChg chg="add del">
          <ac:chgData name="Chen Kruphman" userId="996c521f-eb54-47af-9f2f-b0d29e04c763" providerId="ADAL" clId="{7A3CC74A-4817-4EF2-AC55-977C2935C0CE}" dt="2023-06-24T19:51:43.018" v="518" actId="26606"/>
          <ac:spMkLst>
            <pc:docMk/>
            <pc:sldMk cId="1358077892" sldId="260"/>
            <ac:spMk id="28" creationId="{96CF2A2B-0745-440C-9224-C5C6A0A4286F}"/>
          </ac:spMkLst>
        </pc:spChg>
        <pc:spChg chg="add del">
          <ac:chgData name="Chen Kruphman" userId="996c521f-eb54-47af-9f2f-b0d29e04c763" providerId="ADAL" clId="{7A3CC74A-4817-4EF2-AC55-977C2935C0CE}" dt="2023-06-24T19:51:43.018" v="518" actId="26606"/>
          <ac:spMkLst>
            <pc:docMk/>
            <pc:sldMk cId="1358077892" sldId="260"/>
            <ac:spMk id="29" creationId="{75BE6D6B-84C9-4D2B-97EB-773B7369EF82}"/>
          </ac:spMkLst>
        </pc:spChg>
        <pc:spChg chg="add del">
          <ac:chgData name="Chen Kruphman" userId="996c521f-eb54-47af-9f2f-b0d29e04c763" providerId="ADAL" clId="{7A3CC74A-4817-4EF2-AC55-977C2935C0CE}" dt="2023-06-24T19:51:43.018" v="518" actId="26606"/>
          <ac:spMkLst>
            <pc:docMk/>
            <pc:sldMk cId="1358077892" sldId="260"/>
            <ac:spMk id="31" creationId="{1B5DFD70-7122-AADF-B460-0CCA12C65792}"/>
          </ac:spMkLst>
        </pc:spChg>
        <pc:spChg chg="add del">
          <ac:chgData name="Chen Kruphman" userId="996c521f-eb54-47af-9f2f-b0d29e04c763" providerId="ADAL" clId="{7A3CC74A-4817-4EF2-AC55-977C2935C0CE}" dt="2023-06-24T19:51:46.049" v="520" actId="26606"/>
          <ac:spMkLst>
            <pc:docMk/>
            <pc:sldMk cId="1358077892" sldId="260"/>
            <ac:spMk id="33" creationId="{56688E73-49B9-4052-A836-D248C825D70D}"/>
          </ac:spMkLst>
        </pc:spChg>
        <pc:spChg chg="add del">
          <ac:chgData name="Chen Kruphman" userId="996c521f-eb54-47af-9f2f-b0d29e04c763" providerId="ADAL" clId="{7A3CC74A-4817-4EF2-AC55-977C2935C0CE}" dt="2023-06-24T19:51:46.049" v="520" actId="26606"/>
          <ac:spMkLst>
            <pc:docMk/>
            <pc:sldMk cId="1358077892" sldId="260"/>
            <ac:spMk id="34" creationId="{5B6AEE0C-07FE-4154-BC7C-2F20530BC556}"/>
          </ac:spMkLst>
        </pc:spChg>
        <pc:spChg chg="add del">
          <ac:chgData name="Chen Kruphman" userId="996c521f-eb54-47af-9f2f-b0d29e04c763" providerId="ADAL" clId="{7A3CC74A-4817-4EF2-AC55-977C2935C0CE}" dt="2023-06-24T19:51:46.049" v="520" actId="26606"/>
          <ac:spMkLst>
            <pc:docMk/>
            <pc:sldMk cId="1358077892" sldId="260"/>
            <ac:spMk id="36" creationId="{1B5DFD70-7122-AADF-B460-0CCA12C65792}"/>
          </ac:spMkLst>
        </pc:spChg>
        <pc:spChg chg="add del">
          <ac:chgData name="Chen Kruphman" userId="996c521f-eb54-47af-9f2f-b0d29e04c763" providerId="ADAL" clId="{7A3CC74A-4817-4EF2-AC55-977C2935C0CE}" dt="2023-06-24T19:51:52.476" v="522" actId="26606"/>
          <ac:spMkLst>
            <pc:docMk/>
            <pc:sldMk cId="1358077892" sldId="260"/>
            <ac:spMk id="38" creationId="{23E547B5-89CF-4EC0-96DE-25771AED0799}"/>
          </ac:spMkLst>
        </pc:spChg>
        <pc:spChg chg="add del">
          <ac:chgData name="Chen Kruphman" userId="996c521f-eb54-47af-9f2f-b0d29e04c763" providerId="ADAL" clId="{7A3CC74A-4817-4EF2-AC55-977C2935C0CE}" dt="2023-06-24T19:51:52.476" v="522" actId="26606"/>
          <ac:spMkLst>
            <pc:docMk/>
            <pc:sldMk cId="1358077892" sldId="260"/>
            <ac:spMk id="39" creationId="{3F0B8CEB-8279-4E5E-A0CE-1FC9F71736F2}"/>
          </ac:spMkLst>
        </pc:spChg>
        <pc:spChg chg="add del">
          <ac:chgData name="Chen Kruphman" userId="996c521f-eb54-47af-9f2f-b0d29e04c763" providerId="ADAL" clId="{7A3CC74A-4817-4EF2-AC55-977C2935C0CE}" dt="2023-06-24T19:51:52.476" v="522" actId="26606"/>
          <ac:spMkLst>
            <pc:docMk/>
            <pc:sldMk cId="1358077892" sldId="260"/>
            <ac:spMk id="41" creationId="{1B5DFD70-7122-AADF-B460-0CCA12C65792}"/>
          </ac:spMkLst>
        </pc:spChg>
        <pc:spChg chg="add del">
          <ac:chgData name="Chen Kruphman" userId="996c521f-eb54-47af-9f2f-b0d29e04c763" providerId="ADAL" clId="{7A3CC74A-4817-4EF2-AC55-977C2935C0CE}" dt="2023-06-24T19:51:56.740" v="524" actId="26606"/>
          <ac:spMkLst>
            <pc:docMk/>
            <pc:sldMk cId="1358077892" sldId="260"/>
            <ac:spMk id="43" creationId="{A9D6EEA4-51EF-4796-BE5B-F3EB11F23ED7}"/>
          </ac:spMkLst>
        </pc:spChg>
        <pc:spChg chg="add del">
          <ac:chgData name="Chen Kruphman" userId="996c521f-eb54-47af-9f2f-b0d29e04c763" providerId="ADAL" clId="{7A3CC74A-4817-4EF2-AC55-977C2935C0CE}" dt="2023-06-24T19:51:56.740" v="524" actId="26606"/>
          <ac:spMkLst>
            <pc:docMk/>
            <pc:sldMk cId="1358077892" sldId="260"/>
            <ac:spMk id="45" creationId="{1B5DFD70-7122-AADF-B460-0CCA12C65792}"/>
          </ac:spMkLst>
        </pc:spChg>
        <pc:spChg chg="add del">
          <ac:chgData name="Chen Kruphman" userId="996c521f-eb54-47af-9f2f-b0d29e04c763" providerId="ADAL" clId="{7A3CC74A-4817-4EF2-AC55-977C2935C0CE}" dt="2023-06-24T19:51:57.843" v="526" actId="26606"/>
          <ac:spMkLst>
            <pc:docMk/>
            <pc:sldMk cId="1358077892" sldId="260"/>
            <ac:spMk id="48" creationId="{1B5DFD70-7122-AADF-B460-0CCA12C65792}"/>
          </ac:spMkLst>
        </pc:spChg>
        <pc:spChg chg="add">
          <ac:chgData name="Chen Kruphman" userId="996c521f-eb54-47af-9f2f-b0d29e04c763" providerId="ADAL" clId="{7A3CC74A-4817-4EF2-AC55-977C2935C0CE}" dt="2023-06-24T19:51:57.936" v="527" actId="26606"/>
          <ac:spMkLst>
            <pc:docMk/>
            <pc:sldMk cId="1358077892" sldId="260"/>
            <ac:spMk id="50" creationId="{23E547B5-89CF-4EC0-96DE-25771AED0799}"/>
          </ac:spMkLst>
        </pc:spChg>
        <pc:spChg chg="add">
          <ac:chgData name="Chen Kruphman" userId="996c521f-eb54-47af-9f2f-b0d29e04c763" providerId="ADAL" clId="{7A3CC74A-4817-4EF2-AC55-977C2935C0CE}" dt="2023-06-24T19:51:57.936" v="527" actId="26606"/>
          <ac:spMkLst>
            <pc:docMk/>
            <pc:sldMk cId="1358077892" sldId="260"/>
            <ac:spMk id="51" creationId="{3F0B8CEB-8279-4E5E-A0CE-1FC9F71736F2}"/>
          </ac:spMkLst>
        </pc:spChg>
        <pc:spChg chg="add">
          <ac:chgData name="Chen Kruphman" userId="996c521f-eb54-47af-9f2f-b0d29e04c763" providerId="ADAL" clId="{7A3CC74A-4817-4EF2-AC55-977C2935C0CE}" dt="2023-06-24T19:51:57.936" v="527" actId="26606"/>
          <ac:spMkLst>
            <pc:docMk/>
            <pc:sldMk cId="1358077892" sldId="260"/>
            <ac:spMk id="53" creationId="{1B5DFD70-7122-AADF-B460-0CCA12C65792}"/>
          </ac:spMkLst>
        </pc:spChg>
        <pc:graphicFrameChg chg="add del">
          <ac:chgData name="Chen Kruphman" userId="996c521f-eb54-47af-9f2f-b0d29e04c763" providerId="ADAL" clId="{7A3CC74A-4817-4EF2-AC55-977C2935C0CE}" dt="2023-06-24T19:51:22.939" v="508" actId="26606"/>
          <ac:graphicFrameMkLst>
            <pc:docMk/>
            <pc:sldMk cId="1358077892" sldId="260"/>
            <ac:graphicFrameMk id="5" creationId="{93EE379E-5806-0AD2-0BE5-CF93C197252A}"/>
          </ac:graphicFrameMkLst>
        </pc:graphicFrameChg>
        <pc:graphicFrameChg chg="add del">
          <ac:chgData name="Chen Kruphman" userId="996c521f-eb54-47af-9f2f-b0d29e04c763" providerId="ADAL" clId="{7A3CC74A-4817-4EF2-AC55-977C2935C0CE}" dt="2023-06-24T19:51:37.693" v="514" actId="26606"/>
          <ac:graphicFrameMkLst>
            <pc:docMk/>
            <pc:sldMk cId="1358077892" sldId="260"/>
            <ac:graphicFrameMk id="23" creationId="{C1FC10D5-0A39-264B-4091-EAE6ABBA4317}"/>
          </ac:graphicFrameMkLst>
        </pc:graphicFrameChg>
        <pc:picChg chg="add del">
          <ac:chgData name="Chen Kruphman" userId="996c521f-eb54-47af-9f2f-b0d29e04c763" providerId="ADAL" clId="{7A3CC74A-4817-4EF2-AC55-977C2935C0CE}" dt="2023-06-24T19:51:37.693" v="514" actId="26606"/>
          <ac:picMkLst>
            <pc:docMk/>
            <pc:sldMk cId="1358077892" sldId="260"/>
            <ac:picMk id="6" creationId="{CE9651E2-73D0-57B2-D858-36366FBCDF82}"/>
          </ac:picMkLst>
        </pc:picChg>
        <pc:picChg chg="add del">
          <ac:chgData name="Chen Kruphman" userId="996c521f-eb54-47af-9f2f-b0d29e04c763" providerId="ADAL" clId="{7A3CC74A-4817-4EF2-AC55-977C2935C0CE}" dt="2023-06-24T19:51:25.252" v="510" actId="26606"/>
          <ac:picMkLst>
            <pc:docMk/>
            <pc:sldMk cId="1358077892" sldId="260"/>
            <ac:picMk id="15" creationId="{1B857459-B6DB-7BCB-3D5E-AAB2D6595F67}"/>
          </ac:picMkLst>
        </pc:picChg>
        <pc:picChg chg="add del">
          <ac:chgData name="Chen Kruphman" userId="996c521f-eb54-47af-9f2f-b0d29e04c763" providerId="ADAL" clId="{7A3CC74A-4817-4EF2-AC55-977C2935C0CE}" dt="2023-06-24T19:51:29.455" v="512" actId="26606"/>
          <ac:picMkLst>
            <pc:docMk/>
            <pc:sldMk cId="1358077892" sldId="260"/>
            <ac:picMk id="20" creationId="{2D8F82EB-9F78-AA78-5567-50D2B1934997}"/>
          </ac:picMkLst>
        </pc:picChg>
        <pc:picChg chg="add del">
          <ac:chgData name="Chen Kruphman" userId="996c521f-eb54-47af-9f2f-b0d29e04c763" providerId="ADAL" clId="{7A3CC74A-4817-4EF2-AC55-977C2935C0CE}" dt="2023-06-24T19:51:40.865" v="516" actId="26606"/>
          <ac:picMkLst>
            <pc:docMk/>
            <pc:sldMk cId="1358077892" sldId="260"/>
            <ac:picMk id="25" creationId="{CD436C3C-8A55-FEA0-542A-AC47CE95402A}"/>
          </ac:picMkLst>
        </pc:picChg>
        <pc:picChg chg="add del">
          <ac:chgData name="Chen Kruphman" userId="996c521f-eb54-47af-9f2f-b0d29e04c763" providerId="ADAL" clId="{7A3CC74A-4817-4EF2-AC55-977C2935C0CE}" dt="2023-06-24T19:51:43.018" v="518" actId="26606"/>
          <ac:picMkLst>
            <pc:docMk/>
            <pc:sldMk cId="1358077892" sldId="260"/>
            <ac:picMk id="30" creationId="{69E40AA3-294B-E4BA-8212-AEA318D56482}"/>
          </ac:picMkLst>
        </pc:picChg>
        <pc:picChg chg="add del">
          <ac:chgData name="Chen Kruphman" userId="996c521f-eb54-47af-9f2f-b0d29e04c763" providerId="ADAL" clId="{7A3CC74A-4817-4EF2-AC55-977C2935C0CE}" dt="2023-06-24T19:51:46.049" v="520" actId="26606"/>
          <ac:picMkLst>
            <pc:docMk/>
            <pc:sldMk cId="1358077892" sldId="260"/>
            <ac:picMk id="35" creationId="{50C7B9AF-988A-D8C6-3119-2CB0D1B23582}"/>
          </ac:picMkLst>
        </pc:picChg>
        <pc:picChg chg="add del">
          <ac:chgData name="Chen Kruphman" userId="996c521f-eb54-47af-9f2f-b0d29e04c763" providerId="ADAL" clId="{7A3CC74A-4817-4EF2-AC55-977C2935C0CE}" dt="2023-06-24T19:51:52.476" v="522" actId="26606"/>
          <ac:picMkLst>
            <pc:docMk/>
            <pc:sldMk cId="1358077892" sldId="260"/>
            <ac:picMk id="40" creationId="{5BC18D76-C083-4049-8BCC-2DB5D1462C30}"/>
          </ac:picMkLst>
        </pc:picChg>
        <pc:picChg chg="add del">
          <ac:chgData name="Chen Kruphman" userId="996c521f-eb54-47af-9f2f-b0d29e04c763" providerId="ADAL" clId="{7A3CC74A-4817-4EF2-AC55-977C2935C0CE}" dt="2023-06-24T19:51:56.740" v="524" actId="26606"/>
          <ac:picMkLst>
            <pc:docMk/>
            <pc:sldMk cId="1358077892" sldId="260"/>
            <ac:picMk id="44" creationId="{CD6578B8-9CBA-40F6-8170-D7EDFD8E925F}"/>
          </ac:picMkLst>
        </pc:picChg>
        <pc:picChg chg="add">
          <ac:chgData name="Chen Kruphman" userId="996c521f-eb54-47af-9f2f-b0d29e04c763" providerId="ADAL" clId="{7A3CC74A-4817-4EF2-AC55-977C2935C0CE}" dt="2023-06-24T19:51:57.936" v="527" actId="26606"/>
          <ac:picMkLst>
            <pc:docMk/>
            <pc:sldMk cId="1358077892" sldId="260"/>
            <ac:picMk id="52" creationId="{5BC18D76-C083-4049-8BCC-2DB5D1462C30}"/>
          </ac:picMkLst>
        </pc:picChg>
        <pc:cxnChg chg="add del">
          <ac:chgData name="Chen Kruphman" userId="996c521f-eb54-47af-9f2f-b0d29e04c763" providerId="ADAL" clId="{7A3CC74A-4817-4EF2-AC55-977C2935C0CE}" dt="2023-06-24T19:51:57.843" v="526" actId="26606"/>
          <ac:cxnSpMkLst>
            <pc:docMk/>
            <pc:sldMk cId="1358077892" sldId="260"/>
            <ac:cxnSpMk id="47" creationId="{EE504C98-6397-41C1-A8D8-2D9C4ED307E0}"/>
          </ac:cxnSpMkLst>
        </pc:cxnChg>
      </pc:sldChg>
      <pc:sldChg chg="addSp modSp new mod setBg">
        <pc:chgData name="Chen Kruphman" userId="996c521f-eb54-47af-9f2f-b0d29e04c763" providerId="ADAL" clId="{7A3CC74A-4817-4EF2-AC55-977C2935C0CE}" dt="2023-06-24T19:50:13.732" v="504" actId="26606"/>
        <pc:sldMkLst>
          <pc:docMk/>
          <pc:sldMk cId="1270838657" sldId="261"/>
        </pc:sldMkLst>
        <pc:spChg chg="mod">
          <ac:chgData name="Chen Kruphman" userId="996c521f-eb54-47af-9f2f-b0d29e04c763" providerId="ADAL" clId="{7A3CC74A-4817-4EF2-AC55-977C2935C0CE}" dt="2023-06-24T19:50:13.732" v="504" actId="26606"/>
          <ac:spMkLst>
            <pc:docMk/>
            <pc:sldMk cId="1270838657" sldId="261"/>
            <ac:spMk id="2" creationId="{6A8005C8-E77F-5716-77F9-D1731ECD9C9E}"/>
          </ac:spMkLst>
        </pc:spChg>
        <pc:spChg chg="mod">
          <ac:chgData name="Chen Kruphman" userId="996c521f-eb54-47af-9f2f-b0d29e04c763" providerId="ADAL" clId="{7A3CC74A-4817-4EF2-AC55-977C2935C0CE}" dt="2023-06-24T19:50:13.732" v="504" actId="26606"/>
          <ac:spMkLst>
            <pc:docMk/>
            <pc:sldMk cId="1270838657" sldId="261"/>
            <ac:spMk id="3" creationId="{2B7345B8-D36B-2727-14FD-AFEF2F07DBCD}"/>
          </ac:spMkLst>
        </pc:spChg>
        <pc:spChg chg="add">
          <ac:chgData name="Chen Kruphman" userId="996c521f-eb54-47af-9f2f-b0d29e04c763" providerId="ADAL" clId="{7A3CC74A-4817-4EF2-AC55-977C2935C0CE}" dt="2023-06-24T19:50:13.732" v="504" actId="26606"/>
          <ac:spMkLst>
            <pc:docMk/>
            <pc:sldMk cId="1270838657" sldId="261"/>
            <ac:spMk id="9" creationId="{79BB35BC-D5C2-4C8B-A22A-A71E6191913B}"/>
          </ac:spMkLst>
        </pc:spChg>
        <pc:picChg chg="add">
          <ac:chgData name="Chen Kruphman" userId="996c521f-eb54-47af-9f2f-b0d29e04c763" providerId="ADAL" clId="{7A3CC74A-4817-4EF2-AC55-977C2935C0CE}" dt="2023-06-24T19:50:13.732" v="504" actId="26606"/>
          <ac:picMkLst>
            <pc:docMk/>
            <pc:sldMk cId="1270838657" sldId="261"/>
            <ac:picMk id="5" creationId="{AB038809-F529-1430-979D-2A97865E6A55}"/>
          </ac:picMkLst>
        </pc:picChg>
      </pc:sldChg>
      <pc:sldChg chg="addSp delSp modSp new mod setBg setClrOvrMap">
        <pc:chgData name="Chen Kruphman" userId="996c521f-eb54-47af-9f2f-b0d29e04c763" providerId="ADAL" clId="{7A3CC74A-4817-4EF2-AC55-977C2935C0CE}" dt="2023-06-24T23:13:50.669" v="822" actId="26606"/>
        <pc:sldMkLst>
          <pc:docMk/>
          <pc:sldMk cId="2380193762" sldId="262"/>
        </pc:sldMkLst>
        <pc:spChg chg="mod">
          <ac:chgData name="Chen Kruphman" userId="996c521f-eb54-47af-9f2f-b0d29e04c763" providerId="ADAL" clId="{7A3CC74A-4817-4EF2-AC55-977C2935C0CE}" dt="2023-06-24T23:13:50.669" v="822" actId="26606"/>
          <ac:spMkLst>
            <pc:docMk/>
            <pc:sldMk cId="2380193762" sldId="262"/>
            <ac:spMk id="2" creationId="{D66B6ABC-EA48-A8E3-A368-6D7D7C5D83B9}"/>
          </ac:spMkLst>
        </pc:spChg>
        <pc:spChg chg="add del mod">
          <ac:chgData name="Chen Kruphman" userId="996c521f-eb54-47af-9f2f-b0d29e04c763" providerId="ADAL" clId="{7A3CC74A-4817-4EF2-AC55-977C2935C0CE}" dt="2023-06-24T23:13:50.669" v="822" actId="26606"/>
          <ac:spMkLst>
            <pc:docMk/>
            <pc:sldMk cId="2380193762" sldId="262"/>
            <ac:spMk id="3" creationId="{473BF687-5A82-64B8-9EB4-F78297CD311A}"/>
          </ac:spMkLst>
        </pc:spChg>
        <pc:spChg chg="add del">
          <ac:chgData name="Chen Kruphman" userId="996c521f-eb54-47af-9f2f-b0d29e04c763" providerId="ADAL" clId="{7A3CC74A-4817-4EF2-AC55-977C2935C0CE}" dt="2023-06-24T23:13:50.628" v="821" actId="26606"/>
          <ac:spMkLst>
            <pc:docMk/>
            <pc:sldMk cId="2380193762" sldId="262"/>
            <ac:spMk id="8" creationId="{907EF6B7-1338-4443-8C46-6A318D952DFD}"/>
          </ac:spMkLst>
        </pc:spChg>
        <pc:spChg chg="add">
          <ac:chgData name="Chen Kruphman" userId="996c521f-eb54-47af-9f2f-b0d29e04c763" providerId="ADAL" clId="{7A3CC74A-4817-4EF2-AC55-977C2935C0CE}" dt="2023-06-24T23:13:50.669" v="822" actId="26606"/>
          <ac:spMkLst>
            <pc:docMk/>
            <pc:sldMk cId="2380193762" sldId="262"/>
            <ac:spMk id="9" creationId="{9228552E-C8B1-4A80-8448-0787CE0FC704}"/>
          </ac:spMkLst>
        </pc:spChg>
        <pc:spChg chg="add del">
          <ac:chgData name="Chen Kruphman" userId="996c521f-eb54-47af-9f2f-b0d29e04c763" providerId="ADAL" clId="{7A3CC74A-4817-4EF2-AC55-977C2935C0CE}" dt="2023-06-24T23:13:06.421" v="815" actId="26606"/>
          <ac:spMkLst>
            <pc:docMk/>
            <pc:sldMk cId="2380193762" sldId="262"/>
            <ac:spMk id="10" creationId="{6A84B152-3496-4C52-AF08-97AFFC09DD2C}"/>
          </ac:spMkLst>
        </pc:spChg>
        <pc:spChg chg="add del">
          <ac:chgData name="Chen Kruphman" userId="996c521f-eb54-47af-9f2f-b0d29e04c763" providerId="ADAL" clId="{7A3CC74A-4817-4EF2-AC55-977C2935C0CE}" dt="2023-06-24T23:13:06.421" v="815" actId="26606"/>
          <ac:spMkLst>
            <pc:docMk/>
            <pc:sldMk cId="2380193762" sldId="262"/>
            <ac:spMk id="12" creationId="{6B2ADB95-0FA3-4BD7-A8AC-89D014A83E5B}"/>
          </ac:spMkLst>
        </pc:spChg>
        <pc:spChg chg="add del">
          <ac:chgData name="Chen Kruphman" userId="996c521f-eb54-47af-9f2f-b0d29e04c763" providerId="ADAL" clId="{7A3CC74A-4817-4EF2-AC55-977C2935C0CE}" dt="2023-06-24T23:13:06.421" v="815" actId="26606"/>
          <ac:spMkLst>
            <pc:docMk/>
            <pc:sldMk cId="2380193762" sldId="262"/>
            <ac:spMk id="14" creationId="{C924DBCE-E731-4B22-8181-A39C1D86276C}"/>
          </ac:spMkLst>
        </pc:spChg>
        <pc:spChg chg="add del">
          <ac:chgData name="Chen Kruphman" userId="996c521f-eb54-47af-9f2f-b0d29e04c763" providerId="ADAL" clId="{7A3CC74A-4817-4EF2-AC55-977C2935C0CE}" dt="2023-06-24T23:13:06.421" v="815" actId="26606"/>
          <ac:spMkLst>
            <pc:docMk/>
            <pc:sldMk cId="2380193762" sldId="262"/>
            <ac:spMk id="16" creationId="{4CBF9756-6AC8-4C65-84DF-56FBFFA1D873}"/>
          </ac:spMkLst>
        </pc:spChg>
        <pc:spChg chg="add del">
          <ac:chgData name="Chen Kruphman" userId="996c521f-eb54-47af-9f2f-b0d29e04c763" providerId="ADAL" clId="{7A3CC74A-4817-4EF2-AC55-977C2935C0CE}" dt="2023-06-24T23:13:06.421" v="815" actId="26606"/>
          <ac:spMkLst>
            <pc:docMk/>
            <pc:sldMk cId="2380193762" sldId="262"/>
            <ac:spMk id="18" creationId="{2D385988-EAAF-4C27-AF8A-2BFBECAF3D4F}"/>
          </ac:spMkLst>
        </pc:spChg>
        <pc:spChg chg="add del">
          <ac:chgData name="Chen Kruphman" userId="996c521f-eb54-47af-9f2f-b0d29e04c763" providerId="ADAL" clId="{7A3CC74A-4817-4EF2-AC55-977C2935C0CE}" dt="2023-06-24T23:13:06.421" v="815" actId="26606"/>
          <ac:spMkLst>
            <pc:docMk/>
            <pc:sldMk cId="2380193762" sldId="262"/>
            <ac:spMk id="22" creationId="{B621D332-7329-4994-8836-C429A51B7549}"/>
          </ac:spMkLst>
        </pc:spChg>
        <pc:spChg chg="add del">
          <ac:chgData name="Chen Kruphman" userId="996c521f-eb54-47af-9f2f-b0d29e04c763" providerId="ADAL" clId="{7A3CC74A-4817-4EF2-AC55-977C2935C0CE}" dt="2023-06-24T23:13:06.421" v="815" actId="26606"/>
          <ac:spMkLst>
            <pc:docMk/>
            <pc:sldMk cId="2380193762" sldId="262"/>
            <ac:spMk id="24" creationId="{2D20F754-35A9-4508-BE3C-C59996D1437B}"/>
          </ac:spMkLst>
        </pc:spChg>
        <pc:spChg chg="add del">
          <ac:chgData name="Chen Kruphman" userId="996c521f-eb54-47af-9f2f-b0d29e04c763" providerId="ADAL" clId="{7A3CC74A-4817-4EF2-AC55-977C2935C0CE}" dt="2023-06-24T23:13:50.628" v="821" actId="26606"/>
          <ac:spMkLst>
            <pc:docMk/>
            <pc:sldMk cId="2380193762" sldId="262"/>
            <ac:spMk id="30" creationId="{DAAE4CDD-124C-4DCF-9584-B6033B545DD5}"/>
          </ac:spMkLst>
        </pc:spChg>
        <pc:spChg chg="add del">
          <ac:chgData name="Chen Kruphman" userId="996c521f-eb54-47af-9f2f-b0d29e04c763" providerId="ADAL" clId="{7A3CC74A-4817-4EF2-AC55-977C2935C0CE}" dt="2023-06-24T23:13:50.628" v="821" actId="26606"/>
          <ac:spMkLst>
            <pc:docMk/>
            <pc:sldMk cId="2380193762" sldId="262"/>
            <ac:spMk id="31" creationId="{081E4A58-353D-44AE-B2FC-2A74E2E400F7}"/>
          </ac:spMkLst>
        </pc:spChg>
        <pc:spChg chg="add del">
          <ac:chgData name="Chen Kruphman" userId="996c521f-eb54-47af-9f2f-b0d29e04c763" providerId="ADAL" clId="{7A3CC74A-4817-4EF2-AC55-977C2935C0CE}" dt="2023-06-24T23:13:50.628" v="821" actId="26606"/>
          <ac:spMkLst>
            <pc:docMk/>
            <pc:sldMk cId="2380193762" sldId="262"/>
            <ac:spMk id="32" creationId="{473BF687-5A82-64B8-9EB4-F78297CD311A}"/>
          </ac:spMkLst>
        </pc:spChg>
        <pc:spChg chg="add">
          <ac:chgData name="Chen Kruphman" userId="996c521f-eb54-47af-9f2f-b0d29e04c763" providerId="ADAL" clId="{7A3CC74A-4817-4EF2-AC55-977C2935C0CE}" dt="2023-06-24T23:13:50.669" v="822" actId="26606"/>
          <ac:spMkLst>
            <pc:docMk/>
            <pc:sldMk cId="2380193762" sldId="262"/>
            <ac:spMk id="35" creationId="{473BF687-5A82-64B8-9EB4-F78297CD311A}"/>
          </ac:spMkLst>
        </pc:spChg>
        <pc:graphicFrameChg chg="add del">
          <ac:chgData name="Chen Kruphman" userId="996c521f-eb54-47af-9f2f-b0d29e04c763" providerId="ADAL" clId="{7A3CC74A-4817-4EF2-AC55-977C2935C0CE}" dt="2023-06-24T23:13:06.421" v="815" actId="26606"/>
          <ac:graphicFrameMkLst>
            <pc:docMk/>
            <pc:sldMk cId="2380193762" sldId="262"/>
            <ac:graphicFrameMk id="5" creationId="{63280422-1FC9-1ED1-1248-A5468382C438}"/>
          </ac:graphicFrameMkLst>
        </pc:graphicFrameChg>
        <pc:graphicFrameChg chg="add del">
          <ac:chgData name="Chen Kruphman" userId="996c521f-eb54-47af-9f2f-b0d29e04c763" providerId="ADAL" clId="{7A3CC74A-4817-4EF2-AC55-977C2935C0CE}" dt="2023-06-24T23:13:33.687" v="817" actId="26606"/>
          <ac:graphicFrameMkLst>
            <pc:docMk/>
            <pc:sldMk cId="2380193762" sldId="262"/>
            <ac:graphicFrameMk id="26" creationId="{8BFFB386-BC44-1D0F-2F19-1E0B60DBF86C}"/>
          </ac:graphicFrameMkLst>
        </pc:graphicFrameChg>
        <pc:graphicFrameChg chg="add del">
          <ac:chgData name="Chen Kruphman" userId="996c521f-eb54-47af-9f2f-b0d29e04c763" providerId="ADAL" clId="{7A3CC74A-4817-4EF2-AC55-977C2935C0CE}" dt="2023-06-24T23:13:44.345" v="819" actId="26606"/>
          <ac:graphicFrameMkLst>
            <pc:docMk/>
            <pc:sldMk cId="2380193762" sldId="262"/>
            <ac:graphicFrameMk id="28" creationId="{0962094F-8CF4-ED5A-8E0D-538E1CF6872B}"/>
          </ac:graphicFrameMkLst>
        </pc:graphicFrameChg>
        <pc:picChg chg="add del">
          <ac:chgData name="Chen Kruphman" userId="996c521f-eb54-47af-9f2f-b0d29e04c763" providerId="ADAL" clId="{7A3CC74A-4817-4EF2-AC55-977C2935C0CE}" dt="2023-06-24T23:13:06.421" v="815" actId="26606"/>
          <ac:picMkLst>
            <pc:docMk/>
            <pc:sldMk cId="2380193762" sldId="262"/>
            <ac:picMk id="6" creationId="{BFC7C052-4977-7323-AA11-95BC6FE1D695}"/>
          </ac:picMkLst>
        </pc:picChg>
        <pc:picChg chg="add">
          <ac:chgData name="Chen Kruphman" userId="996c521f-eb54-47af-9f2f-b0d29e04c763" providerId="ADAL" clId="{7A3CC74A-4817-4EF2-AC55-977C2935C0CE}" dt="2023-06-24T23:13:50.669" v="822" actId="26606"/>
          <ac:picMkLst>
            <pc:docMk/>
            <pc:sldMk cId="2380193762" sldId="262"/>
            <ac:picMk id="34" creationId="{AF064BFC-28EB-F141-62B0-462085BD7C9A}"/>
          </ac:picMkLst>
        </pc:picChg>
        <pc:cxnChg chg="add del">
          <ac:chgData name="Chen Kruphman" userId="996c521f-eb54-47af-9f2f-b0d29e04c763" providerId="ADAL" clId="{7A3CC74A-4817-4EF2-AC55-977C2935C0CE}" dt="2023-06-24T23:13:06.421" v="815" actId="26606"/>
          <ac:cxnSpMkLst>
            <pc:docMk/>
            <pc:sldMk cId="2380193762" sldId="262"/>
            <ac:cxnSpMk id="20" creationId="{43621FD4-D14D-45D5-9A57-9A2DE5EA59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6382-0A6D-3BF2-5A46-CA1428C2D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FBB2D-3311-53F6-5E09-89F6C6E25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1AA76-7EA4-EFC8-4B80-8212BB82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D89-385F-428E-A069-821EC94749D0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8304D-8996-E5C8-628F-DAE4C235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792A-455A-5446-78EC-7E04048E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B4C-84C8-43EE-8EB0-EB70649B32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777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0529-134F-B889-95C9-5B0035D6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01F22-4168-1383-7C8D-CB0121299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E8BD-8DEC-FF3D-D861-AB223692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D89-385F-428E-A069-821EC94749D0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00DF-8209-27D4-5948-8B452199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A1ED-32A3-4D10-8023-B1397C31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B4C-84C8-43EE-8EB0-EB70649B32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53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C72AC-143F-BD00-F4CF-4FBD9F3E5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A3470-C8A1-EED1-0C39-4A52DF179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7F72-C929-C3AC-C30B-D7352584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D89-385F-428E-A069-821EC94749D0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05F2-1D69-2E9C-5EFE-9C8F790A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189D-B95F-0864-B5F8-9ADE0A9F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B4C-84C8-43EE-8EB0-EB70649B32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889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A29C-0D80-4726-9CD1-FAAF8668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82DB-8883-F1AF-4EBD-4746E2C5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B028-99DB-2310-E9C7-76EF8A32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D89-385F-428E-A069-821EC94749D0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7C73-3C2C-4724-B3D3-DB2098CB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36A38-CB95-FB50-7429-9601D918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B4C-84C8-43EE-8EB0-EB70649B32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088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8CFA-6F0E-0E2D-A3AC-15224773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882D-A122-7CB9-4B7F-5EFD9402F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86CF-2C28-3D4D-A899-25EC5D0D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D89-385F-428E-A069-821EC94749D0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0895-2ECF-1A15-9010-674FA619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ADA7-571D-E71D-9110-D634B91A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B4C-84C8-43EE-8EB0-EB70649B32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337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759F-4281-2FB4-26D3-4F143BEB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2542-7166-84A9-9AFE-4DD35D8C5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92078-5632-C9C0-C721-20143A700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199EF-C8AF-DD3E-1C33-B66AACD2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D89-385F-428E-A069-821EC94749D0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2A3E-A72A-6E94-B648-D780A567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32C9-FEF9-B5A9-4D17-B69200AE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B4C-84C8-43EE-8EB0-EB70649B32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66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64CD-5166-37F6-9DA3-EFFFBBF0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AA66-8441-FA80-5190-5D1E350CF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543A8-256A-0853-73D7-BCA564E0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02B01-A9AE-5014-DE2C-4680C67C9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592B9-6821-D22E-61A4-8F56DFEC0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A1E2A-8FBE-3F28-70F5-1A575B4A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D89-385F-428E-A069-821EC94749D0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6C3B4-62D1-B494-79D3-53625265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B9690-67CC-0C86-F464-3F66AB30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B4C-84C8-43EE-8EB0-EB70649B32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06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4A80-98CB-D36E-2EF9-044C128E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CEA11-03CD-BD04-4915-D0834185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D89-385F-428E-A069-821EC94749D0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CCB54-35A9-A0F1-BB89-67B11EFE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C3703-EDF3-DF27-3E64-ACAFEA03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B4C-84C8-43EE-8EB0-EB70649B32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718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0722E-9C15-0CEF-B17D-23619147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D89-385F-428E-A069-821EC94749D0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17685-57F3-9541-9447-48BC5CA7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C3388-54B1-0D75-1525-CEF69A5D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B4C-84C8-43EE-8EB0-EB70649B32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51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F200-AD3C-60DE-9003-7BF5DA81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39A5-8B83-9EF5-4647-FF78E627A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8897E-E6D5-9AFA-69F2-8AEE11FE6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7F122-17DB-276C-0173-85928935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D89-385F-428E-A069-821EC94749D0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A49F0-14B5-D433-612A-9701CB62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63D7-F9D5-5230-A803-A636748E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B4C-84C8-43EE-8EB0-EB70649B32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231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60B5-0FA1-203C-1D96-C8133BC3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59E59-2AD9-59BA-6786-1A65955FF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8EC13-DE80-6820-84F8-2C5C63CA2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334C4-0DAC-6625-EF2A-D14ED210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D89-385F-428E-A069-821EC94749D0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C7468-CA3F-89B4-D1E6-282796B5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1C87B-5934-0524-623B-F8E02920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DB4C-84C8-43EE-8EB0-EB70649B32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13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25B8B-00C5-8E4C-CBB7-BAFB0559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AFF97-4714-B2FE-82E5-3F593B64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09B07-9D25-811E-6CE4-26C3207C3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6D89-385F-428E-A069-821EC94749D0}" type="datetimeFigureOut">
              <a:rPr lang="en-IL" smtClean="0"/>
              <a:t>08/09/2023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F397-2822-F41A-AEE5-5A4201DD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05D0-FFB1-84AB-B23B-C7CCC36CE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BDB4C-84C8-43EE-8EB0-EB70649B32D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0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ip Shortage To Last A Few Years, Michael Dell | Silicon UK Tech News">
            <a:extLst>
              <a:ext uri="{FF2B5EF4-FFF2-40B4-BE49-F238E27FC236}">
                <a16:creationId xmlns:a16="http://schemas.microsoft.com/office/drawing/2014/main" id="{7223257B-942E-950D-7487-01E753F20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7" r="-1" b="4784"/>
          <a:stretch/>
        </p:blipFill>
        <p:spPr bwMode="auto">
          <a:xfrm>
            <a:off x="20" y="-2484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C20F8-BBD2-DCD2-DA4F-0DA909A4A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Advanced Computer Architectures Project</a:t>
            </a:r>
            <a:endParaRPr lang="en-IL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1F031-821D-8A36-539E-4B1EB21C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Nadav Yosef Zada 208825257</a:t>
            </a:r>
          </a:p>
          <a:p>
            <a:r>
              <a:rPr lang="en-US" dirty="0">
                <a:solidFill>
                  <a:srgbClr val="FFFFFF"/>
                </a:solidFill>
              </a:rPr>
              <a:t>Chen Kruphman 323101311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103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7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BB0DF-0568-2E86-D945-6D917C32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/>
              <a:t>Our Project</a:t>
            </a:r>
            <a:endParaRPr lang="en-IL" dirty="0"/>
          </a:p>
        </p:txBody>
      </p:sp>
      <p:pic>
        <p:nvPicPr>
          <p:cNvPr id="52" name="Picture 4" descr="An abstract design with lines and financial symbols">
            <a:extLst>
              <a:ext uri="{FF2B5EF4-FFF2-40B4-BE49-F238E27FC236}">
                <a16:creationId xmlns:a16="http://schemas.microsoft.com/office/drawing/2014/main" id="{5BC18D76-C083-4049-8BCC-2DB5D1462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2" r="16984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B5DFD70-7122-AADF-B460-0CCA12C6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We would like to use existing CNN that are trained on image and numeric classification, to classify our genomic data to its different lineages.</a:t>
            </a:r>
          </a:p>
          <a:p>
            <a:pPr marL="0" indent="0">
              <a:buNone/>
            </a:pPr>
            <a:r>
              <a:rPr lang="en-US" sz="1700" dirty="0"/>
              <a:t>We will check several CNNs and compare their results, seeing which one fits our data the best, and classify with the best accuracy. The networks we will work with:</a:t>
            </a:r>
          </a:p>
          <a:p>
            <a:r>
              <a:rPr lang="en-US" sz="1700" dirty="0"/>
              <a:t>CNN with 1D convolution layers</a:t>
            </a:r>
          </a:p>
          <a:p>
            <a:r>
              <a:rPr lang="en-US" sz="1700" dirty="0"/>
              <a:t>CNN with Embedding layer</a:t>
            </a:r>
          </a:p>
          <a:p>
            <a:r>
              <a:rPr lang="en-US" sz="1700" dirty="0"/>
              <a:t>Image Classification Using Forward-Forward Algorithm</a:t>
            </a:r>
          </a:p>
        </p:txBody>
      </p:sp>
    </p:spTree>
    <p:extLst>
      <p:ext uri="{BB962C8B-B14F-4D97-AF65-F5344CB8AC3E}">
        <p14:creationId xmlns:p14="http://schemas.microsoft.com/office/powerpoint/2010/main" val="135807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Digital rendering of a virus formation">
            <a:extLst>
              <a:ext uri="{FF2B5EF4-FFF2-40B4-BE49-F238E27FC236}">
                <a16:creationId xmlns:a16="http://schemas.microsoft.com/office/drawing/2014/main" id="{EE036A83-4939-AAE1-BB5D-CFC70A8CA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8" r="24917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87931-F59C-C0B6-2C36-4903B785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US" dirty="0"/>
              <a:t>Our Data</a:t>
            </a:r>
            <a:endParaRPr lang="en-IL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7B1E0E6-5DA6-3420-8F46-3865B24C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Our data is comprised of Covid-19 genomic sequences of different lineages, from distinct evolutional stages of the virus (Beta, Eta, Zeta, Lambda, Mu).</a:t>
            </a:r>
          </a:p>
          <a:p>
            <a:pPr marL="0" indent="0">
              <a:buNone/>
            </a:pPr>
            <a:r>
              <a:rPr lang="en-US" sz="2000"/>
              <a:t>Each lineage contains thousands of accessions (uniquely identified FASTA files), and the accessions of each lineage will be separated to train and test data.</a:t>
            </a:r>
          </a:p>
          <a:p>
            <a:pPr marL="0" indent="0">
              <a:buNone/>
            </a:pPr>
            <a:r>
              <a:rPr lang="en-US" sz="2000"/>
              <a:t>This results in enough data for training, but not too much data so we could save them all on the memory for the training and testing.</a:t>
            </a:r>
          </a:p>
          <a:p>
            <a:pPr marL="0" indent="0">
              <a:buNone/>
            </a:pPr>
            <a:r>
              <a:rPr lang="en-US" sz="2000"/>
              <a:t>After the training with the known labels of each accession (knowing his original lineage) we will try to classify the test accessions to their correct lineage.</a:t>
            </a:r>
          </a:p>
          <a:p>
            <a:pPr marL="0" indent="0">
              <a:buNone/>
            </a:pPr>
            <a:endParaRPr lang="en-IL" sz="2000"/>
          </a:p>
        </p:txBody>
      </p:sp>
    </p:spTree>
    <p:extLst>
      <p:ext uri="{BB962C8B-B14F-4D97-AF65-F5344CB8AC3E}">
        <p14:creationId xmlns:p14="http://schemas.microsoft.com/office/powerpoint/2010/main" val="74023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82969C9-446B-86B2-5AD5-8E1F1A8A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sz="3700"/>
              <a:t>CNN with 1D convolution Layers</a:t>
            </a:r>
            <a:endParaRPr lang="en-IL" sz="3700"/>
          </a:p>
        </p:txBody>
      </p:sp>
      <p:pic>
        <p:nvPicPr>
          <p:cNvPr id="18" name="מציין מיקום תוכן 17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D8BC9458-0EDE-896B-5E6D-C187DBB6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1" y="2034860"/>
            <a:ext cx="4919416" cy="4639266"/>
          </a:xfrm>
        </p:spPr>
      </p:pic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DE85893-8602-3021-D70A-2425E7746E29}"/>
              </a:ext>
            </a:extLst>
          </p:cNvPr>
          <p:cNvGrpSpPr/>
          <p:nvPr/>
        </p:nvGrpSpPr>
        <p:grpSpPr>
          <a:xfrm>
            <a:off x="5539879" y="1566520"/>
            <a:ext cx="6155142" cy="2282896"/>
            <a:chOff x="0" y="0"/>
            <a:chExt cx="5449850" cy="2021205"/>
          </a:xfrm>
        </p:grpSpPr>
        <p:pic>
          <p:nvPicPr>
            <p:cNvPr id="5" name="תמונה 4" descr="תמונה שמכילה טקסט, צילום מסך, תרשים, עלילה&#10;&#10;התיאור נוצר באופן אוטומטי">
              <a:extLst>
                <a:ext uri="{FF2B5EF4-FFF2-40B4-BE49-F238E27FC236}">
                  <a16:creationId xmlns:a16="http://schemas.microsoft.com/office/drawing/2014/main" id="{5EF8768F-455D-97E9-97A3-BE2B6E3B3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44445" cy="2021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תמונה 5" descr="תמונה שמכילה טקסט, צילום מסך, עלילה, קו&#10;&#10;התיאור נוצר באופן אוטומטי">
              <a:extLst>
                <a:ext uri="{FF2B5EF4-FFF2-40B4-BE49-F238E27FC236}">
                  <a16:creationId xmlns:a16="http://schemas.microsoft.com/office/drawing/2014/main" id="{7111CB8D-BC8C-857F-2EEE-6C16C9F8B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610" y="2969"/>
              <a:ext cx="2555240" cy="19856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4AE9836A-F083-58C1-971B-589C0BB80108}"/>
              </a:ext>
            </a:extLst>
          </p:cNvPr>
          <p:cNvGrpSpPr/>
          <p:nvPr/>
        </p:nvGrpSpPr>
        <p:grpSpPr>
          <a:xfrm>
            <a:off x="5994250" y="4621918"/>
            <a:ext cx="5619750" cy="1496059"/>
            <a:chOff x="0" y="0"/>
            <a:chExt cx="5731510" cy="2698787"/>
          </a:xfrm>
        </p:grpSpPr>
        <p:pic>
          <p:nvPicPr>
            <p:cNvPr id="14" name="תמונה 13" descr="תמונה שמכילה טקסט, גופן, צילום מסך, לבן&#10;&#10;התיאור נוצר באופן אוטומטי">
              <a:extLst>
                <a:ext uri="{FF2B5EF4-FFF2-40B4-BE49-F238E27FC236}">
                  <a16:creationId xmlns:a16="http://schemas.microsoft.com/office/drawing/2014/main" id="{F111EC27-7E0E-8A70-6943-227DA5862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31510" cy="11131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תמונה 14" descr="תמונה שמכילה טקסט, גופן, לבן, אלגברה&#10;&#10;התיאור נוצר באופן אוטומטי">
              <a:extLst>
                <a:ext uri="{FF2B5EF4-FFF2-40B4-BE49-F238E27FC236}">
                  <a16:creationId xmlns:a16="http://schemas.microsoft.com/office/drawing/2014/main" id="{A63C6DBC-0335-6990-ADAF-FD6F7C23E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13312"/>
              <a:ext cx="5731510" cy="1178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תמונה 15" descr="תמונה שמכילה טקסט, גופן, צילום מסך, לבן&#10;&#10;התיאור נוצר באופן אוטומטי">
              <a:extLst>
                <a:ext uri="{FF2B5EF4-FFF2-40B4-BE49-F238E27FC236}">
                  <a16:creationId xmlns:a16="http://schemas.microsoft.com/office/drawing/2014/main" id="{65CFD822-85F7-95E3-8184-7A5F87BF2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4" y="1775496"/>
              <a:ext cx="4848225" cy="92329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2877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82969C9-446B-86B2-5AD5-8E1F1A8A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36" y="169731"/>
            <a:ext cx="2630557" cy="2193235"/>
          </a:xfrm>
        </p:spPr>
        <p:txBody>
          <a:bodyPr>
            <a:normAutofit/>
          </a:bodyPr>
          <a:lstStyle/>
          <a:p>
            <a:r>
              <a:rPr lang="en-US" sz="3700" dirty="0"/>
              <a:t>CNN with Embedding Layer</a:t>
            </a:r>
            <a:endParaRPr lang="en-IL" sz="3700" dirty="0"/>
          </a:p>
        </p:txBody>
      </p:sp>
      <p:pic>
        <p:nvPicPr>
          <p:cNvPr id="20" name="מציין מיקום תוכן 19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C696BC25-F78A-FEDE-25A2-38B65B90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45" y="155396"/>
            <a:ext cx="7219603" cy="4717728"/>
          </a:xfrm>
          <a:prstGeom prst="rect">
            <a:avLst/>
          </a:prstGeom>
        </p:spPr>
      </p:pic>
      <p:pic>
        <p:nvPicPr>
          <p:cNvPr id="25" name="תמונה 24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A6402FAA-C72A-E66A-8CBD-840592447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357" y="5028520"/>
            <a:ext cx="4925060" cy="1591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תמונה 25" descr="תמונה שמכילה טקסט, צילום מסך, גופן, עלילה&#10;&#10;התיאור נוצר באופן אוטומטי">
            <a:extLst>
              <a:ext uri="{FF2B5EF4-FFF2-40B4-BE49-F238E27FC236}">
                <a16:creationId xmlns:a16="http://schemas.microsoft.com/office/drawing/2014/main" id="{B6AB2472-A623-6729-5392-AE8EBCD67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8" y="2164949"/>
            <a:ext cx="2854973" cy="210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תמונה 27" descr="תמונה שמכילה טקסט, צילום מסך, עלילה, קו&#10;&#10;התיאור נוצר באופן אוטומטי">
            <a:extLst>
              <a:ext uri="{FF2B5EF4-FFF2-40B4-BE49-F238E27FC236}">
                <a16:creationId xmlns:a16="http://schemas.microsoft.com/office/drawing/2014/main" id="{E02B457D-0532-B407-7B34-401A80123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8" y="4434085"/>
            <a:ext cx="2854900" cy="2100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24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7647B3B-2074-2805-AB8E-673DC9C1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35" y="142461"/>
            <a:ext cx="3739341" cy="1330839"/>
          </a:xfrm>
        </p:spPr>
        <p:txBody>
          <a:bodyPr>
            <a:normAutofit/>
          </a:bodyPr>
          <a:lstStyle/>
          <a:p>
            <a:r>
              <a:rPr lang="en-US" sz="3400" dirty="0"/>
              <a:t>CNN with Forward-Forward Algorithm</a:t>
            </a:r>
            <a:endParaRPr lang="en-IL" sz="3400" dirty="0"/>
          </a:p>
        </p:txBody>
      </p:sp>
      <p:pic>
        <p:nvPicPr>
          <p:cNvPr id="7" name="מציין מיקום תוכן 6" descr="תמונה שמכילה טקסט, צילום מסך, גופן, מסמך&#10;&#10;התיאור נוצר באופן אוטומטי">
            <a:extLst>
              <a:ext uri="{FF2B5EF4-FFF2-40B4-BE49-F238E27FC236}">
                <a16:creationId xmlns:a16="http://schemas.microsoft.com/office/drawing/2014/main" id="{D5DE51F1-371A-1274-A040-7BA99B2C0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1" y="1404393"/>
            <a:ext cx="5161100" cy="5080889"/>
          </a:xfrm>
        </p:spPr>
      </p:pic>
      <p:pic>
        <p:nvPicPr>
          <p:cNvPr id="5" name="מציין מיקום תוכן 4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BB2BEC4F-15D2-F696-4D83-18B04A118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23" y="266674"/>
            <a:ext cx="6155141" cy="406239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E0D27BA-A0E0-6C24-760D-B7112C535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438" y="4962000"/>
            <a:ext cx="6034125" cy="703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34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215</Words>
  <Application>Microsoft Office PowerPoint</Application>
  <PresentationFormat>מסך רחב</PresentationFormat>
  <Paragraphs>17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Advanced Computer Architectures Project</vt:lpstr>
      <vt:lpstr>Our Project</vt:lpstr>
      <vt:lpstr>Our Data</vt:lpstr>
      <vt:lpstr>CNN with 1D convolution Layers</vt:lpstr>
      <vt:lpstr>CNN with Embedding Layer</vt:lpstr>
      <vt:lpstr>CNN with Forward-Forward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Architectures - </dc:title>
  <dc:creator>Chen Kruphman</dc:creator>
  <cp:lastModifiedBy>Chen Kruphman</cp:lastModifiedBy>
  <cp:revision>1</cp:revision>
  <dcterms:created xsi:type="dcterms:W3CDTF">2023-06-23T08:00:45Z</dcterms:created>
  <dcterms:modified xsi:type="dcterms:W3CDTF">2023-09-08T09:13:28Z</dcterms:modified>
</cp:coreProperties>
</file>