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2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4"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2"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6"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0"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49878" y="3008312"/>
            <a:ext cx="4008437" cy="3621087"/>
          </a:xfrm>
        </p:spPr>
        <p:txBody>
          <a:bodyPr/>
          <a:lstStyle/>
          <a:p>
            <a:pPr>
              <a:lnSpc>
                <a:spcPct val="114000"/>
              </a:lnSpc>
            </a:pPr>
            <a:r>
              <a:rPr lang="en-IN" altLang="en-US" b="1" dirty="0"/>
              <a:t>Online Food Delivery Application</a:t>
            </a:r>
          </a:p>
          <a:p>
            <a:pPr>
              <a:lnSpc>
                <a:spcPct val="114000"/>
              </a:lnSpc>
            </a:pPr>
            <a:r>
              <a:rPr lang="en-US" dirty="0"/>
              <a:t>Completed end to end case study of Online  Food Delivery application System along with  JWT authentication, API Gateway, Swagger, Postman, responsive UI with HTML5, CSS, Bootstrap and React used as User Interface.</a:t>
            </a:r>
          </a:p>
          <a:p>
            <a:pPr>
              <a:lnSpc>
                <a:spcPct val="114000"/>
              </a:lnSpc>
            </a:pPr>
            <a:r>
              <a:rPr lang="en-IN" altLang="nl-NL" b="1" dirty="0"/>
              <a:t>HTML, CSS, JAVASCRIPT for web developers at </a:t>
            </a:r>
            <a:r>
              <a:rPr lang="en-IN" altLang="nl-NL" b="1" dirty="0" err="1"/>
              <a:t>Coursera</a:t>
            </a:r>
            <a:endParaRPr lang="en-IN" altLang="nl-NL" b="1" dirty="0"/>
          </a:p>
          <a:p>
            <a:pPr>
              <a:lnSpc>
                <a:spcPct val="114000"/>
              </a:lnSpc>
            </a:pPr>
            <a:r>
              <a:rPr lang="en-IN" altLang="en-US" dirty="0"/>
              <a:t>Completed this course with 91.6% and Designed responsive Restaurant website using HTML5 CSS3 Bootstrap and JavaScript.</a:t>
            </a:r>
          </a:p>
          <a:p>
            <a:pPr>
              <a:lnSpc>
                <a:spcPct val="114000"/>
              </a:lnSpc>
            </a:pPr>
            <a:r>
              <a:rPr lang="en-IN" altLang="nl-NL" sz="1000" b="1" dirty="0">
                <a:solidFill>
                  <a:schemeClr val="tx1">
                    <a:lumMod val="95000"/>
                    <a:lumOff val="5000"/>
                  </a:schemeClr>
                </a:solidFill>
              </a:rPr>
              <a:t>Certifications:</a:t>
            </a:r>
            <a:endParaRPr lang="en-US" altLang="nl-NL" sz="1000" b="1" dirty="0">
              <a:solidFill>
                <a:schemeClr val="tx1">
                  <a:lumMod val="95000"/>
                  <a:lumOff val="5000"/>
                </a:schemeClr>
              </a:solidFill>
            </a:endParaRPr>
          </a:p>
          <a:p>
            <a:pPr marL="171450" indent="-171450" eaLnBrk="1" hangingPunct="1">
              <a:lnSpc>
                <a:spcPct val="114000"/>
              </a:lnSpc>
              <a:buFont typeface="Arial" panose="020B0604020202020204" pitchFamily="34" charset="0"/>
              <a:buChar char="•"/>
            </a:pPr>
            <a:r>
              <a:rPr lang="en-IN" altLang="en-US" dirty="0">
                <a:latin typeface="Verdana" panose="020B0604030504040204" pitchFamily="34" charset="0"/>
                <a:ea typeface="Verdana" panose="020B0604030504040204" pitchFamily="34" charset="0"/>
              </a:rPr>
              <a:t>Automation Anywhere University certified </a:t>
            </a:r>
            <a:r>
              <a:rPr lang="en-IN" altLang="en-US" b="1" dirty="0">
                <a:latin typeface="Verdana" panose="020B0604030504040204" pitchFamily="34" charset="0"/>
                <a:ea typeface="Verdana" panose="020B0604030504040204" pitchFamily="34" charset="0"/>
              </a:rPr>
              <a:t>ESSENTIALS RPA Professional</a:t>
            </a:r>
          </a:p>
          <a:p>
            <a:pPr marL="171450" indent="-171450" eaLnBrk="1" hangingPunct="1">
              <a:lnSpc>
                <a:spcPct val="114000"/>
              </a:lnSpc>
              <a:buFont typeface="Arial" panose="020B0604020202020204" pitchFamily="34" charset="0"/>
              <a:buChar char="•"/>
            </a:pPr>
            <a:r>
              <a:rPr lang="en-IN" altLang="en-US" b="1">
                <a:latin typeface="Verdana" panose="020B0604030504040204" pitchFamily="34" charset="0"/>
                <a:ea typeface="Verdana" panose="020B0604030504040204" pitchFamily="34" charset="0"/>
              </a:rPr>
              <a:t>AWS</a:t>
            </a:r>
            <a:r>
              <a:rPr lang="en-IN" altLang="en-US">
                <a:latin typeface="Verdana" panose="020B0604030504040204" pitchFamily="34" charset="0"/>
                <a:ea typeface="Verdana" panose="020B0604030504040204" pitchFamily="34" charset="0"/>
              </a:rPr>
              <a:t> </a:t>
            </a:r>
            <a:r>
              <a:rPr lang="en-IN" altLang="en-US" b="1" dirty="0">
                <a:latin typeface="Verdana" panose="020B0604030504040204" pitchFamily="34" charset="0"/>
                <a:ea typeface="Verdana" panose="020B0604030504040204" pitchFamily="34" charset="0"/>
              </a:rPr>
              <a:t>Certified Cloud practitioner (CLF-C01)</a:t>
            </a:r>
          </a:p>
          <a:p>
            <a:pPr>
              <a:lnSpc>
                <a:spcPct val="114000"/>
              </a:lnSpc>
            </a:pPr>
            <a:endParaRPr lang="en-IN" altLang="en-US" dirty="0"/>
          </a:p>
          <a:p>
            <a:pPr>
              <a:lnSpc>
                <a:spcPct val="114000"/>
              </a:lnSpc>
            </a:pPr>
            <a:endParaRPr lang="en-IN" altLang="en-US" b="1" dirty="0"/>
          </a:p>
          <a:p>
            <a:pPr eaLnBrk="1" hangingPunct="1">
              <a:lnSpc>
                <a:spcPct val="114000"/>
              </a:lnSpc>
            </a:pPr>
            <a:r>
              <a:rPr lang="en-IN" altLang="en-US" dirty="0"/>
              <a:t>.</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Hyderabad</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1547"/>
            <a:ext cx="2382837" cy="330200"/>
          </a:xfrm>
        </p:spPr>
        <p:txBody>
          <a:bodyPr/>
          <a:lstStyle/>
          <a:p>
            <a:pPr eaLnBrk="1" hangingPunct="1"/>
            <a:r>
              <a:rPr lang="nl-NL" altLang="nl-NL" dirty="0"/>
              <a:t>+91 9346896050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latin typeface="Verdana" panose="020B0604030504040204" pitchFamily="34" charset="0"/>
                <a:ea typeface="Verdana" panose="020B0604030504040204" pitchFamily="34" charset="0"/>
              </a:rPr>
              <a:t>A self driven learner with Front-End and Back-End Knowledge. Passionate about implementing  and launching new projects.</a:t>
            </a:r>
          </a:p>
          <a:p>
            <a:pPr marL="171450" indent="-171450">
              <a:buFont typeface="Arial" panose="020B0604020202020204" pitchFamily="34" charset="0"/>
              <a:buChar char="•"/>
            </a:pPr>
            <a:r>
              <a:rPr lang="en-US" sz="1050" dirty="0">
                <a:latin typeface="Verdana" panose="020B0604030504040204" pitchFamily="34" charset="0"/>
                <a:ea typeface="Verdana" panose="020B0604030504040204" pitchFamily="34" charset="0"/>
              </a:rPr>
              <a:t> Ready to learn  new age technologies/ frameworks and implement them to further improve my knowledge.</a:t>
            </a:r>
            <a:endParaRPr lang="en-US" sz="1050" dirty="0"/>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err="1"/>
              <a:t>JUnit</a:t>
            </a:r>
            <a:r>
              <a:rPr lang="en-US" sz="1050" b="1" dirty="0"/>
              <a:t> and </a:t>
            </a:r>
            <a:r>
              <a:rPr lang="en-US" sz="1050" b="1" dirty="0" err="1"/>
              <a:t>Mockito</a:t>
            </a:r>
            <a:r>
              <a:rPr lang="en-US" sz="1050" b="1" dirty="0"/>
              <a: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Naddunuri Leena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776816"/>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&amp; Eng. :2017-2021</a:t>
            </a:r>
          </a:p>
          <a:p>
            <a:pPr lvl="0">
              <a:lnSpc>
                <a:spcPct val="114000"/>
              </a:lnSpc>
              <a:defRPr/>
            </a:pP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424112" cy="5403915"/>
          </a:xfrm>
          <a:prstGeom prst="rect">
            <a:avLst/>
          </a:prstGeom>
        </p:spPr>
        <p:txBody>
          <a:bodyPr wrap="square">
            <a:spAutoFit/>
          </a:bodyPr>
          <a:lstStyle/>
          <a:p>
            <a:pPr>
              <a:lnSpc>
                <a:spcPct val="114000"/>
              </a:lnSpc>
            </a:pPr>
            <a:endParaRPr lang="en-US" altLang="nl-NL" sz="1200" b="1" dirty="0">
              <a:solidFill>
                <a:srgbClr val="0070AD"/>
              </a:solidFill>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JPA CRUD</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nl-NL" sz="1000" b="1" dirty="0"/>
          </a:p>
          <a:p>
            <a:pPr>
              <a:lnSpc>
                <a:spcPct val="114000"/>
              </a:lnSpc>
            </a:pPr>
            <a:r>
              <a:rPr lang="en-US" altLang="nl-NL" sz="1000" b="1" dirty="0">
                <a:solidFill>
                  <a:srgbClr val="0070AD"/>
                </a:solidFill>
              </a:rPr>
              <a:t>Database</a:t>
            </a:r>
          </a:p>
          <a:p>
            <a:pPr>
              <a:lnSpc>
                <a:spcPct val="114000"/>
              </a:lnSpc>
            </a:pPr>
            <a:r>
              <a:rPr lang="en-US" altLang="nl-NL" sz="1000" dirty="0"/>
              <a:t>SQL database –  </a:t>
            </a:r>
            <a:r>
              <a:rPr lang="en-US" altLang="nl-NL" sz="1000" dirty="0" err="1"/>
              <a:t>MySQL</a:t>
            </a:r>
            <a:endParaRPr lang="en-US" altLang="nl-NL" sz="1000" dirty="0"/>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Certification</a:t>
            </a:r>
          </a:p>
          <a:p>
            <a:pPr>
              <a:lnSpc>
                <a:spcPct val="114000"/>
              </a:lnSpc>
            </a:pPr>
            <a:r>
              <a:rPr lang="en-US" altLang="nl-NL" sz="1000" dirty="0"/>
              <a:t>Completed Dot Net developer certification </a:t>
            </a:r>
          </a:p>
          <a:p>
            <a:pPr>
              <a:lnSpc>
                <a:spcPct val="114000"/>
              </a:lnSpc>
            </a:pPr>
            <a:r>
              <a:rPr lang="en-US" altLang="nl-NL" sz="1000" dirty="0"/>
              <a:t>Completed Agile Fundamentals certification</a:t>
            </a:r>
            <a:endParaRPr lang="en-US" altLang="nl-NL" sz="1000" b="1" dirty="0">
              <a:solidFill>
                <a:srgbClr val="0070AD"/>
              </a:solidFill>
            </a:endParaRP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p>
          <a:p>
            <a:pPr>
              <a:lnSpc>
                <a:spcPct val="114000"/>
              </a:lnSpc>
            </a:pPr>
            <a:r>
              <a:rPr lang="en-US" altLang="nl-NL" sz="1000" dirty="0"/>
              <a:t>Leadership</a:t>
            </a:r>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r>
              <a:rPr lang="en-US" altLang="nl-NL" sz="1000" dirty="0"/>
              <a:t>Quick Learner</a:t>
            </a:r>
          </a:p>
          <a:p>
            <a:endParaRPr lang="en-US" sz="1000" dirty="0"/>
          </a:p>
        </p:txBody>
      </p:sp>
      <p:sp>
        <p:nvSpPr>
          <p:cNvPr id="16" name="Text Placeholder 15"/>
          <p:cNvSpPr>
            <a:spLocks noGrp="1"/>
          </p:cNvSpPr>
          <p:nvPr>
            <p:ph type="body" sz="quarter" idx="47"/>
          </p:nvPr>
        </p:nvSpPr>
        <p:spPr>
          <a:xfrm>
            <a:off x="3311462" y="1587004"/>
            <a:ext cx="3295616" cy="388927"/>
          </a:xfrm>
        </p:spPr>
        <p:txBody>
          <a:bodyPr/>
          <a:lstStyle/>
          <a:p>
            <a:r>
              <a:rPr lang="nl-NL" altLang="nl-NL" dirty="0"/>
              <a:t>naddunuri.leena@capgemini.com</a:t>
            </a:r>
          </a:p>
        </p:txBody>
      </p:sp>
      <p:pic>
        <p:nvPicPr>
          <p:cNvPr id="7" name="Picture Placeholder 6">
            <a:extLst>
              <a:ext uri="{FF2B5EF4-FFF2-40B4-BE49-F238E27FC236}">
                <a16:creationId xmlns:a16="http://schemas.microsoft.com/office/drawing/2014/main" id="{272B8186-3ADC-48F7-B898-96DA14655E56}"/>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5807" r="5807"/>
          <a:stretch>
            <a:fillRect/>
          </a:stretch>
        </p:blipFill>
        <p:spPr>
          <a:xfrm>
            <a:off x="452277" y="239142"/>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2FCB5A4FE8504495A7A747A690C864" ma:contentTypeVersion="12" ma:contentTypeDescription="Create a new document." ma:contentTypeScope="" ma:versionID="a38eed9acd1d652b619178addfdb9631">
  <xsd:schema xmlns:xsd="http://www.w3.org/2001/XMLSchema" xmlns:xs="http://www.w3.org/2001/XMLSchema" xmlns:p="http://schemas.microsoft.com/office/2006/metadata/properties" xmlns:ns3="6426a9e4-6184-4120-a957-f148c5930ffe" xmlns:ns4="b425d036-cd1d-46a4-817f-1a0482190894" targetNamespace="http://schemas.microsoft.com/office/2006/metadata/properties" ma:root="true" ma:fieldsID="c558ff05a45127cac593df1588d0af01" ns3:_="" ns4:_="">
    <xsd:import namespace="6426a9e4-6184-4120-a957-f148c5930ffe"/>
    <xsd:import namespace="b425d036-cd1d-46a4-817f-1a04821908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26a9e4-6184-4120-a957-f148c5930f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425d036-cd1d-46a4-817f-1a04821908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50D739-7795-420A-8D43-5FE6D06E8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26a9e4-6184-4120-a957-f148c5930ffe"/>
    <ds:schemaRef ds:uri="b425d036-cd1d-46a4-817f-1a04821908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b425d036-cd1d-46a4-817f-1a0482190894"/>
    <ds:schemaRef ds:uri="6426a9e4-6184-4120-a957-f148c5930ffe"/>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2606</TotalTime>
  <Words>277</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Leena, Naddunuri</cp:lastModifiedBy>
  <cp:revision>48</cp:revision>
  <dcterms:created xsi:type="dcterms:W3CDTF">2020-09-22T06:24:34Z</dcterms:created>
  <dcterms:modified xsi:type="dcterms:W3CDTF">2023-01-11T11:17:04Z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0x010100172FCB5A4FE8504495A7A747A690C864</vt:lpwstr>
  </property>
</Properties>
</file>