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C39CCA-8DB8-4F83-BF78-E858CD9A72A9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EAAD46-B98D-4386-8FE5-50195B8C6E7D}">
      <dgm:prSet/>
      <dgm:spPr/>
      <dgm:t>
        <a:bodyPr/>
        <a:lstStyle/>
        <a:p>
          <a:r>
            <a:rPr lang="en-US"/>
            <a:t>Become a leading online resource for car enthusiasts and owners</a:t>
          </a:r>
        </a:p>
      </dgm:t>
    </dgm:pt>
    <dgm:pt modelId="{2AAFE7D1-FCB2-47B0-8FE0-E961A5A6CFEF}" type="parTrans" cxnId="{BFEA7E85-96AC-4D0B-95B9-143D58847DA9}">
      <dgm:prSet/>
      <dgm:spPr/>
      <dgm:t>
        <a:bodyPr/>
        <a:lstStyle/>
        <a:p>
          <a:endParaRPr lang="en-US"/>
        </a:p>
      </dgm:t>
    </dgm:pt>
    <dgm:pt modelId="{E167A58F-B740-4FB9-BF8F-5DC0DF2F9190}" type="sibTrans" cxnId="{BFEA7E85-96AC-4D0B-95B9-143D58847DA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14236EA-9688-42B4-BD21-7B3CE0670ED8}">
      <dgm:prSet/>
      <dgm:spPr/>
      <dgm:t>
        <a:bodyPr/>
        <a:lstStyle/>
        <a:p>
          <a:r>
            <a:rPr lang="en-US"/>
            <a:t>Expand coverage to include electric and hybrid vehicles, autonomous vehicles, and alternative transportation.</a:t>
          </a:r>
        </a:p>
      </dgm:t>
    </dgm:pt>
    <dgm:pt modelId="{64BAAB4A-F4F9-46D7-AD35-B33ABB57C39B}" type="parTrans" cxnId="{66EC0935-A064-4C34-8C57-48CC8AB3D7CB}">
      <dgm:prSet/>
      <dgm:spPr/>
      <dgm:t>
        <a:bodyPr/>
        <a:lstStyle/>
        <a:p>
          <a:endParaRPr lang="en-US"/>
        </a:p>
      </dgm:t>
    </dgm:pt>
    <dgm:pt modelId="{440F48C2-A2FD-4202-A9BE-D82C6D743270}" type="sibTrans" cxnId="{66EC0935-A064-4C34-8C57-48CC8AB3D7C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59F0DBA-17D3-4BEC-8BD4-494B590B279D}">
      <dgm:prSet/>
      <dgm:spPr/>
      <dgm:t>
        <a:bodyPr/>
        <a:lstStyle/>
        <a:p>
          <a:r>
            <a:rPr lang="en-US" dirty="0"/>
            <a:t>Introduce a online website for on-the-go access to car-related information and resources</a:t>
          </a:r>
        </a:p>
      </dgm:t>
    </dgm:pt>
    <dgm:pt modelId="{9BB183FF-043B-486F-B846-D198BF65B80D}" type="parTrans" cxnId="{1D312CD9-7743-4120-AE1F-CF72837C895D}">
      <dgm:prSet/>
      <dgm:spPr/>
      <dgm:t>
        <a:bodyPr/>
        <a:lstStyle/>
        <a:p>
          <a:endParaRPr lang="en-US"/>
        </a:p>
      </dgm:t>
    </dgm:pt>
    <dgm:pt modelId="{2244227B-9388-4DC8-8BF5-C6BB8ADEA590}" type="sibTrans" cxnId="{1D312CD9-7743-4120-AE1F-CF72837C895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9CB9295-A490-4F6E-8C5E-0160ABC8732B}">
      <dgm:prSet/>
      <dgm:spPr/>
      <dgm:t>
        <a:bodyPr/>
        <a:lstStyle/>
        <a:p>
          <a:r>
            <a:rPr lang="en-US"/>
            <a:t>Develop a community platform for users to share their car experiences, ask questions, and get advice</a:t>
          </a:r>
        </a:p>
      </dgm:t>
    </dgm:pt>
    <dgm:pt modelId="{B02707A0-3F07-4404-B0DA-FF60FAD8257B}" type="parTrans" cxnId="{4FCC91E8-9568-41F7-8B91-F0C521479206}">
      <dgm:prSet/>
      <dgm:spPr/>
      <dgm:t>
        <a:bodyPr/>
        <a:lstStyle/>
        <a:p>
          <a:endParaRPr lang="en-US"/>
        </a:p>
      </dgm:t>
    </dgm:pt>
    <dgm:pt modelId="{8153ECCC-DB9D-42BD-8F1A-A6FBA576B071}" type="sibTrans" cxnId="{4FCC91E8-9568-41F7-8B91-F0C521479206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14BEA2C1-D3F5-47A6-8030-F98E1E72E6B2}">
      <dgm:prSet/>
      <dgm:spPr/>
      <dgm:t>
        <a:bodyPr/>
        <a:lstStyle/>
        <a:p>
          <a:r>
            <a:rPr lang="en-US"/>
            <a:t>Partner with car manufacturers, dealerships, and industry experts to provide exclusive content and offers</a:t>
          </a:r>
        </a:p>
      </dgm:t>
    </dgm:pt>
    <dgm:pt modelId="{778EAAD9-F73C-478B-BC18-AAFE9BCB7C53}" type="parTrans" cxnId="{8CCDF313-12AA-4B2C-858A-EFC2DE0748C3}">
      <dgm:prSet/>
      <dgm:spPr/>
      <dgm:t>
        <a:bodyPr/>
        <a:lstStyle/>
        <a:p>
          <a:endParaRPr lang="en-US"/>
        </a:p>
      </dgm:t>
    </dgm:pt>
    <dgm:pt modelId="{04854FB4-AC33-4625-B514-6AB5613530E0}" type="sibTrans" cxnId="{8CCDF313-12AA-4B2C-858A-EFC2DE0748C3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7D51ED98-4703-49BF-9AF3-ABFD695D9EBC}" type="pres">
      <dgm:prSet presAssocID="{9EC39CCA-8DB8-4F83-BF78-E858CD9A72A9}" presName="linearFlow" presStyleCnt="0">
        <dgm:presLayoutVars>
          <dgm:dir/>
          <dgm:animLvl val="lvl"/>
          <dgm:resizeHandles val="exact"/>
        </dgm:presLayoutVars>
      </dgm:prSet>
      <dgm:spPr/>
    </dgm:pt>
    <dgm:pt modelId="{0BB9B435-D593-4937-B23C-CE928C2549B0}" type="pres">
      <dgm:prSet presAssocID="{29EAAD46-B98D-4386-8FE5-50195B8C6E7D}" presName="compositeNode" presStyleCnt="0"/>
      <dgm:spPr/>
    </dgm:pt>
    <dgm:pt modelId="{6EFF5DDB-2C1D-46B1-99E2-4B2A851820E7}" type="pres">
      <dgm:prSet presAssocID="{29EAAD46-B98D-4386-8FE5-50195B8C6E7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71EE23F-6494-4550-AA7E-E4BFE2832173}" type="pres">
      <dgm:prSet presAssocID="{29EAAD46-B98D-4386-8FE5-50195B8C6E7D}" presName="parSh" presStyleCnt="0"/>
      <dgm:spPr/>
    </dgm:pt>
    <dgm:pt modelId="{BE453435-D6A8-4425-8C74-5238A14EC0F1}" type="pres">
      <dgm:prSet presAssocID="{29EAAD46-B98D-4386-8FE5-50195B8C6E7D}" presName="lineNode" presStyleLbl="alignAccFollowNode1" presStyleIdx="0" presStyleCnt="15"/>
      <dgm:spPr/>
    </dgm:pt>
    <dgm:pt modelId="{F1E88C66-43C4-4813-837A-70AC1758626E}" type="pres">
      <dgm:prSet presAssocID="{29EAAD46-B98D-4386-8FE5-50195B8C6E7D}" presName="lineArrowNode" presStyleLbl="alignAccFollowNode1" presStyleIdx="1" presStyleCnt="15"/>
      <dgm:spPr/>
    </dgm:pt>
    <dgm:pt modelId="{746F2C54-1C24-471F-8970-19A47165A853}" type="pres">
      <dgm:prSet presAssocID="{E167A58F-B740-4FB9-BF8F-5DC0DF2F9190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0CCC520D-C99F-44B7-AF92-3766BE5331B9}" type="pres">
      <dgm:prSet presAssocID="{E167A58F-B740-4FB9-BF8F-5DC0DF2F9190}" presName="spacerBetweenCircleAndCallout" presStyleCnt="0">
        <dgm:presLayoutVars/>
      </dgm:prSet>
      <dgm:spPr/>
    </dgm:pt>
    <dgm:pt modelId="{7438F779-DE34-4D54-B6D3-12A8DFC341E7}" type="pres">
      <dgm:prSet presAssocID="{29EAAD46-B98D-4386-8FE5-50195B8C6E7D}" presName="nodeText" presStyleLbl="alignAccFollowNode1" presStyleIdx="2" presStyleCnt="15">
        <dgm:presLayoutVars>
          <dgm:bulletEnabled val="1"/>
        </dgm:presLayoutVars>
      </dgm:prSet>
      <dgm:spPr/>
    </dgm:pt>
    <dgm:pt modelId="{F1396F3E-D11E-4225-BB69-E117D100E3BE}" type="pres">
      <dgm:prSet presAssocID="{E167A58F-B740-4FB9-BF8F-5DC0DF2F9190}" presName="sibTransComposite" presStyleCnt="0"/>
      <dgm:spPr/>
    </dgm:pt>
    <dgm:pt modelId="{A10C9463-40FC-4A83-90AD-AC5BA4A90562}" type="pres">
      <dgm:prSet presAssocID="{C14236EA-9688-42B4-BD21-7B3CE0670ED8}" presName="compositeNode" presStyleCnt="0"/>
      <dgm:spPr/>
    </dgm:pt>
    <dgm:pt modelId="{8536E67B-5F56-42EE-955E-48C7A87775ED}" type="pres">
      <dgm:prSet presAssocID="{C14236EA-9688-42B4-BD21-7B3CE0670ED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DEB8095-10E8-4CF4-974A-EDA103074C2C}" type="pres">
      <dgm:prSet presAssocID="{C14236EA-9688-42B4-BD21-7B3CE0670ED8}" presName="parSh" presStyleCnt="0"/>
      <dgm:spPr/>
    </dgm:pt>
    <dgm:pt modelId="{48231FBB-5494-4EF7-B06E-DB0E787F5A5E}" type="pres">
      <dgm:prSet presAssocID="{C14236EA-9688-42B4-BD21-7B3CE0670ED8}" presName="lineNode" presStyleLbl="alignAccFollowNode1" presStyleIdx="3" presStyleCnt="15"/>
      <dgm:spPr/>
    </dgm:pt>
    <dgm:pt modelId="{12B6E090-4CD1-42F9-8EA5-D83745FB9471}" type="pres">
      <dgm:prSet presAssocID="{C14236EA-9688-42B4-BD21-7B3CE0670ED8}" presName="lineArrowNode" presStyleLbl="alignAccFollowNode1" presStyleIdx="4" presStyleCnt="15"/>
      <dgm:spPr/>
    </dgm:pt>
    <dgm:pt modelId="{5F8A94E7-3C41-4A03-BD03-855DCFE1D250}" type="pres">
      <dgm:prSet presAssocID="{440F48C2-A2FD-4202-A9BE-D82C6D743270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6F1A93B9-C822-4F57-B1B1-3C180082364B}" type="pres">
      <dgm:prSet presAssocID="{440F48C2-A2FD-4202-A9BE-D82C6D743270}" presName="spacerBetweenCircleAndCallout" presStyleCnt="0">
        <dgm:presLayoutVars/>
      </dgm:prSet>
      <dgm:spPr/>
    </dgm:pt>
    <dgm:pt modelId="{F8F77D16-F368-471A-9039-A4C2C6B9B9D5}" type="pres">
      <dgm:prSet presAssocID="{C14236EA-9688-42B4-BD21-7B3CE0670ED8}" presName="nodeText" presStyleLbl="alignAccFollowNode1" presStyleIdx="5" presStyleCnt="15">
        <dgm:presLayoutVars>
          <dgm:bulletEnabled val="1"/>
        </dgm:presLayoutVars>
      </dgm:prSet>
      <dgm:spPr/>
    </dgm:pt>
    <dgm:pt modelId="{6BC8993A-5141-4857-9C9B-930AE6F3FA44}" type="pres">
      <dgm:prSet presAssocID="{440F48C2-A2FD-4202-A9BE-D82C6D743270}" presName="sibTransComposite" presStyleCnt="0"/>
      <dgm:spPr/>
    </dgm:pt>
    <dgm:pt modelId="{3C7DF18C-D08F-4F51-A34F-27DA0A3E04DF}" type="pres">
      <dgm:prSet presAssocID="{059F0DBA-17D3-4BEC-8BD4-494B590B279D}" presName="compositeNode" presStyleCnt="0"/>
      <dgm:spPr/>
    </dgm:pt>
    <dgm:pt modelId="{490DE2FE-0E51-45B4-AA79-67F07E4F986E}" type="pres">
      <dgm:prSet presAssocID="{059F0DBA-17D3-4BEC-8BD4-494B590B279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D390FB5-F071-4523-B8C2-21D3A3CA5C7B}" type="pres">
      <dgm:prSet presAssocID="{059F0DBA-17D3-4BEC-8BD4-494B590B279D}" presName="parSh" presStyleCnt="0"/>
      <dgm:spPr/>
    </dgm:pt>
    <dgm:pt modelId="{8D5A0339-6161-4603-8802-6F4B5BC49474}" type="pres">
      <dgm:prSet presAssocID="{059F0DBA-17D3-4BEC-8BD4-494B590B279D}" presName="lineNode" presStyleLbl="alignAccFollowNode1" presStyleIdx="6" presStyleCnt="15"/>
      <dgm:spPr/>
    </dgm:pt>
    <dgm:pt modelId="{D4C06119-87BB-465F-BC3F-077A2AD1E2C6}" type="pres">
      <dgm:prSet presAssocID="{059F0DBA-17D3-4BEC-8BD4-494B590B279D}" presName="lineArrowNode" presStyleLbl="alignAccFollowNode1" presStyleIdx="7" presStyleCnt="15"/>
      <dgm:spPr/>
    </dgm:pt>
    <dgm:pt modelId="{603CAA62-8935-42E5-908C-FC9C2EE21E48}" type="pres">
      <dgm:prSet presAssocID="{2244227B-9388-4DC8-8BF5-C6BB8ADEA590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0E9330AB-1813-43C7-AD39-AEA7BF37C9FE}" type="pres">
      <dgm:prSet presAssocID="{2244227B-9388-4DC8-8BF5-C6BB8ADEA590}" presName="spacerBetweenCircleAndCallout" presStyleCnt="0">
        <dgm:presLayoutVars/>
      </dgm:prSet>
      <dgm:spPr/>
    </dgm:pt>
    <dgm:pt modelId="{53EAC56B-CAEA-4B92-A635-6548FD4B0001}" type="pres">
      <dgm:prSet presAssocID="{059F0DBA-17D3-4BEC-8BD4-494B590B279D}" presName="nodeText" presStyleLbl="alignAccFollowNode1" presStyleIdx="8" presStyleCnt="15">
        <dgm:presLayoutVars>
          <dgm:bulletEnabled val="1"/>
        </dgm:presLayoutVars>
      </dgm:prSet>
      <dgm:spPr/>
    </dgm:pt>
    <dgm:pt modelId="{C6496C0A-1D63-4ED4-A22E-612BA36B7A07}" type="pres">
      <dgm:prSet presAssocID="{2244227B-9388-4DC8-8BF5-C6BB8ADEA590}" presName="sibTransComposite" presStyleCnt="0"/>
      <dgm:spPr/>
    </dgm:pt>
    <dgm:pt modelId="{DF180429-FE38-4054-8660-35C96136ACC9}" type="pres">
      <dgm:prSet presAssocID="{99CB9295-A490-4F6E-8C5E-0160ABC8732B}" presName="compositeNode" presStyleCnt="0"/>
      <dgm:spPr/>
    </dgm:pt>
    <dgm:pt modelId="{85E3E7C7-7D8D-4E41-9B9F-ACCBAD85D5C5}" type="pres">
      <dgm:prSet presAssocID="{99CB9295-A490-4F6E-8C5E-0160ABC8732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8F32D85-CD3B-490C-A159-BB6D41FEF958}" type="pres">
      <dgm:prSet presAssocID="{99CB9295-A490-4F6E-8C5E-0160ABC8732B}" presName="parSh" presStyleCnt="0"/>
      <dgm:spPr/>
    </dgm:pt>
    <dgm:pt modelId="{67BE5D34-084D-4DF8-9AE7-72E6B0A4A10D}" type="pres">
      <dgm:prSet presAssocID="{99CB9295-A490-4F6E-8C5E-0160ABC8732B}" presName="lineNode" presStyleLbl="alignAccFollowNode1" presStyleIdx="9" presStyleCnt="15"/>
      <dgm:spPr/>
    </dgm:pt>
    <dgm:pt modelId="{E5BB6E26-5B50-4122-9F47-BC74D99E1E00}" type="pres">
      <dgm:prSet presAssocID="{99CB9295-A490-4F6E-8C5E-0160ABC8732B}" presName="lineArrowNode" presStyleLbl="alignAccFollowNode1" presStyleIdx="10" presStyleCnt="15"/>
      <dgm:spPr/>
    </dgm:pt>
    <dgm:pt modelId="{C02AA89E-27D5-48BD-9D7B-62E15D051FB3}" type="pres">
      <dgm:prSet presAssocID="{8153ECCC-DB9D-42BD-8F1A-A6FBA576B071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43A63524-D3D6-45A5-913A-465F0B213E6A}" type="pres">
      <dgm:prSet presAssocID="{8153ECCC-DB9D-42BD-8F1A-A6FBA576B071}" presName="spacerBetweenCircleAndCallout" presStyleCnt="0">
        <dgm:presLayoutVars/>
      </dgm:prSet>
      <dgm:spPr/>
    </dgm:pt>
    <dgm:pt modelId="{FE94FE4B-4394-4114-AD27-D199EF31E8EC}" type="pres">
      <dgm:prSet presAssocID="{99CB9295-A490-4F6E-8C5E-0160ABC8732B}" presName="nodeText" presStyleLbl="alignAccFollowNode1" presStyleIdx="11" presStyleCnt="15">
        <dgm:presLayoutVars>
          <dgm:bulletEnabled val="1"/>
        </dgm:presLayoutVars>
      </dgm:prSet>
      <dgm:spPr/>
    </dgm:pt>
    <dgm:pt modelId="{BC32649A-A25A-41CE-910A-5F0E7651E85D}" type="pres">
      <dgm:prSet presAssocID="{8153ECCC-DB9D-42BD-8F1A-A6FBA576B071}" presName="sibTransComposite" presStyleCnt="0"/>
      <dgm:spPr/>
    </dgm:pt>
    <dgm:pt modelId="{F14ADBB1-073A-422E-8817-6F70CD1EDA9D}" type="pres">
      <dgm:prSet presAssocID="{14BEA2C1-D3F5-47A6-8030-F98E1E72E6B2}" presName="compositeNode" presStyleCnt="0"/>
      <dgm:spPr/>
    </dgm:pt>
    <dgm:pt modelId="{45BB4254-6EF3-465D-9796-FBD11BDAC33B}" type="pres">
      <dgm:prSet presAssocID="{14BEA2C1-D3F5-47A6-8030-F98E1E72E6B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A8E50E9-A478-44AD-BBEC-A60E12570CC3}" type="pres">
      <dgm:prSet presAssocID="{14BEA2C1-D3F5-47A6-8030-F98E1E72E6B2}" presName="parSh" presStyleCnt="0"/>
      <dgm:spPr/>
    </dgm:pt>
    <dgm:pt modelId="{5AF1AEC5-A296-4898-86CB-EB1FAE35D8D0}" type="pres">
      <dgm:prSet presAssocID="{14BEA2C1-D3F5-47A6-8030-F98E1E72E6B2}" presName="lineNode" presStyleLbl="alignAccFollowNode1" presStyleIdx="12" presStyleCnt="15"/>
      <dgm:spPr/>
    </dgm:pt>
    <dgm:pt modelId="{EC4C749A-FD80-4644-A66F-6B8AA003C85D}" type="pres">
      <dgm:prSet presAssocID="{14BEA2C1-D3F5-47A6-8030-F98E1E72E6B2}" presName="lineArrowNode" presStyleLbl="alignAccFollowNode1" presStyleIdx="13" presStyleCnt="15"/>
      <dgm:spPr/>
    </dgm:pt>
    <dgm:pt modelId="{A3FD55A3-82B2-438A-82CF-AB974AE8E328}" type="pres">
      <dgm:prSet presAssocID="{04854FB4-AC33-4625-B514-6AB5613530E0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6ADDF01C-1E00-4DA9-B6F2-2C1556756A23}" type="pres">
      <dgm:prSet presAssocID="{04854FB4-AC33-4625-B514-6AB5613530E0}" presName="spacerBetweenCircleAndCallout" presStyleCnt="0">
        <dgm:presLayoutVars/>
      </dgm:prSet>
      <dgm:spPr/>
    </dgm:pt>
    <dgm:pt modelId="{31936C5D-E7CE-40AF-A5BA-E9610BC119E9}" type="pres">
      <dgm:prSet presAssocID="{14BEA2C1-D3F5-47A6-8030-F98E1E72E6B2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8CCDF313-12AA-4B2C-858A-EFC2DE0748C3}" srcId="{9EC39CCA-8DB8-4F83-BF78-E858CD9A72A9}" destId="{14BEA2C1-D3F5-47A6-8030-F98E1E72E6B2}" srcOrd="4" destOrd="0" parTransId="{778EAAD9-F73C-478B-BC18-AAFE9BCB7C53}" sibTransId="{04854FB4-AC33-4625-B514-6AB5613530E0}"/>
    <dgm:cxn modelId="{5A1C3D14-5DD5-4059-94E0-E1EC0F823F96}" type="presOf" srcId="{29EAAD46-B98D-4386-8FE5-50195B8C6E7D}" destId="{7438F779-DE34-4D54-B6D3-12A8DFC341E7}" srcOrd="0" destOrd="0" presId="urn:microsoft.com/office/officeart/2016/7/layout/LinearArrowProcessNumbered"/>
    <dgm:cxn modelId="{F38FEF25-1A2B-4385-9A8B-B3EE7FCF0577}" type="presOf" srcId="{2244227B-9388-4DC8-8BF5-C6BB8ADEA590}" destId="{603CAA62-8935-42E5-908C-FC9C2EE21E48}" srcOrd="0" destOrd="0" presId="urn:microsoft.com/office/officeart/2016/7/layout/LinearArrowProcessNumbered"/>
    <dgm:cxn modelId="{6AB0872D-323E-4CA6-BD7A-D7AF8C66C557}" type="presOf" srcId="{14BEA2C1-D3F5-47A6-8030-F98E1E72E6B2}" destId="{31936C5D-E7CE-40AF-A5BA-E9610BC119E9}" srcOrd="0" destOrd="0" presId="urn:microsoft.com/office/officeart/2016/7/layout/LinearArrowProcessNumbered"/>
    <dgm:cxn modelId="{BD104734-5066-48A4-8438-98660DEE90D8}" type="presOf" srcId="{99CB9295-A490-4F6E-8C5E-0160ABC8732B}" destId="{FE94FE4B-4394-4114-AD27-D199EF31E8EC}" srcOrd="0" destOrd="0" presId="urn:microsoft.com/office/officeart/2016/7/layout/LinearArrowProcessNumbered"/>
    <dgm:cxn modelId="{66EC0935-A064-4C34-8C57-48CC8AB3D7CB}" srcId="{9EC39CCA-8DB8-4F83-BF78-E858CD9A72A9}" destId="{C14236EA-9688-42B4-BD21-7B3CE0670ED8}" srcOrd="1" destOrd="0" parTransId="{64BAAB4A-F4F9-46D7-AD35-B33ABB57C39B}" sibTransId="{440F48C2-A2FD-4202-A9BE-D82C6D743270}"/>
    <dgm:cxn modelId="{0236D65C-EC40-4C04-BB18-6CD0FA1798F4}" type="presOf" srcId="{440F48C2-A2FD-4202-A9BE-D82C6D743270}" destId="{5F8A94E7-3C41-4A03-BD03-855DCFE1D250}" srcOrd="0" destOrd="0" presId="urn:microsoft.com/office/officeart/2016/7/layout/LinearArrowProcessNumbered"/>
    <dgm:cxn modelId="{EBA46883-5024-48F6-91B5-A384CA2554FA}" type="presOf" srcId="{C14236EA-9688-42B4-BD21-7B3CE0670ED8}" destId="{F8F77D16-F368-471A-9039-A4C2C6B9B9D5}" srcOrd="0" destOrd="0" presId="urn:microsoft.com/office/officeart/2016/7/layout/LinearArrowProcessNumbered"/>
    <dgm:cxn modelId="{BFEA7E85-96AC-4D0B-95B9-143D58847DA9}" srcId="{9EC39CCA-8DB8-4F83-BF78-E858CD9A72A9}" destId="{29EAAD46-B98D-4386-8FE5-50195B8C6E7D}" srcOrd="0" destOrd="0" parTransId="{2AAFE7D1-FCB2-47B0-8FE0-E961A5A6CFEF}" sibTransId="{E167A58F-B740-4FB9-BF8F-5DC0DF2F9190}"/>
    <dgm:cxn modelId="{93A9128D-164F-48B3-A78E-AE494430C2A3}" type="presOf" srcId="{04854FB4-AC33-4625-B514-6AB5613530E0}" destId="{A3FD55A3-82B2-438A-82CF-AB974AE8E328}" srcOrd="0" destOrd="0" presId="urn:microsoft.com/office/officeart/2016/7/layout/LinearArrowProcessNumbered"/>
    <dgm:cxn modelId="{E514C7A1-552C-41D9-B41F-B6D57439C1AE}" type="presOf" srcId="{E167A58F-B740-4FB9-BF8F-5DC0DF2F9190}" destId="{746F2C54-1C24-471F-8970-19A47165A853}" srcOrd="0" destOrd="0" presId="urn:microsoft.com/office/officeart/2016/7/layout/LinearArrowProcessNumbered"/>
    <dgm:cxn modelId="{36B21EA4-DDD4-40B6-83AF-A87D33FD9431}" type="presOf" srcId="{9EC39CCA-8DB8-4F83-BF78-E858CD9A72A9}" destId="{7D51ED98-4703-49BF-9AF3-ABFD695D9EBC}" srcOrd="0" destOrd="0" presId="urn:microsoft.com/office/officeart/2016/7/layout/LinearArrowProcessNumbered"/>
    <dgm:cxn modelId="{7C6F52CB-F10E-497A-89FC-32C8A2631264}" type="presOf" srcId="{059F0DBA-17D3-4BEC-8BD4-494B590B279D}" destId="{53EAC56B-CAEA-4B92-A635-6548FD4B0001}" srcOrd="0" destOrd="0" presId="urn:microsoft.com/office/officeart/2016/7/layout/LinearArrowProcessNumbered"/>
    <dgm:cxn modelId="{1B4D0BD0-654D-44EC-84A5-81F27BD58208}" type="presOf" srcId="{8153ECCC-DB9D-42BD-8F1A-A6FBA576B071}" destId="{C02AA89E-27D5-48BD-9D7B-62E15D051FB3}" srcOrd="0" destOrd="0" presId="urn:microsoft.com/office/officeart/2016/7/layout/LinearArrowProcessNumbered"/>
    <dgm:cxn modelId="{1D312CD9-7743-4120-AE1F-CF72837C895D}" srcId="{9EC39CCA-8DB8-4F83-BF78-E858CD9A72A9}" destId="{059F0DBA-17D3-4BEC-8BD4-494B590B279D}" srcOrd="2" destOrd="0" parTransId="{9BB183FF-043B-486F-B846-D198BF65B80D}" sibTransId="{2244227B-9388-4DC8-8BF5-C6BB8ADEA590}"/>
    <dgm:cxn modelId="{4FCC91E8-9568-41F7-8B91-F0C521479206}" srcId="{9EC39CCA-8DB8-4F83-BF78-E858CD9A72A9}" destId="{99CB9295-A490-4F6E-8C5E-0160ABC8732B}" srcOrd="3" destOrd="0" parTransId="{B02707A0-3F07-4404-B0DA-FF60FAD8257B}" sibTransId="{8153ECCC-DB9D-42BD-8F1A-A6FBA576B071}"/>
    <dgm:cxn modelId="{7EC28481-3126-46D8-87EF-6A2AA00E2896}" type="presParOf" srcId="{7D51ED98-4703-49BF-9AF3-ABFD695D9EBC}" destId="{0BB9B435-D593-4937-B23C-CE928C2549B0}" srcOrd="0" destOrd="0" presId="urn:microsoft.com/office/officeart/2016/7/layout/LinearArrowProcessNumbered"/>
    <dgm:cxn modelId="{C33EF340-6972-4C4D-B221-29583122E20F}" type="presParOf" srcId="{0BB9B435-D593-4937-B23C-CE928C2549B0}" destId="{6EFF5DDB-2C1D-46B1-99E2-4B2A851820E7}" srcOrd="0" destOrd="0" presId="urn:microsoft.com/office/officeart/2016/7/layout/LinearArrowProcessNumbered"/>
    <dgm:cxn modelId="{2C37D696-6921-4198-BBC2-81847D84E7C6}" type="presParOf" srcId="{0BB9B435-D593-4937-B23C-CE928C2549B0}" destId="{671EE23F-6494-4550-AA7E-E4BFE2832173}" srcOrd="1" destOrd="0" presId="urn:microsoft.com/office/officeart/2016/7/layout/LinearArrowProcessNumbered"/>
    <dgm:cxn modelId="{B317D899-7AF7-4844-8CA4-75886C37844B}" type="presParOf" srcId="{671EE23F-6494-4550-AA7E-E4BFE2832173}" destId="{BE453435-D6A8-4425-8C74-5238A14EC0F1}" srcOrd="0" destOrd="0" presId="urn:microsoft.com/office/officeart/2016/7/layout/LinearArrowProcessNumbered"/>
    <dgm:cxn modelId="{7FD3D639-826D-4B64-890F-6CB11D52E639}" type="presParOf" srcId="{671EE23F-6494-4550-AA7E-E4BFE2832173}" destId="{F1E88C66-43C4-4813-837A-70AC1758626E}" srcOrd="1" destOrd="0" presId="urn:microsoft.com/office/officeart/2016/7/layout/LinearArrowProcessNumbered"/>
    <dgm:cxn modelId="{323DA60E-1E04-4BEC-B462-9AD0302A35C3}" type="presParOf" srcId="{671EE23F-6494-4550-AA7E-E4BFE2832173}" destId="{746F2C54-1C24-471F-8970-19A47165A853}" srcOrd="2" destOrd="0" presId="urn:microsoft.com/office/officeart/2016/7/layout/LinearArrowProcessNumbered"/>
    <dgm:cxn modelId="{3B5549D7-A9DE-4249-9FCC-C477EACBFF6F}" type="presParOf" srcId="{671EE23F-6494-4550-AA7E-E4BFE2832173}" destId="{0CCC520D-C99F-44B7-AF92-3766BE5331B9}" srcOrd="3" destOrd="0" presId="urn:microsoft.com/office/officeart/2016/7/layout/LinearArrowProcessNumbered"/>
    <dgm:cxn modelId="{AC7D8CFA-DC39-467A-B44F-699800143E03}" type="presParOf" srcId="{0BB9B435-D593-4937-B23C-CE928C2549B0}" destId="{7438F779-DE34-4D54-B6D3-12A8DFC341E7}" srcOrd="2" destOrd="0" presId="urn:microsoft.com/office/officeart/2016/7/layout/LinearArrowProcessNumbered"/>
    <dgm:cxn modelId="{5356D3C7-73F7-4FDB-B7A5-5933B454B277}" type="presParOf" srcId="{7D51ED98-4703-49BF-9AF3-ABFD695D9EBC}" destId="{F1396F3E-D11E-4225-BB69-E117D100E3BE}" srcOrd="1" destOrd="0" presId="urn:microsoft.com/office/officeart/2016/7/layout/LinearArrowProcessNumbered"/>
    <dgm:cxn modelId="{DD06B4E6-5E48-40EC-8A06-0D0813BC87DB}" type="presParOf" srcId="{7D51ED98-4703-49BF-9AF3-ABFD695D9EBC}" destId="{A10C9463-40FC-4A83-90AD-AC5BA4A90562}" srcOrd="2" destOrd="0" presId="urn:microsoft.com/office/officeart/2016/7/layout/LinearArrowProcessNumbered"/>
    <dgm:cxn modelId="{7DD5C075-00F0-4F91-B20B-ED144A032D1D}" type="presParOf" srcId="{A10C9463-40FC-4A83-90AD-AC5BA4A90562}" destId="{8536E67B-5F56-42EE-955E-48C7A87775ED}" srcOrd="0" destOrd="0" presId="urn:microsoft.com/office/officeart/2016/7/layout/LinearArrowProcessNumbered"/>
    <dgm:cxn modelId="{8A1D2DA5-5072-4521-9C2E-DAA3E1F0E2DC}" type="presParOf" srcId="{A10C9463-40FC-4A83-90AD-AC5BA4A90562}" destId="{4DEB8095-10E8-4CF4-974A-EDA103074C2C}" srcOrd="1" destOrd="0" presId="urn:microsoft.com/office/officeart/2016/7/layout/LinearArrowProcessNumbered"/>
    <dgm:cxn modelId="{857E27FC-E77F-40C6-8026-578B875E8F61}" type="presParOf" srcId="{4DEB8095-10E8-4CF4-974A-EDA103074C2C}" destId="{48231FBB-5494-4EF7-B06E-DB0E787F5A5E}" srcOrd="0" destOrd="0" presId="urn:microsoft.com/office/officeart/2016/7/layout/LinearArrowProcessNumbered"/>
    <dgm:cxn modelId="{C7696FA0-8426-4892-8BC3-1ABC9A4EDD19}" type="presParOf" srcId="{4DEB8095-10E8-4CF4-974A-EDA103074C2C}" destId="{12B6E090-4CD1-42F9-8EA5-D83745FB9471}" srcOrd="1" destOrd="0" presId="urn:microsoft.com/office/officeart/2016/7/layout/LinearArrowProcessNumbered"/>
    <dgm:cxn modelId="{F50CD5F5-438E-4945-85CF-9C47743ABBCD}" type="presParOf" srcId="{4DEB8095-10E8-4CF4-974A-EDA103074C2C}" destId="{5F8A94E7-3C41-4A03-BD03-855DCFE1D250}" srcOrd="2" destOrd="0" presId="urn:microsoft.com/office/officeart/2016/7/layout/LinearArrowProcessNumbered"/>
    <dgm:cxn modelId="{CB1408DB-565B-4D69-8A2B-206BEB30D982}" type="presParOf" srcId="{4DEB8095-10E8-4CF4-974A-EDA103074C2C}" destId="{6F1A93B9-C822-4F57-B1B1-3C180082364B}" srcOrd="3" destOrd="0" presId="urn:microsoft.com/office/officeart/2016/7/layout/LinearArrowProcessNumbered"/>
    <dgm:cxn modelId="{B2C671A1-D4BB-42D4-BF0B-E2D32BC2EE97}" type="presParOf" srcId="{A10C9463-40FC-4A83-90AD-AC5BA4A90562}" destId="{F8F77D16-F368-471A-9039-A4C2C6B9B9D5}" srcOrd="2" destOrd="0" presId="urn:microsoft.com/office/officeart/2016/7/layout/LinearArrowProcessNumbered"/>
    <dgm:cxn modelId="{96E36221-FFA6-44ED-8072-D32AA902BD19}" type="presParOf" srcId="{7D51ED98-4703-49BF-9AF3-ABFD695D9EBC}" destId="{6BC8993A-5141-4857-9C9B-930AE6F3FA44}" srcOrd="3" destOrd="0" presId="urn:microsoft.com/office/officeart/2016/7/layout/LinearArrowProcessNumbered"/>
    <dgm:cxn modelId="{1AF3C7EB-6BBD-4AD4-A597-860B469294AD}" type="presParOf" srcId="{7D51ED98-4703-49BF-9AF3-ABFD695D9EBC}" destId="{3C7DF18C-D08F-4F51-A34F-27DA0A3E04DF}" srcOrd="4" destOrd="0" presId="urn:microsoft.com/office/officeart/2016/7/layout/LinearArrowProcessNumbered"/>
    <dgm:cxn modelId="{937B8311-04F6-47E8-AEC4-CCAFEC4E128F}" type="presParOf" srcId="{3C7DF18C-D08F-4F51-A34F-27DA0A3E04DF}" destId="{490DE2FE-0E51-45B4-AA79-67F07E4F986E}" srcOrd="0" destOrd="0" presId="urn:microsoft.com/office/officeart/2016/7/layout/LinearArrowProcessNumbered"/>
    <dgm:cxn modelId="{56754228-2B4F-4C57-BA38-CE4B64EA5CCA}" type="presParOf" srcId="{3C7DF18C-D08F-4F51-A34F-27DA0A3E04DF}" destId="{0D390FB5-F071-4523-B8C2-21D3A3CA5C7B}" srcOrd="1" destOrd="0" presId="urn:microsoft.com/office/officeart/2016/7/layout/LinearArrowProcessNumbered"/>
    <dgm:cxn modelId="{D337FB11-2A5C-477F-A32C-4CEDDBFE4214}" type="presParOf" srcId="{0D390FB5-F071-4523-B8C2-21D3A3CA5C7B}" destId="{8D5A0339-6161-4603-8802-6F4B5BC49474}" srcOrd="0" destOrd="0" presId="urn:microsoft.com/office/officeart/2016/7/layout/LinearArrowProcessNumbered"/>
    <dgm:cxn modelId="{A1E319C8-74AD-47C7-A0EB-C00A6F95CBDA}" type="presParOf" srcId="{0D390FB5-F071-4523-B8C2-21D3A3CA5C7B}" destId="{D4C06119-87BB-465F-BC3F-077A2AD1E2C6}" srcOrd="1" destOrd="0" presId="urn:microsoft.com/office/officeart/2016/7/layout/LinearArrowProcessNumbered"/>
    <dgm:cxn modelId="{45FCE13D-DE4A-4C2C-9FBF-AA95E090F37B}" type="presParOf" srcId="{0D390FB5-F071-4523-B8C2-21D3A3CA5C7B}" destId="{603CAA62-8935-42E5-908C-FC9C2EE21E48}" srcOrd="2" destOrd="0" presId="urn:microsoft.com/office/officeart/2016/7/layout/LinearArrowProcessNumbered"/>
    <dgm:cxn modelId="{FDE2A877-CE5B-41F8-B553-A6E739A1536D}" type="presParOf" srcId="{0D390FB5-F071-4523-B8C2-21D3A3CA5C7B}" destId="{0E9330AB-1813-43C7-AD39-AEA7BF37C9FE}" srcOrd="3" destOrd="0" presId="urn:microsoft.com/office/officeart/2016/7/layout/LinearArrowProcessNumbered"/>
    <dgm:cxn modelId="{AE7C38F0-8148-4F0D-A2DA-D27B34676964}" type="presParOf" srcId="{3C7DF18C-D08F-4F51-A34F-27DA0A3E04DF}" destId="{53EAC56B-CAEA-4B92-A635-6548FD4B0001}" srcOrd="2" destOrd="0" presId="urn:microsoft.com/office/officeart/2016/7/layout/LinearArrowProcessNumbered"/>
    <dgm:cxn modelId="{7470E90A-4ED9-401E-AF31-97A1D127DE5A}" type="presParOf" srcId="{7D51ED98-4703-49BF-9AF3-ABFD695D9EBC}" destId="{C6496C0A-1D63-4ED4-A22E-612BA36B7A07}" srcOrd="5" destOrd="0" presId="urn:microsoft.com/office/officeart/2016/7/layout/LinearArrowProcessNumbered"/>
    <dgm:cxn modelId="{201657DC-19AA-4F6B-A218-64A21BA64E3C}" type="presParOf" srcId="{7D51ED98-4703-49BF-9AF3-ABFD695D9EBC}" destId="{DF180429-FE38-4054-8660-35C96136ACC9}" srcOrd="6" destOrd="0" presId="urn:microsoft.com/office/officeart/2016/7/layout/LinearArrowProcessNumbered"/>
    <dgm:cxn modelId="{FEEE4665-6872-418D-ACFB-2C3276C8D8CB}" type="presParOf" srcId="{DF180429-FE38-4054-8660-35C96136ACC9}" destId="{85E3E7C7-7D8D-4E41-9B9F-ACCBAD85D5C5}" srcOrd="0" destOrd="0" presId="urn:microsoft.com/office/officeart/2016/7/layout/LinearArrowProcessNumbered"/>
    <dgm:cxn modelId="{376541FB-5912-4BC1-B8F3-CC0AE3C8B070}" type="presParOf" srcId="{DF180429-FE38-4054-8660-35C96136ACC9}" destId="{B8F32D85-CD3B-490C-A159-BB6D41FEF958}" srcOrd="1" destOrd="0" presId="urn:microsoft.com/office/officeart/2016/7/layout/LinearArrowProcessNumbered"/>
    <dgm:cxn modelId="{15C56B9A-CA72-4F4A-89D5-B2E936BD2039}" type="presParOf" srcId="{B8F32D85-CD3B-490C-A159-BB6D41FEF958}" destId="{67BE5D34-084D-4DF8-9AE7-72E6B0A4A10D}" srcOrd="0" destOrd="0" presId="urn:microsoft.com/office/officeart/2016/7/layout/LinearArrowProcessNumbered"/>
    <dgm:cxn modelId="{4254F1E5-2B4B-4EE2-A529-257E28A8A23F}" type="presParOf" srcId="{B8F32D85-CD3B-490C-A159-BB6D41FEF958}" destId="{E5BB6E26-5B50-4122-9F47-BC74D99E1E00}" srcOrd="1" destOrd="0" presId="urn:microsoft.com/office/officeart/2016/7/layout/LinearArrowProcessNumbered"/>
    <dgm:cxn modelId="{83131A4F-E452-4282-A53B-625E0E799BBD}" type="presParOf" srcId="{B8F32D85-CD3B-490C-A159-BB6D41FEF958}" destId="{C02AA89E-27D5-48BD-9D7B-62E15D051FB3}" srcOrd="2" destOrd="0" presId="urn:microsoft.com/office/officeart/2016/7/layout/LinearArrowProcessNumbered"/>
    <dgm:cxn modelId="{43498D30-FCC9-4FE8-A204-43FD98BEEF41}" type="presParOf" srcId="{B8F32D85-CD3B-490C-A159-BB6D41FEF958}" destId="{43A63524-D3D6-45A5-913A-465F0B213E6A}" srcOrd="3" destOrd="0" presId="urn:microsoft.com/office/officeart/2016/7/layout/LinearArrowProcessNumbered"/>
    <dgm:cxn modelId="{3FE1E957-BF83-4D51-BBCF-E0FDF35E43B7}" type="presParOf" srcId="{DF180429-FE38-4054-8660-35C96136ACC9}" destId="{FE94FE4B-4394-4114-AD27-D199EF31E8EC}" srcOrd="2" destOrd="0" presId="urn:microsoft.com/office/officeart/2016/7/layout/LinearArrowProcessNumbered"/>
    <dgm:cxn modelId="{4AF3C5B7-AFCB-493C-A787-11F2549DC474}" type="presParOf" srcId="{7D51ED98-4703-49BF-9AF3-ABFD695D9EBC}" destId="{BC32649A-A25A-41CE-910A-5F0E7651E85D}" srcOrd="7" destOrd="0" presId="urn:microsoft.com/office/officeart/2016/7/layout/LinearArrowProcessNumbered"/>
    <dgm:cxn modelId="{7E004BE2-A57F-467E-A958-1D9921BFA488}" type="presParOf" srcId="{7D51ED98-4703-49BF-9AF3-ABFD695D9EBC}" destId="{F14ADBB1-073A-422E-8817-6F70CD1EDA9D}" srcOrd="8" destOrd="0" presId="urn:microsoft.com/office/officeart/2016/7/layout/LinearArrowProcessNumbered"/>
    <dgm:cxn modelId="{55BFE6F2-4DEB-438B-AC11-AE505BEA46AA}" type="presParOf" srcId="{F14ADBB1-073A-422E-8817-6F70CD1EDA9D}" destId="{45BB4254-6EF3-465D-9796-FBD11BDAC33B}" srcOrd="0" destOrd="0" presId="urn:microsoft.com/office/officeart/2016/7/layout/LinearArrowProcessNumbered"/>
    <dgm:cxn modelId="{C263F408-AB0B-4B9D-907F-BC957DAAC18F}" type="presParOf" srcId="{F14ADBB1-073A-422E-8817-6F70CD1EDA9D}" destId="{0A8E50E9-A478-44AD-BBEC-A60E12570CC3}" srcOrd="1" destOrd="0" presId="urn:microsoft.com/office/officeart/2016/7/layout/LinearArrowProcessNumbered"/>
    <dgm:cxn modelId="{C8E5BEB8-08B9-4BF3-8AF4-B9A05F347D13}" type="presParOf" srcId="{0A8E50E9-A478-44AD-BBEC-A60E12570CC3}" destId="{5AF1AEC5-A296-4898-86CB-EB1FAE35D8D0}" srcOrd="0" destOrd="0" presId="urn:microsoft.com/office/officeart/2016/7/layout/LinearArrowProcessNumbered"/>
    <dgm:cxn modelId="{EFCBB76D-AED1-4DAF-8F82-42E9689EED95}" type="presParOf" srcId="{0A8E50E9-A478-44AD-BBEC-A60E12570CC3}" destId="{EC4C749A-FD80-4644-A66F-6B8AA003C85D}" srcOrd="1" destOrd="0" presId="urn:microsoft.com/office/officeart/2016/7/layout/LinearArrowProcessNumbered"/>
    <dgm:cxn modelId="{A86477E1-AC10-4ABB-B199-E816FAB220B8}" type="presParOf" srcId="{0A8E50E9-A478-44AD-BBEC-A60E12570CC3}" destId="{A3FD55A3-82B2-438A-82CF-AB974AE8E328}" srcOrd="2" destOrd="0" presId="urn:microsoft.com/office/officeart/2016/7/layout/LinearArrowProcessNumbered"/>
    <dgm:cxn modelId="{8DFD7A20-5A31-427E-B176-1F33AE755A79}" type="presParOf" srcId="{0A8E50E9-A478-44AD-BBEC-A60E12570CC3}" destId="{6ADDF01C-1E00-4DA9-B6F2-2C1556756A23}" srcOrd="3" destOrd="0" presId="urn:microsoft.com/office/officeart/2016/7/layout/LinearArrowProcessNumbered"/>
    <dgm:cxn modelId="{73638DA9-398F-4294-A553-FA925DB3880E}" type="presParOf" srcId="{F14ADBB1-073A-422E-8817-6F70CD1EDA9D}" destId="{31936C5D-E7CE-40AF-A5BA-E9610BC119E9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53435-D6A8-4425-8C74-5238A14EC0F1}">
      <dsp:nvSpPr>
        <dsp:cNvPr id="0" name=""/>
        <dsp:cNvSpPr/>
      </dsp:nvSpPr>
      <dsp:spPr>
        <a:xfrm>
          <a:off x="1052586" y="991764"/>
          <a:ext cx="841042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E88C66-43C4-4813-837A-70AC1758626E}">
      <dsp:nvSpPr>
        <dsp:cNvPr id="0" name=""/>
        <dsp:cNvSpPr/>
      </dsp:nvSpPr>
      <dsp:spPr>
        <a:xfrm>
          <a:off x="1944092" y="921153"/>
          <a:ext cx="96719" cy="181664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6F2C54-1C24-471F-8970-19A47165A853}">
      <dsp:nvSpPr>
        <dsp:cNvPr id="0" name=""/>
        <dsp:cNvSpPr/>
      </dsp:nvSpPr>
      <dsp:spPr>
        <a:xfrm>
          <a:off x="525631" y="569975"/>
          <a:ext cx="843651" cy="8436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1</a:t>
          </a:r>
        </a:p>
      </dsp:txBody>
      <dsp:txXfrm>
        <a:off x="649181" y="693525"/>
        <a:ext cx="596551" cy="596551"/>
      </dsp:txXfrm>
    </dsp:sp>
    <dsp:sp modelId="{7438F779-DE34-4D54-B6D3-12A8DFC341E7}">
      <dsp:nvSpPr>
        <dsp:cNvPr id="0" name=""/>
        <dsp:cNvSpPr/>
      </dsp:nvSpPr>
      <dsp:spPr>
        <a:xfrm>
          <a:off x="1283" y="1579226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Become a leading online resource for car enthusiasts and owners</a:t>
          </a:r>
        </a:p>
      </dsp:txBody>
      <dsp:txXfrm>
        <a:off x="1283" y="1957695"/>
        <a:ext cx="1892345" cy="1587131"/>
      </dsp:txXfrm>
    </dsp:sp>
    <dsp:sp modelId="{48231FBB-5494-4EF7-B06E-DB0E787F5A5E}">
      <dsp:nvSpPr>
        <dsp:cNvPr id="0" name=""/>
        <dsp:cNvSpPr/>
      </dsp:nvSpPr>
      <dsp:spPr>
        <a:xfrm>
          <a:off x="2103890" y="991764"/>
          <a:ext cx="1892345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B6E090-4CD1-42F9-8EA5-D83745FB9471}">
      <dsp:nvSpPr>
        <dsp:cNvPr id="0" name=""/>
        <dsp:cNvSpPr/>
      </dsp:nvSpPr>
      <dsp:spPr>
        <a:xfrm>
          <a:off x="4046698" y="921152"/>
          <a:ext cx="96719" cy="181665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8A94E7-3C41-4A03-BD03-855DCFE1D250}">
      <dsp:nvSpPr>
        <dsp:cNvPr id="0" name=""/>
        <dsp:cNvSpPr/>
      </dsp:nvSpPr>
      <dsp:spPr>
        <a:xfrm>
          <a:off x="2628237" y="569974"/>
          <a:ext cx="843651" cy="8436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2</a:t>
          </a:r>
        </a:p>
      </dsp:txBody>
      <dsp:txXfrm>
        <a:off x="2751787" y="693524"/>
        <a:ext cx="596551" cy="596551"/>
      </dsp:txXfrm>
    </dsp:sp>
    <dsp:sp modelId="{F8F77D16-F368-471A-9039-A4C2C6B9B9D5}">
      <dsp:nvSpPr>
        <dsp:cNvPr id="0" name=""/>
        <dsp:cNvSpPr/>
      </dsp:nvSpPr>
      <dsp:spPr>
        <a:xfrm>
          <a:off x="2103890" y="1579226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Expand coverage to include electric and hybrid vehicles, autonomous vehicles, and alternative transportation.</a:t>
          </a:r>
        </a:p>
      </dsp:txBody>
      <dsp:txXfrm>
        <a:off x="2103890" y="1957695"/>
        <a:ext cx="1892345" cy="1587131"/>
      </dsp:txXfrm>
    </dsp:sp>
    <dsp:sp modelId="{8D5A0339-6161-4603-8802-6F4B5BC49474}">
      <dsp:nvSpPr>
        <dsp:cNvPr id="0" name=""/>
        <dsp:cNvSpPr/>
      </dsp:nvSpPr>
      <dsp:spPr>
        <a:xfrm>
          <a:off x="4206496" y="991764"/>
          <a:ext cx="1892345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06119-87BB-465F-BC3F-077A2AD1E2C6}">
      <dsp:nvSpPr>
        <dsp:cNvPr id="0" name=""/>
        <dsp:cNvSpPr/>
      </dsp:nvSpPr>
      <dsp:spPr>
        <a:xfrm>
          <a:off x="6149305" y="921152"/>
          <a:ext cx="96719" cy="181665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3CAA62-8935-42E5-908C-FC9C2EE21E48}">
      <dsp:nvSpPr>
        <dsp:cNvPr id="0" name=""/>
        <dsp:cNvSpPr/>
      </dsp:nvSpPr>
      <dsp:spPr>
        <a:xfrm>
          <a:off x="4730844" y="569974"/>
          <a:ext cx="843651" cy="8436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3</a:t>
          </a:r>
        </a:p>
      </dsp:txBody>
      <dsp:txXfrm>
        <a:off x="4854394" y="693524"/>
        <a:ext cx="596551" cy="596551"/>
      </dsp:txXfrm>
    </dsp:sp>
    <dsp:sp modelId="{53EAC56B-CAEA-4B92-A635-6548FD4B0001}">
      <dsp:nvSpPr>
        <dsp:cNvPr id="0" name=""/>
        <dsp:cNvSpPr/>
      </dsp:nvSpPr>
      <dsp:spPr>
        <a:xfrm>
          <a:off x="4206496" y="1579226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Introduce a online website for on-the-go access to car-related information and resources</a:t>
          </a:r>
        </a:p>
      </dsp:txBody>
      <dsp:txXfrm>
        <a:off x="4206496" y="1957695"/>
        <a:ext cx="1892345" cy="1587131"/>
      </dsp:txXfrm>
    </dsp:sp>
    <dsp:sp modelId="{67BE5D34-084D-4DF8-9AE7-72E6B0A4A10D}">
      <dsp:nvSpPr>
        <dsp:cNvPr id="0" name=""/>
        <dsp:cNvSpPr/>
      </dsp:nvSpPr>
      <dsp:spPr>
        <a:xfrm>
          <a:off x="6309103" y="991764"/>
          <a:ext cx="1892345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BB6E26-5B50-4122-9F47-BC74D99E1E00}">
      <dsp:nvSpPr>
        <dsp:cNvPr id="0" name=""/>
        <dsp:cNvSpPr/>
      </dsp:nvSpPr>
      <dsp:spPr>
        <a:xfrm>
          <a:off x="8251911" y="921152"/>
          <a:ext cx="96719" cy="181665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AA89E-27D5-48BD-9D7B-62E15D051FB3}">
      <dsp:nvSpPr>
        <dsp:cNvPr id="0" name=""/>
        <dsp:cNvSpPr/>
      </dsp:nvSpPr>
      <dsp:spPr>
        <a:xfrm>
          <a:off x="6833450" y="569974"/>
          <a:ext cx="843651" cy="8436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4</a:t>
          </a:r>
        </a:p>
      </dsp:txBody>
      <dsp:txXfrm>
        <a:off x="6957000" y="693524"/>
        <a:ext cx="596551" cy="596551"/>
      </dsp:txXfrm>
    </dsp:sp>
    <dsp:sp modelId="{FE94FE4B-4394-4114-AD27-D199EF31E8EC}">
      <dsp:nvSpPr>
        <dsp:cNvPr id="0" name=""/>
        <dsp:cNvSpPr/>
      </dsp:nvSpPr>
      <dsp:spPr>
        <a:xfrm>
          <a:off x="6309103" y="1579226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Develop a community platform for users to share their car experiences, ask questions, and get advice</a:t>
          </a:r>
        </a:p>
      </dsp:txBody>
      <dsp:txXfrm>
        <a:off x="6309103" y="1957695"/>
        <a:ext cx="1892345" cy="1587131"/>
      </dsp:txXfrm>
    </dsp:sp>
    <dsp:sp modelId="{5AF1AEC5-A296-4898-86CB-EB1FAE35D8D0}">
      <dsp:nvSpPr>
        <dsp:cNvPr id="0" name=""/>
        <dsp:cNvSpPr/>
      </dsp:nvSpPr>
      <dsp:spPr>
        <a:xfrm>
          <a:off x="8411709" y="991764"/>
          <a:ext cx="94617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FD55A3-82B2-438A-82CF-AB974AE8E328}">
      <dsp:nvSpPr>
        <dsp:cNvPr id="0" name=""/>
        <dsp:cNvSpPr/>
      </dsp:nvSpPr>
      <dsp:spPr>
        <a:xfrm>
          <a:off x="8936057" y="569974"/>
          <a:ext cx="843651" cy="8436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5</a:t>
          </a:r>
        </a:p>
      </dsp:txBody>
      <dsp:txXfrm>
        <a:off x="9059607" y="693524"/>
        <a:ext cx="596551" cy="596551"/>
      </dsp:txXfrm>
    </dsp:sp>
    <dsp:sp modelId="{31936C5D-E7CE-40AF-A5BA-E9610BC119E9}">
      <dsp:nvSpPr>
        <dsp:cNvPr id="0" name=""/>
        <dsp:cNvSpPr/>
      </dsp:nvSpPr>
      <dsp:spPr>
        <a:xfrm>
          <a:off x="8411709" y="1579226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Partner with car manufacturers, dealerships, and industry experts to provide exclusive content and offers</a:t>
          </a:r>
        </a:p>
      </dsp:txBody>
      <dsp:txXfrm>
        <a:off x="8411709" y="1957695"/>
        <a:ext cx="1892345" cy="1587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92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7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92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4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1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5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5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63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69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80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F626F98-F213-4034-8836-88A71501D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Gears of a machine">
            <a:extLst>
              <a:ext uri="{FF2B5EF4-FFF2-40B4-BE49-F238E27FC236}">
                <a16:creationId xmlns:a16="http://schemas.microsoft.com/office/drawing/2014/main" id="{71DEF548-4651-40BA-1C73-5B9987E395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404" b="700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6B3DAACF-D844-4480-94BE-2DE00ABEE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75199" y="726177"/>
            <a:ext cx="5241603" cy="5343721"/>
          </a:xfrm>
          <a:custGeom>
            <a:avLst/>
            <a:gdLst>
              <a:gd name="connsiteX0" fmla="*/ 5325805 w 5325805"/>
              <a:gd name="connsiteY0" fmla="*/ 2714782 h 5429563"/>
              <a:gd name="connsiteX1" fmla="*/ 2611024 w 5325805"/>
              <a:gd name="connsiteY1" fmla="*/ 5429563 h 5429563"/>
              <a:gd name="connsiteX2" fmla="*/ 1942188 w 5325805"/>
              <a:gd name="connsiteY2" fmla="*/ 5429563 h 5429563"/>
              <a:gd name="connsiteX3" fmla="*/ 668836 w 5325805"/>
              <a:gd name="connsiteY3" fmla="*/ 5429563 h 5429563"/>
              <a:gd name="connsiteX4" fmla="*/ 0 w 5325805"/>
              <a:gd name="connsiteY4" fmla="*/ 5429563 h 5429563"/>
              <a:gd name="connsiteX5" fmla="*/ 0 w 5325805"/>
              <a:gd name="connsiteY5" fmla="*/ 0 h 5429563"/>
              <a:gd name="connsiteX6" fmla="*/ 668836 w 5325805"/>
              <a:gd name="connsiteY6" fmla="*/ 0 h 5429563"/>
              <a:gd name="connsiteX7" fmla="*/ 1942188 w 5325805"/>
              <a:gd name="connsiteY7" fmla="*/ 0 h 5429563"/>
              <a:gd name="connsiteX8" fmla="*/ 2611024 w 5325805"/>
              <a:gd name="connsiteY8" fmla="*/ 0 h 5429563"/>
              <a:gd name="connsiteX9" fmla="*/ 5325805 w 5325805"/>
              <a:gd name="connsiteY9" fmla="*/ 2714782 h 542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25805" h="5429563">
                <a:moveTo>
                  <a:pt x="5325805" y="2714782"/>
                </a:moveTo>
                <a:cubicBezTo>
                  <a:pt x="5325805" y="4214114"/>
                  <a:pt x="4110356" y="5429563"/>
                  <a:pt x="2611024" y="5429563"/>
                </a:cubicBezTo>
                <a:lnTo>
                  <a:pt x="1942188" y="5429563"/>
                </a:lnTo>
                <a:lnTo>
                  <a:pt x="668836" y="5429563"/>
                </a:lnTo>
                <a:lnTo>
                  <a:pt x="0" y="5429563"/>
                </a:lnTo>
                <a:lnTo>
                  <a:pt x="0" y="0"/>
                </a:lnTo>
                <a:lnTo>
                  <a:pt x="668836" y="0"/>
                </a:lnTo>
                <a:lnTo>
                  <a:pt x="1942188" y="0"/>
                </a:lnTo>
                <a:lnTo>
                  <a:pt x="2611024" y="0"/>
                </a:lnTo>
                <a:cubicBezTo>
                  <a:pt x="4110356" y="0"/>
                  <a:pt x="5325805" y="1215450"/>
                  <a:pt x="5325805" y="2714782"/>
                </a:cubicBezTo>
                <a:close/>
              </a:path>
            </a:pathLst>
          </a:cu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A4498-C758-DC2C-EDF8-BC192B7D3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6430"/>
            <a:ext cx="9144000" cy="2820573"/>
          </a:xfrm>
        </p:spPr>
        <p:txBody>
          <a:bodyPr>
            <a:normAutofit/>
          </a:bodyPr>
          <a:lstStyle/>
          <a:p>
            <a:pPr algn="ctr"/>
            <a:r>
              <a:rPr lang="en-US" sz="6600"/>
              <a:t>Car 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B8BC5-A4A5-FF3F-A474-FBE98F99B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8856" y="4628271"/>
            <a:ext cx="4054288" cy="10691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Syed Nade Ali</a:t>
            </a:r>
          </a:p>
          <a:p>
            <a:pPr algn="ctr"/>
            <a:r>
              <a:rPr lang="en-US" dirty="0"/>
              <a:t>Fa21-Bcs-100</a:t>
            </a:r>
          </a:p>
        </p:txBody>
      </p:sp>
    </p:spTree>
    <p:extLst>
      <p:ext uri="{BB962C8B-B14F-4D97-AF65-F5344CB8AC3E}">
        <p14:creationId xmlns:p14="http://schemas.microsoft.com/office/powerpoint/2010/main" val="250577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CF03A2E-B266-4817-B378-45B9DC3EC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14AA1-5D15-7671-AE88-49168651A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720" y="681039"/>
            <a:ext cx="5770080" cy="1640521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purpose</a:t>
            </a:r>
          </a:p>
        </p:txBody>
      </p:sp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A44A7E8F-A45A-4F3A-9824-127DBEEB7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1893124"/>
            <a:ext cx="3071752" cy="307175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2FDDB-12BA-4531-A762-4803DABD6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48153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308C1-5F9A-566F-8C08-014660F3E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3720" y="2672370"/>
            <a:ext cx="5770079" cy="3504591"/>
          </a:xfrm>
        </p:spPr>
        <p:txBody>
          <a:bodyPr>
            <a:normAutofit/>
          </a:bodyPr>
          <a:lstStyle/>
          <a:p>
            <a:r>
              <a:rPr lang="en-US" dirty="0"/>
              <a:t>Car-Hub is a one-stop online platform providing comprehensive resources and services for car enthusiasts, buyers, and owners. Our mission is to connect, inform, and facilitate car-related needs, offering a user-friendly experience, expert reviews, and reliable information to make informed decisions and enhance the car ownership experience.</a:t>
            </a:r>
          </a:p>
        </p:txBody>
      </p:sp>
    </p:spTree>
    <p:extLst>
      <p:ext uri="{BB962C8B-B14F-4D97-AF65-F5344CB8AC3E}">
        <p14:creationId xmlns:p14="http://schemas.microsoft.com/office/powerpoint/2010/main" val="228748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1C6B01-43BD-459F-8867-22BF92542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9A794-0909-5622-71D3-53EB990F8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623" y="2410992"/>
            <a:ext cx="3052301" cy="2463664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/>
              <a:t>what we learned ?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530FD04-FB05-4E6F-BE5D-24A6F248E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92796" y="1445763"/>
            <a:ext cx="3673955" cy="3745532"/>
          </a:xfrm>
          <a:custGeom>
            <a:avLst/>
            <a:gdLst>
              <a:gd name="connsiteX0" fmla="*/ 5325805 w 5325805"/>
              <a:gd name="connsiteY0" fmla="*/ 2714782 h 5429563"/>
              <a:gd name="connsiteX1" fmla="*/ 2611024 w 5325805"/>
              <a:gd name="connsiteY1" fmla="*/ 5429563 h 5429563"/>
              <a:gd name="connsiteX2" fmla="*/ 1942188 w 5325805"/>
              <a:gd name="connsiteY2" fmla="*/ 5429563 h 5429563"/>
              <a:gd name="connsiteX3" fmla="*/ 668836 w 5325805"/>
              <a:gd name="connsiteY3" fmla="*/ 5429563 h 5429563"/>
              <a:gd name="connsiteX4" fmla="*/ 0 w 5325805"/>
              <a:gd name="connsiteY4" fmla="*/ 5429563 h 5429563"/>
              <a:gd name="connsiteX5" fmla="*/ 0 w 5325805"/>
              <a:gd name="connsiteY5" fmla="*/ 0 h 5429563"/>
              <a:gd name="connsiteX6" fmla="*/ 668836 w 5325805"/>
              <a:gd name="connsiteY6" fmla="*/ 0 h 5429563"/>
              <a:gd name="connsiteX7" fmla="*/ 1942188 w 5325805"/>
              <a:gd name="connsiteY7" fmla="*/ 0 h 5429563"/>
              <a:gd name="connsiteX8" fmla="*/ 2611024 w 5325805"/>
              <a:gd name="connsiteY8" fmla="*/ 0 h 5429563"/>
              <a:gd name="connsiteX9" fmla="*/ 5325805 w 5325805"/>
              <a:gd name="connsiteY9" fmla="*/ 2714782 h 542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25805" h="5429563">
                <a:moveTo>
                  <a:pt x="5325805" y="2714782"/>
                </a:moveTo>
                <a:cubicBezTo>
                  <a:pt x="5325805" y="4214114"/>
                  <a:pt x="4110356" y="5429563"/>
                  <a:pt x="2611024" y="5429563"/>
                </a:cubicBezTo>
                <a:lnTo>
                  <a:pt x="1942188" y="5429563"/>
                </a:lnTo>
                <a:lnTo>
                  <a:pt x="668836" y="5429563"/>
                </a:lnTo>
                <a:lnTo>
                  <a:pt x="0" y="5429563"/>
                </a:lnTo>
                <a:lnTo>
                  <a:pt x="0" y="0"/>
                </a:lnTo>
                <a:lnTo>
                  <a:pt x="668836" y="0"/>
                </a:lnTo>
                <a:lnTo>
                  <a:pt x="1942188" y="0"/>
                </a:lnTo>
                <a:lnTo>
                  <a:pt x="2611024" y="0"/>
                </a:lnTo>
                <a:cubicBezTo>
                  <a:pt x="4110356" y="0"/>
                  <a:pt x="5325805" y="1215450"/>
                  <a:pt x="5325805" y="2714782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7C63B-4D76-4ABE-627A-A0EDF346E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0459" y="838201"/>
            <a:ext cx="4644534" cy="5181600"/>
          </a:xfrm>
        </p:spPr>
        <p:txBody>
          <a:bodyPr anchor="ctr">
            <a:normAutofit/>
          </a:bodyPr>
          <a:lstStyle/>
          <a:p>
            <a:r>
              <a:rPr lang="en-US" dirty="0"/>
              <a:t>Php</a:t>
            </a:r>
          </a:p>
          <a:p>
            <a:r>
              <a:rPr lang="en-US" dirty="0"/>
              <a:t>Laravel</a:t>
            </a:r>
          </a:p>
          <a:p>
            <a:r>
              <a:rPr lang="en-US" dirty="0"/>
              <a:t>Database Management</a:t>
            </a:r>
          </a:p>
          <a:p>
            <a:r>
              <a:rPr lang="en-US" dirty="0"/>
              <a:t>User and Admin Authentication</a:t>
            </a:r>
          </a:p>
          <a:p>
            <a:r>
              <a:rPr lang="en-US" dirty="0"/>
              <a:t>Admin Panel</a:t>
            </a:r>
          </a:p>
          <a:p>
            <a:r>
              <a:rPr lang="en-US" dirty="0"/>
              <a:t>Responsiveness of Websites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196206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F03A2E-B266-4817-B378-45B9DC3EC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422FE-9BAA-3C47-3AED-BCFA94C38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720" y="681039"/>
            <a:ext cx="5770080" cy="1640521"/>
          </a:xfrm>
        </p:spPr>
        <p:txBody>
          <a:bodyPr>
            <a:normAutofit/>
          </a:bodyPr>
          <a:lstStyle/>
          <a:p>
            <a:r>
              <a:rPr lang="en-US" dirty="0"/>
              <a:t>Tools and Technology</a:t>
            </a: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702EE84A-C9AB-F130-B48D-8ED278F6E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1893124"/>
            <a:ext cx="3071752" cy="307175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2FDDB-12BA-4531-A762-4803DABD6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48153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57281-0D44-C88A-009F-081FA59DF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3720" y="2672370"/>
            <a:ext cx="5770079" cy="3504591"/>
          </a:xfrm>
        </p:spPr>
        <p:txBody>
          <a:bodyPr>
            <a:normAutofit/>
          </a:bodyPr>
          <a:lstStyle/>
          <a:p>
            <a:r>
              <a:rPr lang="en-US" dirty="0"/>
              <a:t>Development platform:</a:t>
            </a:r>
          </a:p>
          <a:p>
            <a:pPr marL="0" indent="0">
              <a:buNone/>
            </a:pPr>
            <a:r>
              <a:rPr lang="en-US" dirty="0"/>
              <a:t>Visual Studio(VS Code)</a:t>
            </a:r>
          </a:p>
          <a:p>
            <a:r>
              <a:rPr lang="en-US" dirty="0"/>
              <a:t>Programming Language:</a:t>
            </a:r>
          </a:p>
          <a:p>
            <a:pPr marL="0" indent="0">
              <a:buNone/>
            </a:pPr>
            <a:r>
              <a:rPr lang="en-US" dirty="0"/>
              <a:t>Html | CSS | Js |Php | Laravel</a:t>
            </a:r>
          </a:p>
          <a:p>
            <a:r>
              <a:rPr lang="en-US" dirty="0"/>
              <a:t>Database:</a:t>
            </a:r>
          </a:p>
          <a:p>
            <a:pPr marL="0" indent="0">
              <a:buNone/>
            </a:pPr>
            <a:r>
              <a:rPr lang="en-US" dirty="0"/>
              <a:t>MySQL for local storage</a:t>
            </a:r>
          </a:p>
        </p:txBody>
      </p:sp>
    </p:spTree>
    <p:extLst>
      <p:ext uri="{BB962C8B-B14F-4D97-AF65-F5344CB8AC3E}">
        <p14:creationId xmlns:p14="http://schemas.microsoft.com/office/powerpoint/2010/main" val="353994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585E-0674-33D9-5902-363E0D6E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B74CC-E8E7-7881-04DC-3F814F5A0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Brainstorming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Implementation/Coding</a:t>
            </a:r>
          </a:p>
          <a:p>
            <a:r>
              <a:rPr lang="en-US" dirty="0"/>
              <a:t>Operation/Deployment</a:t>
            </a:r>
          </a:p>
          <a:p>
            <a:r>
              <a:rPr lang="en-US" dirty="0"/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1435937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E61D288-0167-4242-8263-5BD3DA1DF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E99F1-32CD-BE8C-0848-C89AF280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5480713" cy="151401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Why choose us ?</a:t>
            </a:r>
            <a:endParaRPr lang="en-US"/>
          </a:p>
        </p:txBody>
      </p:sp>
      <p:pic>
        <p:nvPicPr>
          <p:cNvPr id="15" name="Graphic 14" descr="Daily Calendar">
            <a:extLst>
              <a:ext uri="{FF2B5EF4-FFF2-40B4-BE49-F238E27FC236}">
                <a16:creationId xmlns:a16="http://schemas.microsoft.com/office/drawing/2014/main" id="{CED852F2-4B9D-B70D-9C01-678306B2B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4518" y="2590800"/>
            <a:ext cx="3429000" cy="3429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82FDDB-12BA-4531-A762-4803DABD6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48746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9ED9B-F4BB-10E3-FBDA-50875A1B2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11" y="838200"/>
            <a:ext cx="3428988" cy="5338761"/>
          </a:xfrm>
        </p:spPr>
        <p:txBody>
          <a:bodyPr>
            <a:normAutofit/>
          </a:bodyPr>
          <a:lstStyle/>
          <a:p>
            <a:r>
              <a:rPr lang="en-US" dirty="0"/>
              <a:t>Up-to-date</a:t>
            </a:r>
          </a:p>
          <a:p>
            <a:r>
              <a:rPr lang="en-US" dirty="0"/>
              <a:t>Cost Effective</a:t>
            </a:r>
          </a:p>
          <a:p>
            <a:r>
              <a:rPr lang="en-US" dirty="0"/>
              <a:t>Time Saving</a:t>
            </a:r>
          </a:p>
          <a:p>
            <a:r>
              <a:rPr lang="en-US" dirty="0"/>
              <a:t>Easy to Find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62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F03A2E-B266-4817-B378-45B9DC3EC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B9BC3-8C21-7E1A-7DEE-21F82A05B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720" y="681039"/>
            <a:ext cx="5770080" cy="1640521"/>
          </a:xfrm>
        </p:spPr>
        <p:txBody>
          <a:bodyPr>
            <a:normAutofit/>
          </a:bodyPr>
          <a:lstStyle/>
          <a:p>
            <a:r>
              <a:rPr lang="en-US" dirty="0"/>
              <a:t>scope</a:t>
            </a:r>
          </a:p>
        </p:txBody>
      </p:sp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0DC5CFCB-A267-CB23-3D66-5CC44E54B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1893124"/>
            <a:ext cx="3071752" cy="307175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2FDDB-12BA-4531-A762-4803DABD6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48153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DE168-50E7-6541-E2AE-422F21506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3720" y="2672370"/>
            <a:ext cx="5770079" cy="35045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1. Car reviews and ratings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2. Car buying and selling resources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3. Automotive news and industry updates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4. Car maintenance and repair guides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5. Car ownership advice and tips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6. Automotive product reviews (e.g., accessories, parts)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7. Car comparison tools and features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8. Dealer and seller listings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9. Car-related forums and discussion boards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10. Automotive event and show coverage</a:t>
            </a:r>
          </a:p>
        </p:txBody>
      </p:sp>
    </p:spTree>
    <p:extLst>
      <p:ext uri="{BB962C8B-B14F-4D97-AF65-F5344CB8AC3E}">
        <p14:creationId xmlns:p14="http://schemas.microsoft.com/office/powerpoint/2010/main" val="2077451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0021-2C0A-A400-B3A9-F33A2141A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goal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441322-EB2B-FCCF-4A2B-616AE6C6C1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2771775"/>
              </p:ext>
            </p:extLst>
          </p:nvPr>
        </p:nvGraphicFramePr>
        <p:xfrm>
          <a:off x="838200" y="2061469"/>
          <a:ext cx="10515600" cy="4114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1640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A7CC8F-56A6-423D-B67A-8BA89D3EC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20A8218-6763-43ED-9201-EF88C38D4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5116DE7D-577E-E1A6-A29B-E52CF0C93B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239" b="576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0239B030-DB2E-426C-94C8-B23C31360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302796" y="1406552"/>
            <a:ext cx="4075318" cy="4154714"/>
          </a:xfrm>
          <a:custGeom>
            <a:avLst/>
            <a:gdLst>
              <a:gd name="connsiteX0" fmla="*/ 5325805 w 5325805"/>
              <a:gd name="connsiteY0" fmla="*/ 2714782 h 5429563"/>
              <a:gd name="connsiteX1" fmla="*/ 2611024 w 5325805"/>
              <a:gd name="connsiteY1" fmla="*/ 5429563 h 5429563"/>
              <a:gd name="connsiteX2" fmla="*/ 1942188 w 5325805"/>
              <a:gd name="connsiteY2" fmla="*/ 5429563 h 5429563"/>
              <a:gd name="connsiteX3" fmla="*/ 668836 w 5325805"/>
              <a:gd name="connsiteY3" fmla="*/ 5429563 h 5429563"/>
              <a:gd name="connsiteX4" fmla="*/ 0 w 5325805"/>
              <a:gd name="connsiteY4" fmla="*/ 5429563 h 5429563"/>
              <a:gd name="connsiteX5" fmla="*/ 0 w 5325805"/>
              <a:gd name="connsiteY5" fmla="*/ 0 h 5429563"/>
              <a:gd name="connsiteX6" fmla="*/ 668836 w 5325805"/>
              <a:gd name="connsiteY6" fmla="*/ 0 h 5429563"/>
              <a:gd name="connsiteX7" fmla="*/ 1942188 w 5325805"/>
              <a:gd name="connsiteY7" fmla="*/ 0 h 5429563"/>
              <a:gd name="connsiteX8" fmla="*/ 2611024 w 5325805"/>
              <a:gd name="connsiteY8" fmla="*/ 0 h 5429563"/>
              <a:gd name="connsiteX9" fmla="*/ 5325805 w 5325805"/>
              <a:gd name="connsiteY9" fmla="*/ 2714782 h 542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25805" h="5429563">
                <a:moveTo>
                  <a:pt x="5325805" y="2714782"/>
                </a:moveTo>
                <a:cubicBezTo>
                  <a:pt x="5325805" y="4214114"/>
                  <a:pt x="4110356" y="5429563"/>
                  <a:pt x="2611024" y="5429563"/>
                </a:cubicBezTo>
                <a:lnTo>
                  <a:pt x="1942188" y="5429563"/>
                </a:lnTo>
                <a:lnTo>
                  <a:pt x="668836" y="5429563"/>
                </a:lnTo>
                <a:lnTo>
                  <a:pt x="0" y="5429563"/>
                </a:lnTo>
                <a:lnTo>
                  <a:pt x="0" y="0"/>
                </a:lnTo>
                <a:lnTo>
                  <a:pt x="668836" y="0"/>
                </a:lnTo>
                <a:lnTo>
                  <a:pt x="1942188" y="0"/>
                </a:lnTo>
                <a:lnTo>
                  <a:pt x="2611024" y="0"/>
                </a:lnTo>
                <a:cubicBezTo>
                  <a:pt x="4110356" y="0"/>
                  <a:pt x="5325805" y="1215450"/>
                  <a:pt x="5325805" y="2714782"/>
                </a:cubicBezTo>
                <a:close/>
              </a:path>
            </a:pathLst>
          </a:cu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D14A5D-3109-FAB9-CBCF-410BE0928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476" y="2157305"/>
            <a:ext cx="3483956" cy="20755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33503-0CD0-3C65-A69C-455789B1A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9755" y="2435087"/>
            <a:ext cx="3401398" cy="28615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36057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rchway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293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Arial</vt:lpstr>
      <vt:lpstr>Felix Titling</vt:lpstr>
      <vt:lpstr>Goudy Old Style</vt:lpstr>
      <vt:lpstr>ArchwayVTI</vt:lpstr>
      <vt:lpstr>Car Hub</vt:lpstr>
      <vt:lpstr>purpose</vt:lpstr>
      <vt:lpstr>what we learned ?</vt:lpstr>
      <vt:lpstr>Tools and Technology</vt:lpstr>
      <vt:lpstr>Development Methodology</vt:lpstr>
      <vt:lpstr>Why choose us ?</vt:lpstr>
      <vt:lpstr>scope</vt:lpstr>
      <vt:lpstr>Future goal</vt:lpstr>
      <vt:lpstr>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Syed Nade Ali</dc:creator>
  <cp:lastModifiedBy>Syed Nade Ali</cp:lastModifiedBy>
  <cp:revision>1</cp:revision>
  <dcterms:created xsi:type="dcterms:W3CDTF">2024-06-26T02:03:46Z</dcterms:created>
  <dcterms:modified xsi:type="dcterms:W3CDTF">2024-06-26T02:39:20Z</dcterms:modified>
</cp:coreProperties>
</file>